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6"/>
    <p:sldMasterId id="2147483697" r:id="rId7"/>
    <p:sldMasterId id="2147483659" r:id="rId8"/>
    <p:sldMasterId id="2147483654" r:id="rId9"/>
  </p:sldMasterIdLst>
  <p:notesMasterIdLst>
    <p:notesMasterId r:id="rId28"/>
  </p:notesMasterIdLst>
  <p:sldIdLst>
    <p:sldId id="2147377077" r:id="rId10"/>
    <p:sldId id="256" r:id="rId11"/>
    <p:sldId id="261" r:id="rId12"/>
    <p:sldId id="257" r:id="rId13"/>
    <p:sldId id="258" r:id="rId14"/>
    <p:sldId id="259" r:id="rId15"/>
    <p:sldId id="268" r:id="rId16"/>
    <p:sldId id="262" r:id="rId17"/>
    <p:sldId id="263" r:id="rId18"/>
    <p:sldId id="2147377078" r:id="rId19"/>
    <p:sldId id="264" r:id="rId20"/>
    <p:sldId id="260" r:id="rId21"/>
    <p:sldId id="266" r:id="rId22"/>
    <p:sldId id="265" r:id="rId23"/>
    <p:sldId id="2147377072" r:id="rId24"/>
    <p:sldId id="2147377074" r:id="rId25"/>
    <p:sldId id="2147377073" r:id="rId26"/>
    <p:sldId id="2147377076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C7A"/>
    <a:srgbClr val="465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327"/>
  </p:normalViewPr>
  <p:slideViewPr>
    <p:cSldViewPr snapToGrid="0">
      <p:cViewPr varScale="1">
        <p:scale>
          <a:sx n="80" d="100"/>
          <a:sy n="80" d="100"/>
        </p:scale>
        <p:origin x="96" y="44"/>
      </p:cViewPr>
      <p:guideLst>
        <p:guide orient="horz" pos="1071"/>
        <p:guide pos="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57C34-7BC8-4761-A6A6-20D2FABF99B1}" type="datetimeFigureOut">
              <a:rPr lang="sv-SE" smtClean="0"/>
              <a:t>2023-04-15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C54F6-E757-48C7-8298-7BC4A6DCD9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21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alvia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 32">
            <a:extLst>
              <a:ext uri="{FF2B5EF4-FFF2-40B4-BE49-F238E27FC236}">
                <a16:creationId xmlns:a16="http://schemas.microsoft.com/office/drawing/2014/main" id="{7213C918-248A-E6E1-F54E-0FB6DBAE4A67}"/>
              </a:ext>
            </a:extLst>
          </p:cNvPr>
          <p:cNvGrpSpPr/>
          <p:nvPr userDrawn="1"/>
        </p:nvGrpSpPr>
        <p:grpSpPr>
          <a:xfrm>
            <a:off x="1530626" y="2529480"/>
            <a:ext cx="6865122" cy="1799041"/>
            <a:chOff x="1283255" y="1545574"/>
            <a:chExt cx="6086355" cy="1594961"/>
          </a:xfrm>
        </p:grpSpPr>
        <p:grpSp>
          <p:nvGrpSpPr>
            <p:cNvPr id="34" name="Bild 62">
              <a:extLst>
                <a:ext uri="{FF2B5EF4-FFF2-40B4-BE49-F238E27FC236}">
                  <a16:creationId xmlns:a16="http://schemas.microsoft.com/office/drawing/2014/main" id="{125FEFDA-9BD6-0806-F9FE-69F2306D43AE}"/>
                </a:ext>
              </a:extLst>
            </p:cNvPr>
            <p:cNvGrpSpPr/>
            <p:nvPr/>
          </p:nvGrpSpPr>
          <p:grpSpPr>
            <a:xfrm>
              <a:off x="1283255" y="1545574"/>
              <a:ext cx="4335541" cy="629483"/>
              <a:chOff x="1283255" y="1545574"/>
              <a:chExt cx="4335541" cy="629483"/>
            </a:xfrm>
            <a:solidFill>
              <a:srgbClr val="FFFFFF"/>
            </a:solidFill>
          </p:grpSpPr>
          <p:sp>
            <p:nvSpPr>
              <p:cNvPr id="51" name="Frihandsfigur 50">
                <a:extLst>
                  <a:ext uri="{FF2B5EF4-FFF2-40B4-BE49-F238E27FC236}">
                    <a16:creationId xmlns:a16="http://schemas.microsoft.com/office/drawing/2014/main" id="{D36B8A96-3643-8708-7C2A-0E7627851B5D}"/>
                  </a:ext>
                </a:extLst>
              </p:cNvPr>
              <p:cNvSpPr/>
              <p:nvPr/>
            </p:nvSpPr>
            <p:spPr>
              <a:xfrm>
                <a:off x="5466588" y="1577554"/>
                <a:ext cx="152209" cy="151399"/>
              </a:xfrm>
              <a:custGeom>
                <a:avLst/>
                <a:gdLst>
                  <a:gd name="connsiteX0" fmla="*/ 146137 w 152209"/>
                  <a:gd name="connsiteY0" fmla="*/ 45744 h 151399"/>
                  <a:gd name="connsiteX1" fmla="*/ 130349 w 152209"/>
                  <a:gd name="connsiteY1" fmla="*/ 21860 h 151399"/>
                  <a:gd name="connsiteX2" fmla="*/ 106061 w 152209"/>
                  <a:gd name="connsiteY2" fmla="*/ 5667 h 151399"/>
                  <a:gd name="connsiteX3" fmla="*/ 76104 w 152209"/>
                  <a:gd name="connsiteY3" fmla="*/ 0 h 151399"/>
                  <a:gd name="connsiteX4" fmla="*/ 46149 w 152209"/>
                  <a:gd name="connsiteY4" fmla="*/ 5667 h 151399"/>
                  <a:gd name="connsiteX5" fmla="*/ 21860 w 152209"/>
                  <a:gd name="connsiteY5" fmla="*/ 21860 h 151399"/>
                  <a:gd name="connsiteX6" fmla="*/ 5667 w 152209"/>
                  <a:gd name="connsiteY6" fmla="*/ 46149 h 151399"/>
                  <a:gd name="connsiteX7" fmla="*/ 0 w 152209"/>
                  <a:gd name="connsiteY7" fmla="*/ 75700 h 151399"/>
                  <a:gd name="connsiteX8" fmla="*/ 5667 w 152209"/>
                  <a:gd name="connsiteY8" fmla="*/ 105251 h 151399"/>
                  <a:gd name="connsiteX9" fmla="*/ 21860 w 152209"/>
                  <a:gd name="connsiteY9" fmla="*/ 129540 h 151399"/>
                  <a:gd name="connsiteX10" fmla="*/ 46149 w 152209"/>
                  <a:gd name="connsiteY10" fmla="*/ 145733 h 151399"/>
                  <a:gd name="connsiteX11" fmla="*/ 76104 w 152209"/>
                  <a:gd name="connsiteY11" fmla="*/ 151400 h 151399"/>
                  <a:gd name="connsiteX12" fmla="*/ 106061 w 152209"/>
                  <a:gd name="connsiteY12" fmla="*/ 145328 h 151399"/>
                  <a:gd name="connsiteX13" fmla="*/ 130349 w 152209"/>
                  <a:gd name="connsiteY13" fmla="*/ 129135 h 151399"/>
                  <a:gd name="connsiteX14" fmla="*/ 146542 w 152209"/>
                  <a:gd name="connsiteY14" fmla="*/ 104846 h 151399"/>
                  <a:gd name="connsiteX15" fmla="*/ 152209 w 152209"/>
                  <a:gd name="connsiteY15" fmla="*/ 74890 h 151399"/>
                  <a:gd name="connsiteX16" fmla="*/ 146137 w 152209"/>
                  <a:gd name="connsiteY16" fmla="*/ 45744 h 151399"/>
                  <a:gd name="connsiteX17" fmla="*/ 136826 w 152209"/>
                  <a:gd name="connsiteY17" fmla="*/ 101608 h 151399"/>
                  <a:gd name="connsiteX18" fmla="*/ 122658 w 152209"/>
                  <a:gd name="connsiteY18" fmla="*/ 122658 h 151399"/>
                  <a:gd name="connsiteX19" fmla="*/ 101608 w 152209"/>
                  <a:gd name="connsiteY19" fmla="*/ 136827 h 151399"/>
                  <a:gd name="connsiteX20" fmla="*/ 75700 w 152209"/>
                  <a:gd name="connsiteY20" fmla="*/ 142089 h 151399"/>
                  <a:gd name="connsiteX21" fmla="*/ 49387 w 152209"/>
                  <a:gd name="connsiteY21" fmla="*/ 137231 h 151399"/>
                  <a:gd name="connsiteX22" fmla="*/ 28337 w 152209"/>
                  <a:gd name="connsiteY22" fmla="*/ 123063 h 151399"/>
                  <a:gd name="connsiteX23" fmla="*/ 14573 w 152209"/>
                  <a:gd name="connsiteY23" fmla="*/ 102013 h 151399"/>
                  <a:gd name="connsiteX24" fmla="*/ 9716 w 152209"/>
                  <a:gd name="connsiteY24" fmla="*/ 76105 h 151399"/>
                  <a:gd name="connsiteX25" fmla="*/ 14573 w 152209"/>
                  <a:gd name="connsiteY25" fmla="*/ 50197 h 151399"/>
                  <a:gd name="connsiteX26" fmla="*/ 28337 w 152209"/>
                  <a:gd name="connsiteY26" fmla="*/ 29146 h 151399"/>
                  <a:gd name="connsiteX27" fmla="*/ 49387 w 152209"/>
                  <a:gd name="connsiteY27" fmla="*/ 14978 h 151399"/>
                  <a:gd name="connsiteX28" fmla="*/ 75700 w 152209"/>
                  <a:gd name="connsiteY28" fmla="*/ 10120 h 151399"/>
                  <a:gd name="connsiteX29" fmla="*/ 102013 w 152209"/>
                  <a:gd name="connsiteY29" fmla="*/ 14978 h 151399"/>
                  <a:gd name="connsiteX30" fmla="*/ 122658 w 152209"/>
                  <a:gd name="connsiteY30" fmla="*/ 28742 h 151399"/>
                  <a:gd name="connsiteX31" fmla="*/ 136422 w 152209"/>
                  <a:gd name="connsiteY31" fmla="*/ 49792 h 151399"/>
                  <a:gd name="connsiteX32" fmla="*/ 141280 w 152209"/>
                  <a:gd name="connsiteY32" fmla="*/ 75700 h 151399"/>
                  <a:gd name="connsiteX33" fmla="*/ 136826 w 152209"/>
                  <a:gd name="connsiteY33" fmla="*/ 101608 h 15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2209" h="151399">
                    <a:moveTo>
                      <a:pt x="146137" y="45744"/>
                    </a:moveTo>
                    <a:cubicBezTo>
                      <a:pt x="142494" y="36433"/>
                      <a:pt x="136826" y="28742"/>
                      <a:pt x="130349" y="21860"/>
                    </a:cubicBezTo>
                    <a:cubicBezTo>
                      <a:pt x="123468" y="14978"/>
                      <a:pt x="115372" y="9715"/>
                      <a:pt x="106061" y="5667"/>
                    </a:cubicBezTo>
                    <a:cubicBezTo>
                      <a:pt x="96750" y="1619"/>
                      <a:pt x="86630" y="0"/>
                      <a:pt x="76104" y="0"/>
                    </a:cubicBezTo>
                    <a:cubicBezTo>
                      <a:pt x="65175" y="0"/>
                      <a:pt x="55459" y="2024"/>
                      <a:pt x="46149" y="5667"/>
                    </a:cubicBezTo>
                    <a:cubicBezTo>
                      <a:pt x="36838" y="9715"/>
                      <a:pt x="28742" y="14978"/>
                      <a:pt x="21860" y="21860"/>
                    </a:cubicBezTo>
                    <a:cubicBezTo>
                      <a:pt x="14978" y="28742"/>
                      <a:pt x="9716" y="36838"/>
                      <a:pt x="5667" y="46149"/>
                    </a:cubicBezTo>
                    <a:cubicBezTo>
                      <a:pt x="1619" y="55459"/>
                      <a:pt x="0" y="65175"/>
                      <a:pt x="0" y="75700"/>
                    </a:cubicBezTo>
                    <a:cubicBezTo>
                      <a:pt x="0" y="86225"/>
                      <a:pt x="2024" y="96345"/>
                      <a:pt x="5667" y="105251"/>
                    </a:cubicBezTo>
                    <a:cubicBezTo>
                      <a:pt x="9310" y="114562"/>
                      <a:pt x="14978" y="122658"/>
                      <a:pt x="21860" y="129540"/>
                    </a:cubicBezTo>
                    <a:cubicBezTo>
                      <a:pt x="28742" y="136422"/>
                      <a:pt x="36838" y="142089"/>
                      <a:pt x="46149" y="145733"/>
                    </a:cubicBezTo>
                    <a:cubicBezTo>
                      <a:pt x="55459" y="149781"/>
                      <a:pt x="65175" y="151400"/>
                      <a:pt x="76104" y="151400"/>
                    </a:cubicBezTo>
                    <a:cubicBezTo>
                      <a:pt x="87035" y="151400"/>
                      <a:pt x="96750" y="149376"/>
                      <a:pt x="106061" y="145328"/>
                    </a:cubicBezTo>
                    <a:cubicBezTo>
                      <a:pt x="115372" y="141280"/>
                      <a:pt x="123468" y="136017"/>
                      <a:pt x="130349" y="129135"/>
                    </a:cubicBezTo>
                    <a:cubicBezTo>
                      <a:pt x="137232" y="122253"/>
                      <a:pt x="142899" y="114157"/>
                      <a:pt x="146542" y="104846"/>
                    </a:cubicBezTo>
                    <a:cubicBezTo>
                      <a:pt x="150590" y="95536"/>
                      <a:pt x="152209" y="85415"/>
                      <a:pt x="152209" y="74890"/>
                    </a:cubicBezTo>
                    <a:cubicBezTo>
                      <a:pt x="151805" y="64770"/>
                      <a:pt x="149781" y="54650"/>
                      <a:pt x="146137" y="45744"/>
                    </a:cubicBezTo>
                    <a:close/>
                    <a:moveTo>
                      <a:pt x="136826" y="101608"/>
                    </a:moveTo>
                    <a:cubicBezTo>
                      <a:pt x="133588" y="109704"/>
                      <a:pt x="128730" y="116991"/>
                      <a:pt x="122658" y="122658"/>
                    </a:cubicBezTo>
                    <a:cubicBezTo>
                      <a:pt x="116586" y="128730"/>
                      <a:pt x="109704" y="133588"/>
                      <a:pt x="101608" y="136827"/>
                    </a:cubicBezTo>
                    <a:cubicBezTo>
                      <a:pt x="93512" y="140470"/>
                      <a:pt x="85011" y="142089"/>
                      <a:pt x="75700" y="142089"/>
                    </a:cubicBezTo>
                    <a:cubicBezTo>
                      <a:pt x="66389" y="142089"/>
                      <a:pt x="57483" y="140470"/>
                      <a:pt x="49387" y="137231"/>
                    </a:cubicBezTo>
                    <a:cubicBezTo>
                      <a:pt x="41291" y="133993"/>
                      <a:pt x="34409" y="129135"/>
                      <a:pt x="28337" y="123063"/>
                    </a:cubicBezTo>
                    <a:cubicBezTo>
                      <a:pt x="22265" y="116991"/>
                      <a:pt x="17812" y="110109"/>
                      <a:pt x="14573" y="102013"/>
                    </a:cubicBezTo>
                    <a:cubicBezTo>
                      <a:pt x="11334" y="93916"/>
                      <a:pt x="9716" y="85415"/>
                      <a:pt x="9716" y="76105"/>
                    </a:cubicBezTo>
                    <a:cubicBezTo>
                      <a:pt x="9716" y="66794"/>
                      <a:pt x="11334" y="58293"/>
                      <a:pt x="14573" y="50197"/>
                    </a:cubicBezTo>
                    <a:cubicBezTo>
                      <a:pt x="17812" y="42100"/>
                      <a:pt x="22669" y="35219"/>
                      <a:pt x="28337" y="29146"/>
                    </a:cubicBezTo>
                    <a:cubicBezTo>
                      <a:pt x="34409" y="23074"/>
                      <a:pt x="41291" y="18217"/>
                      <a:pt x="49387" y="14978"/>
                    </a:cubicBezTo>
                    <a:cubicBezTo>
                      <a:pt x="57483" y="11740"/>
                      <a:pt x="66389" y="10120"/>
                      <a:pt x="75700" y="10120"/>
                    </a:cubicBezTo>
                    <a:cubicBezTo>
                      <a:pt x="85011" y="10120"/>
                      <a:pt x="93916" y="11740"/>
                      <a:pt x="102013" y="14978"/>
                    </a:cubicBezTo>
                    <a:cubicBezTo>
                      <a:pt x="110109" y="18217"/>
                      <a:pt x="116991" y="23074"/>
                      <a:pt x="122658" y="28742"/>
                    </a:cubicBezTo>
                    <a:cubicBezTo>
                      <a:pt x="128730" y="34814"/>
                      <a:pt x="133183" y="41696"/>
                      <a:pt x="136422" y="49792"/>
                    </a:cubicBezTo>
                    <a:cubicBezTo>
                      <a:pt x="139660" y="57888"/>
                      <a:pt x="141280" y="66389"/>
                      <a:pt x="141280" y="75700"/>
                    </a:cubicBezTo>
                    <a:cubicBezTo>
                      <a:pt x="141280" y="85011"/>
                      <a:pt x="140065" y="93512"/>
                      <a:pt x="136826" y="1016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 51">
                <a:extLst>
                  <a:ext uri="{FF2B5EF4-FFF2-40B4-BE49-F238E27FC236}">
                    <a16:creationId xmlns:a16="http://schemas.microsoft.com/office/drawing/2014/main" id="{801D35FB-233A-A03C-3DE4-A649235E5F33}"/>
                  </a:ext>
                </a:extLst>
              </p:cNvPr>
              <p:cNvSpPr/>
              <p:nvPr/>
            </p:nvSpPr>
            <p:spPr>
              <a:xfrm>
                <a:off x="5511926" y="1610344"/>
                <a:ext cx="70842" cy="86225"/>
              </a:xfrm>
              <a:custGeom>
                <a:avLst/>
                <a:gdLst>
                  <a:gd name="connsiteX0" fmla="*/ 59912 w 70842"/>
                  <a:gd name="connsiteY0" fmla="*/ 51006 h 86225"/>
                  <a:gd name="connsiteX1" fmla="*/ 69223 w 70842"/>
                  <a:gd name="connsiteY1" fmla="*/ 29551 h 86225"/>
                  <a:gd name="connsiteX2" fmla="*/ 59912 w 70842"/>
                  <a:gd name="connsiteY2" fmla="*/ 8096 h 86225"/>
                  <a:gd name="connsiteX3" fmla="*/ 34409 w 70842"/>
                  <a:gd name="connsiteY3" fmla="*/ 0 h 86225"/>
                  <a:gd name="connsiteX4" fmla="*/ 0 w 70842"/>
                  <a:gd name="connsiteY4" fmla="*/ 0 h 86225"/>
                  <a:gd name="connsiteX5" fmla="*/ 0 w 70842"/>
                  <a:gd name="connsiteY5" fmla="*/ 86225 h 86225"/>
                  <a:gd name="connsiteX6" fmla="*/ 14573 w 70842"/>
                  <a:gd name="connsiteY6" fmla="*/ 86225 h 86225"/>
                  <a:gd name="connsiteX7" fmla="*/ 14573 w 70842"/>
                  <a:gd name="connsiteY7" fmla="*/ 58698 h 86225"/>
                  <a:gd name="connsiteX8" fmla="*/ 34409 w 70842"/>
                  <a:gd name="connsiteY8" fmla="*/ 58698 h 86225"/>
                  <a:gd name="connsiteX9" fmla="*/ 38052 w 70842"/>
                  <a:gd name="connsiteY9" fmla="*/ 58698 h 86225"/>
                  <a:gd name="connsiteX10" fmla="*/ 55864 w 70842"/>
                  <a:gd name="connsiteY10" fmla="*/ 86225 h 86225"/>
                  <a:gd name="connsiteX11" fmla="*/ 70842 w 70842"/>
                  <a:gd name="connsiteY11" fmla="*/ 86225 h 86225"/>
                  <a:gd name="connsiteX12" fmla="*/ 51006 w 70842"/>
                  <a:gd name="connsiteY12" fmla="*/ 55864 h 86225"/>
                  <a:gd name="connsiteX13" fmla="*/ 59912 w 70842"/>
                  <a:gd name="connsiteY13" fmla="*/ 51006 h 86225"/>
                  <a:gd name="connsiteX14" fmla="*/ 14168 w 70842"/>
                  <a:gd name="connsiteY14" fmla="*/ 46553 h 86225"/>
                  <a:gd name="connsiteX15" fmla="*/ 14168 w 70842"/>
                  <a:gd name="connsiteY15" fmla="*/ 12144 h 86225"/>
                  <a:gd name="connsiteX16" fmla="*/ 33195 w 70842"/>
                  <a:gd name="connsiteY16" fmla="*/ 12144 h 86225"/>
                  <a:gd name="connsiteX17" fmla="*/ 49387 w 70842"/>
                  <a:gd name="connsiteY17" fmla="*/ 16597 h 86225"/>
                  <a:gd name="connsiteX18" fmla="*/ 55054 w 70842"/>
                  <a:gd name="connsiteY18" fmla="*/ 29147 h 86225"/>
                  <a:gd name="connsiteX19" fmla="*/ 49387 w 70842"/>
                  <a:gd name="connsiteY19" fmla="*/ 41696 h 86225"/>
                  <a:gd name="connsiteX20" fmla="*/ 33195 w 70842"/>
                  <a:gd name="connsiteY20" fmla="*/ 46149 h 86225"/>
                  <a:gd name="connsiteX21" fmla="*/ 14168 w 70842"/>
                  <a:gd name="connsiteY21" fmla="*/ 46149 h 8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0842" h="86225">
                    <a:moveTo>
                      <a:pt x="59912" y="51006"/>
                    </a:moveTo>
                    <a:cubicBezTo>
                      <a:pt x="65985" y="45744"/>
                      <a:pt x="69223" y="38862"/>
                      <a:pt x="69223" y="29551"/>
                    </a:cubicBezTo>
                    <a:cubicBezTo>
                      <a:pt x="69223" y="20645"/>
                      <a:pt x="65985" y="13359"/>
                      <a:pt x="59912" y="8096"/>
                    </a:cubicBezTo>
                    <a:cubicBezTo>
                      <a:pt x="53840" y="2834"/>
                      <a:pt x="45339" y="0"/>
                      <a:pt x="34409" y="0"/>
                    </a:cubicBezTo>
                    <a:lnTo>
                      <a:pt x="0" y="0"/>
                    </a:lnTo>
                    <a:lnTo>
                      <a:pt x="0" y="86225"/>
                    </a:lnTo>
                    <a:lnTo>
                      <a:pt x="14573" y="86225"/>
                    </a:lnTo>
                    <a:lnTo>
                      <a:pt x="14573" y="58698"/>
                    </a:lnTo>
                    <a:lnTo>
                      <a:pt x="34409" y="58698"/>
                    </a:lnTo>
                    <a:cubicBezTo>
                      <a:pt x="35624" y="58698"/>
                      <a:pt x="36838" y="58698"/>
                      <a:pt x="38052" y="58698"/>
                    </a:cubicBezTo>
                    <a:lnTo>
                      <a:pt x="55864" y="86225"/>
                    </a:lnTo>
                    <a:lnTo>
                      <a:pt x="70842" y="86225"/>
                    </a:lnTo>
                    <a:lnTo>
                      <a:pt x="51006" y="55864"/>
                    </a:lnTo>
                    <a:cubicBezTo>
                      <a:pt x="54245" y="54650"/>
                      <a:pt x="57484" y="53030"/>
                      <a:pt x="59912" y="51006"/>
                    </a:cubicBezTo>
                    <a:close/>
                    <a:moveTo>
                      <a:pt x="14168" y="46553"/>
                    </a:moveTo>
                    <a:lnTo>
                      <a:pt x="14168" y="12144"/>
                    </a:lnTo>
                    <a:lnTo>
                      <a:pt x="33195" y="12144"/>
                    </a:lnTo>
                    <a:cubicBezTo>
                      <a:pt x="40077" y="12144"/>
                      <a:pt x="45339" y="13764"/>
                      <a:pt x="49387" y="16597"/>
                    </a:cubicBezTo>
                    <a:cubicBezTo>
                      <a:pt x="53030" y="19431"/>
                      <a:pt x="55054" y="23884"/>
                      <a:pt x="55054" y="29147"/>
                    </a:cubicBezTo>
                    <a:cubicBezTo>
                      <a:pt x="55054" y="34409"/>
                      <a:pt x="53030" y="38862"/>
                      <a:pt x="49387" y="41696"/>
                    </a:cubicBezTo>
                    <a:cubicBezTo>
                      <a:pt x="45744" y="44529"/>
                      <a:pt x="40077" y="46149"/>
                      <a:pt x="33195" y="46149"/>
                    </a:cubicBezTo>
                    <a:lnTo>
                      <a:pt x="14168" y="46149"/>
                    </a:ln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ihandsfigur 52">
                <a:extLst>
                  <a:ext uri="{FF2B5EF4-FFF2-40B4-BE49-F238E27FC236}">
                    <a16:creationId xmlns:a16="http://schemas.microsoft.com/office/drawing/2014/main" id="{0317AE54-C1E5-77C5-E7DC-80F2B013E475}"/>
                  </a:ext>
                </a:extLst>
              </p:cNvPr>
              <p:cNvSpPr/>
              <p:nvPr/>
            </p:nvSpPr>
            <p:spPr>
              <a:xfrm>
                <a:off x="1283255" y="1614392"/>
                <a:ext cx="416552" cy="551354"/>
              </a:xfrm>
              <a:custGeom>
                <a:avLst/>
                <a:gdLst>
                  <a:gd name="connsiteX0" fmla="*/ 0 w 416552"/>
                  <a:gd name="connsiteY0" fmla="*/ 551355 h 551354"/>
                  <a:gd name="connsiteX1" fmla="*/ 128326 w 416552"/>
                  <a:gd name="connsiteY1" fmla="*/ 551355 h 551354"/>
                  <a:gd name="connsiteX2" fmla="*/ 128326 w 416552"/>
                  <a:gd name="connsiteY2" fmla="*/ 350163 h 551354"/>
                  <a:gd name="connsiteX3" fmla="*/ 382548 w 416552"/>
                  <a:gd name="connsiteY3" fmla="*/ 350163 h 551354"/>
                  <a:gd name="connsiteX4" fmla="*/ 382548 w 416552"/>
                  <a:gd name="connsiteY4" fmla="*/ 247745 h 551354"/>
                  <a:gd name="connsiteX5" fmla="*/ 128326 w 416552"/>
                  <a:gd name="connsiteY5" fmla="*/ 247745 h 551354"/>
                  <a:gd name="connsiteX6" fmla="*/ 128326 w 416552"/>
                  <a:gd name="connsiteY6" fmla="*/ 102013 h 551354"/>
                  <a:gd name="connsiteX7" fmla="*/ 416552 w 416552"/>
                  <a:gd name="connsiteY7" fmla="*/ 102013 h 551354"/>
                  <a:gd name="connsiteX8" fmla="*/ 416552 w 416552"/>
                  <a:gd name="connsiteY8" fmla="*/ 0 h 551354"/>
                  <a:gd name="connsiteX9" fmla="*/ 0 w 416552"/>
                  <a:gd name="connsiteY9" fmla="*/ 0 h 55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552" h="551354">
                    <a:moveTo>
                      <a:pt x="0" y="551355"/>
                    </a:moveTo>
                    <a:lnTo>
                      <a:pt x="128326" y="551355"/>
                    </a:lnTo>
                    <a:lnTo>
                      <a:pt x="128326" y="350163"/>
                    </a:lnTo>
                    <a:lnTo>
                      <a:pt x="382548" y="350163"/>
                    </a:lnTo>
                    <a:lnTo>
                      <a:pt x="382548" y="247745"/>
                    </a:lnTo>
                    <a:lnTo>
                      <a:pt x="128326" y="247745"/>
                    </a:lnTo>
                    <a:lnTo>
                      <a:pt x="128326" y="102013"/>
                    </a:lnTo>
                    <a:lnTo>
                      <a:pt x="416552" y="102013"/>
                    </a:lnTo>
                    <a:lnTo>
                      <a:pt x="4165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 53">
                <a:extLst>
                  <a:ext uri="{FF2B5EF4-FFF2-40B4-BE49-F238E27FC236}">
                    <a16:creationId xmlns:a16="http://schemas.microsoft.com/office/drawing/2014/main" id="{3C4ADE15-FF8B-B608-8D91-BE432D4BD7E0}"/>
                  </a:ext>
                </a:extLst>
              </p:cNvPr>
              <p:cNvSpPr/>
              <p:nvPr/>
            </p:nvSpPr>
            <p:spPr>
              <a:xfrm>
                <a:off x="1769840" y="1735835"/>
                <a:ext cx="262723" cy="429910"/>
              </a:xfrm>
              <a:custGeom>
                <a:avLst/>
                <a:gdLst>
                  <a:gd name="connsiteX0" fmla="*/ 117396 w 262723"/>
                  <a:gd name="connsiteY0" fmla="*/ 61532 h 429910"/>
                  <a:gd name="connsiteX1" fmla="*/ 117396 w 262723"/>
                  <a:gd name="connsiteY1" fmla="*/ 6072 h 429910"/>
                  <a:gd name="connsiteX2" fmla="*/ 0 w 262723"/>
                  <a:gd name="connsiteY2" fmla="*/ 6072 h 429910"/>
                  <a:gd name="connsiteX3" fmla="*/ 0 w 262723"/>
                  <a:gd name="connsiteY3" fmla="*/ 429911 h 429910"/>
                  <a:gd name="connsiteX4" fmla="*/ 122658 w 262723"/>
                  <a:gd name="connsiteY4" fmla="*/ 429911 h 429910"/>
                  <a:gd name="connsiteX5" fmla="*/ 122658 w 262723"/>
                  <a:gd name="connsiteY5" fmla="*/ 229934 h 429910"/>
                  <a:gd name="connsiteX6" fmla="*/ 153424 w 262723"/>
                  <a:gd name="connsiteY6" fmla="*/ 140065 h 429910"/>
                  <a:gd name="connsiteX7" fmla="*/ 236006 w 262723"/>
                  <a:gd name="connsiteY7" fmla="*/ 110919 h 429910"/>
                  <a:gd name="connsiteX8" fmla="*/ 248960 w 262723"/>
                  <a:gd name="connsiteY8" fmla="*/ 111728 h 429910"/>
                  <a:gd name="connsiteX9" fmla="*/ 262723 w 262723"/>
                  <a:gd name="connsiteY9" fmla="*/ 114157 h 429910"/>
                  <a:gd name="connsiteX10" fmla="*/ 262723 w 262723"/>
                  <a:gd name="connsiteY10" fmla="*/ 0 h 429910"/>
                  <a:gd name="connsiteX11" fmla="*/ 161115 w 262723"/>
                  <a:gd name="connsiteY11" fmla="*/ 23074 h 429910"/>
                  <a:gd name="connsiteX12" fmla="*/ 117396 w 262723"/>
                  <a:gd name="connsiteY12" fmla="*/ 61532 h 42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723" h="429910">
                    <a:moveTo>
                      <a:pt x="117396" y="61532"/>
                    </a:moveTo>
                    <a:lnTo>
                      <a:pt x="117396" y="6072"/>
                    </a:lnTo>
                    <a:lnTo>
                      <a:pt x="0" y="6072"/>
                    </a:lnTo>
                    <a:lnTo>
                      <a:pt x="0" y="429911"/>
                    </a:lnTo>
                    <a:lnTo>
                      <a:pt x="122658" y="429911"/>
                    </a:lnTo>
                    <a:lnTo>
                      <a:pt x="122658" y="229934"/>
                    </a:lnTo>
                    <a:cubicBezTo>
                      <a:pt x="122658" y="189452"/>
                      <a:pt x="132778" y="159496"/>
                      <a:pt x="153424" y="140065"/>
                    </a:cubicBezTo>
                    <a:cubicBezTo>
                      <a:pt x="174069" y="120634"/>
                      <a:pt x="201597" y="110919"/>
                      <a:pt x="236006" y="110919"/>
                    </a:cubicBezTo>
                    <a:cubicBezTo>
                      <a:pt x="240054" y="110919"/>
                      <a:pt x="244507" y="111323"/>
                      <a:pt x="248960" y="111728"/>
                    </a:cubicBezTo>
                    <a:cubicBezTo>
                      <a:pt x="253413" y="112133"/>
                      <a:pt x="257865" y="112943"/>
                      <a:pt x="262723" y="114157"/>
                    </a:cubicBezTo>
                    <a:lnTo>
                      <a:pt x="262723" y="0"/>
                    </a:lnTo>
                    <a:cubicBezTo>
                      <a:pt x="222647" y="0"/>
                      <a:pt x="189047" y="7692"/>
                      <a:pt x="161115" y="23074"/>
                    </a:cubicBezTo>
                    <a:cubicBezTo>
                      <a:pt x="143708" y="32790"/>
                      <a:pt x="129135" y="45744"/>
                      <a:pt x="117396" y="615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ihandsfigur 54">
                <a:extLst>
                  <a:ext uri="{FF2B5EF4-FFF2-40B4-BE49-F238E27FC236}">
                    <a16:creationId xmlns:a16="http://schemas.microsoft.com/office/drawing/2014/main" id="{914D8064-83A4-C75F-E73B-8A9DE4005DAD}"/>
                  </a:ext>
                </a:extLst>
              </p:cNvPr>
              <p:cNvSpPr/>
              <p:nvPr/>
            </p:nvSpPr>
            <p:spPr>
              <a:xfrm>
                <a:off x="2093285" y="1735431"/>
                <a:ext cx="402390" cy="436792"/>
              </a:xfrm>
              <a:custGeom>
                <a:avLst/>
                <a:gdLst>
                  <a:gd name="connsiteX0" fmla="*/ 349353 w 402390"/>
                  <a:gd name="connsiteY0" fmla="*/ 45744 h 436792"/>
                  <a:gd name="connsiteX1" fmla="*/ 198763 w 402390"/>
                  <a:gd name="connsiteY1" fmla="*/ 0 h 436792"/>
                  <a:gd name="connsiteX2" fmla="*/ 99584 w 402390"/>
                  <a:gd name="connsiteY2" fmla="*/ 12954 h 436792"/>
                  <a:gd name="connsiteX3" fmla="*/ 16193 w 402390"/>
                  <a:gd name="connsiteY3" fmla="*/ 51006 h 436792"/>
                  <a:gd name="connsiteX4" fmla="*/ 59507 w 402390"/>
                  <a:gd name="connsiteY4" fmla="*/ 136827 h 436792"/>
                  <a:gd name="connsiteX5" fmla="*/ 115777 w 402390"/>
                  <a:gd name="connsiteY5" fmla="*/ 108085 h 436792"/>
                  <a:gd name="connsiteX6" fmla="*/ 182166 w 402390"/>
                  <a:gd name="connsiteY6" fmla="*/ 97560 h 436792"/>
                  <a:gd name="connsiteX7" fmla="*/ 255842 w 402390"/>
                  <a:gd name="connsiteY7" fmla="*/ 119824 h 436792"/>
                  <a:gd name="connsiteX8" fmla="*/ 279726 w 402390"/>
                  <a:gd name="connsiteY8" fmla="*/ 181356 h 436792"/>
                  <a:gd name="connsiteX9" fmla="*/ 279726 w 402390"/>
                  <a:gd name="connsiteY9" fmla="*/ 182166 h 436792"/>
                  <a:gd name="connsiteX10" fmla="*/ 182975 w 402390"/>
                  <a:gd name="connsiteY10" fmla="*/ 182166 h 436792"/>
                  <a:gd name="connsiteX11" fmla="*/ 77319 w 402390"/>
                  <a:gd name="connsiteY11" fmla="*/ 197953 h 436792"/>
                  <a:gd name="connsiteX12" fmla="*/ 18622 w 402390"/>
                  <a:gd name="connsiteY12" fmla="*/ 242483 h 436792"/>
                  <a:gd name="connsiteX13" fmla="*/ 0 w 402390"/>
                  <a:gd name="connsiteY13" fmla="*/ 308062 h 436792"/>
                  <a:gd name="connsiteX14" fmla="*/ 19431 w 402390"/>
                  <a:gd name="connsiteY14" fmla="*/ 373642 h 436792"/>
                  <a:gd name="connsiteX15" fmla="*/ 74081 w 402390"/>
                  <a:gd name="connsiteY15" fmla="*/ 419791 h 436792"/>
                  <a:gd name="connsiteX16" fmla="*/ 158282 w 402390"/>
                  <a:gd name="connsiteY16" fmla="*/ 436793 h 436792"/>
                  <a:gd name="connsiteX17" fmla="*/ 249769 w 402390"/>
                  <a:gd name="connsiteY17" fmla="*/ 415338 h 436792"/>
                  <a:gd name="connsiteX18" fmla="*/ 287417 w 402390"/>
                  <a:gd name="connsiteY18" fmla="*/ 377690 h 436792"/>
                  <a:gd name="connsiteX19" fmla="*/ 287417 w 402390"/>
                  <a:gd name="connsiteY19" fmla="*/ 430316 h 436792"/>
                  <a:gd name="connsiteX20" fmla="*/ 402384 w 402390"/>
                  <a:gd name="connsiteY20" fmla="*/ 430316 h 436792"/>
                  <a:gd name="connsiteX21" fmla="*/ 402384 w 402390"/>
                  <a:gd name="connsiteY21" fmla="*/ 188643 h 436792"/>
                  <a:gd name="connsiteX22" fmla="*/ 349353 w 402390"/>
                  <a:gd name="connsiteY22" fmla="*/ 45744 h 436792"/>
                  <a:gd name="connsiteX23" fmla="*/ 244912 w 402390"/>
                  <a:gd name="connsiteY23" fmla="*/ 339638 h 436792"/>
                  <a:gd name="connsiteX24" fmla="*/ 188643 w 402390"/>
                  <a:gd name="connsiteY24" fmla="*/ 353806 h 436792"/>
                  <a:gd name="connsiteX25" fmla="*/ 138446 w 402390"/>
                  <a:gd name="connsiteY25" fmla="*/ 340043 h 436792"/>
                  <a:gd name="connsiteX26" fmla="*/ 119825 w 402390"/>
                  <a:gd name="connsiteY26" fmla="*/ 302800 h 436792"/>
                  <a:gd name="connsiteX27" fmla="*/ 136017 w 402390"/>
                  <a:gd name="connsiteY27" fmla="*/ 267176 h 436792"/>
                  <a:gd name="connsiteX28" fmla="*/ 195525 w 402390"/>
                  <a:gd name="connsiteY28" fmla="*/ 253008 h 436792"/>
                  <a:gd name="connsiteX29" fmla="*/ 279726 w 402390"/>
                  <a:gd name="connsiteY29" fmla="*/ 253008 h 436792"/>
                  <a:gd name="connsiteX30" fmla="*/ 279726 w 402390"/>
                  <a:gd name="connsiteY30" fmla="*/ 296323 h 436792"/>
                  <a:gd name="connsiteX31" fmla="*/ 279726 w 402390"/>
                  <a:gd name="connsiteY31" fmla="*/ 296323 h 436792"/>
                  <a:gd name="connsiteX32" fmla="*/ 244912 w 402390"/>
                  <a:gd name="connsiteY32" fmla="*/ 339638 h 43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2390" h="436792">
                    <a:moveTo>
                      <a:pt x="349353" y="45744"/>
                    </a:moveTo>
                    <a:cubicBezTo>
                      <a:pt x="313730" y="15383"/>
                      <a:pt x="263533" y="0"/>
                      <a:pt x="198763" y="0"/>
                    </a:cubicBezTo>
                    <a:cubicBezTo>
                      <a:pt x="165164" y="0"/>
                      <a:pt x="131969" y="4453"/>
                      <a:pt x="99584" y="12954"/>
                    </a:cubicBezTo>
                    <a:cubicBezTo>
                      <a:pt x="67199" y="21455"/>
                      <a:pt x="39267" y="34409"/>
                      <a:pt x="16193" y="51006"/>
                    </a:cubicBezTo>
                    <a:lnTo>
                      <a:pt x="59507" y="136827"/>
                    </a:lnTo>
                    <a:cubicBezTo>
                      <a:pt x="75295" y="124682"/>
                      <a:pt x="93917" y="115372"/>
                      <a:pt x="115777" y="108085"/>
                    </a:cubicBezTo>
                    <a:cubicBezTo>
                      <a:pt x="137636" y="100798"/>
                      <a:pt x="159901" y="97560"/>
                      <a:pt x="182166" y="97560"/>
                    </a:cubicBezTo>
                    <a:cubicBezTo>
                      <a:pt x="215360" y="97560"/>
                      <a:pt x="239649" y="104846"/>
                      <a:pt x="255842" y="119824"/>
                    </a:cubicBezTo>
                    <a:cubicBezTo>
                      <a:pt x="272034" y="134398"/>
                      <a:pt x="279726" y="155043"/>
                      <a:pt x="279726" y="181356"/>
                    </a:cubicBezTo>
                    <a:lnTo>
                      <a:pt x="279726" y="182166"/>
                    </a:lnTo>
                    <a:lnTo>
                      <a:pt x="182975" y="182166"/>
                    </a:lnTo>
                    <a:cubicBezTo>
                      <a:pt x="139256" y="182166"/>
                      <a:pt x="104037" y="187428"/>
                      <a:pt x="77319" y="197953"/>
                    </a:cubicBezTo>
                    <a:cubicBezTo>
                      <a:pt x="50602" y="208478"/>
                      <a:pt x="30766" y="223456"/>
                      <a:pt x="18622" y="242483"/>
                    </a:cubicBezTo>
                    <a:cubicBezTo>
                      <a:pt x="6477" y="261509"/>
                      <a:pt x="0" y="283773"/>
                      <a:pt x="0" y="308062"/>
                    </a:cubicBezTo>
                    <a:cubicBezTo>
                      <a:pt x="0" y="332351"/>
                      <a:pt x="6477" y="354211"/>
                      <a:pt x="19431" y="373642"/>
                    </a:cubicBezTo>
                    <a:cubicBezTo>
                      <a:pt x="32385" y="393073"/>
                      <a:pt x="50602" y="408456"/>
                      <a:pt x="74081" y="419791"/>
                    </a:cubicBezTo>
                    <a:cubicBezTo>
                      <a:pt x="97560" y="431125"/>
                      <a:pt x="125897" y="436793"/>
                      <a:pt x="158282" y="436793"/>
                    </a:cubicBezTo>
                    <a:cubicBezTo>
                      <a:pt x="195525" y="436793"/>
                      <a:pt x="225886" y="429506"/>
                      <a:pt x="249769" y="415338"/>
                    </a:cubicBezTo>
                    <a:cubicBezTo>
                      <a:pt x="265962" y="405622"/>
                      <a:pt x="278511" y="393073"/>
                      <a:pt x="287417" y="377690"/>
                    </a:cubicBezTo>
                    <a:lnTo>
                      <a:pt x="287417" y="430316"/>
                    </a:lnTo>
                    <a:lnTo>
                      <a:pt x="402384" y="430316"/>
                    </a:lnTo>
                    <a:lnTo>
                      <a:pt x="402384" y="188643"/>
                    </a:lnTo>
                    <a:cubicBezTo>
                      <a:pt x="402788" y="123873"/>
                      <a:pt x="384977" y="76105"/>
                      <a:pt x="349353" y="45744"/>
                    </a:cubicBezTo>
                    <a:close/>
                    <a:moveTo>
                      <a:pt x="244912" y="339638"/>
                    </a:moveTo>
                    <a:cubicBezTo>
                      <a:pt x="228314" y="348948"/>
                      <a:pt x="209693" y="353806"/>
                      <a:pt x="188643" y="353806"/>
                    </a:cubicBezTo>
                    <a:cubicBezTo>
                      <a:pt x="167592" y="353806"/>
                      <a:pt x="150995" y="349353"/>
                      <a:pt x="138446" y="340043"/>
                    </a:cubicBezTo>
                    <a:cubicBezTo>
                      <a:pt x="126302" y="330732"/>
                      <a:pt x="119825" y="318183"/>
                      <a:pt x="119825" y="302800"/>
                    </a:cubicBezTo>
                    <a:cubicBezTo>
                      <a:pt x="119825" y="288631"/>
                      <a:pt x="125087" y="276892"/>
                      <a:pt x="136017" y="267176"/>
                    </a:cubicBezTo>
                    <a:cubicBezTo>
                      <a:pt x="146947" y="257865"/>
                      <a:pt x="166378" y="253008"/>
                      <a:pt x="195525" y="253008"/>
                    </a:cubicBezTo>
                    <a:lnTo>
                      <a:pt x="279726" y="253008"/>
                    </a:lnTo>
                    <a:lnTo>
                      <a:pt x="279726" y="296323"/>
                    </a:lnTo>
                    <a:lnTo>
                      <a:pt x="279726" y="296323"/>
                    </a:lnTo>
                    <a:cubicBezTo>
                      <a:pt x="272844" y="315754"/>
                      <a:pt x="261509" y="329922"/>
                      <a:pt x="244912" y="3396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 55">
                <a:extLst>
                  <a:ext uri="{FF2B5EF4-FFF2-40B4-BE49-F238E27FC236}">
                    <a16:creationId xmlns:a16="http://schemas.microsoft.com/office/drawing/2014/main" id="{B7A33101-9CAC-5655-7AC0-C1B16AA1ACA1}"/>
                  </a:ext>
                </a:extLst>
              </p:cNvPr>
              <p:cNvSpPr/>
              <p:nvPr/>
            </p:nvSpPr>
            <p:spPr>
              <a:xfrm>
                <a:off x="2602944" y="1735431"/>
                <a:ext cx="715708" cy="430315"/>
              </a:xfrm>
              <a:custGeom>
                <a:avLst/>
                <a:gdLst>
                  <a:gd name="connsiteX0" fmla="*/ 631912 w 715708"/>
                  <a:gd name="connsiteY0" fmla="*/ 20241 h 430315"/>
                  <a:gd name="connsiteX1" fmla="*/ 542449 w 715708"/>
                  <a:gd name="connsiteY1" fmla="*/ 0 h 430315"/>
                  <a:gd name="connsiteX2" fmla="*/ 434769 w 715708"/>
                  <a:gd name="connsiteY2" fmla="*/ 29551 h 430315"/>
                  <a:gd name="connsiteX3" fmla="*/ 390239 w 715708"/>
                  <a:gd name="connsiteY3" fmla="*/ 69223 h 430315"/>
                  <a:gd name="connsiteX4" fmla="*/ 352187 w 715708"/>
                  <a:gd name="connsiteY4" fmla="*/ 29551 h 430315"/>
                  <a:gd name="connsiteX5" fmla="*/ 249769 w 715708"/>
                  <a:gd name="connsiteY5" fmla="*/ 0 h 430315"/>
                  <a:gd name="connsiteX6" fmla="*/ 157472 w 715708"/>
                  <a:gd name="connsiteY6" fmla="*/ 22265 h 430315"/>
                  <a:gd name="connsiteX7" fmla="*/ 117396 w 715708"/>
                  <a:gd name="connsiteY7" fmla="*/ 54650 h 430315"/>
                  <a:gd name="connsiteX8" fmla="*/ 117396 w 715708"/>
                  <a:gd name="connsiteY8" fmla="*/ 6072 h 430315"/>
                  <a:gd name="connsiteX9" fmla="*/ 0 w 715708"/>
                  <a:gd name="connsiteY9" fmla="*/ 6072 h 430315"/>
                  <a:gd name="connsiteX10" fmla="*/ 0 w 715708"/>
                  <a:gd name="connsiteY10" fmla="*/ 430316 h 430315"/>
                  <a:gd name="connsiteX11" fmla="*/ 122658 w 715708"/>
                  <a:gd name="connsiteY11" fmla="*/ 430316 h 430315"/>
                  <a:gd name="connsiteX12" fmla="*/ 122658 w 715708"/>
                  <a:gd name="connsiteY12" fmla="*/ 217789 h 430315"/>
                  <a:gd name="connsiteX13" fmla="*/ 134398 w 715708"/>
                  <a:gd name="connsiteY13" fmla="*/ 155043 h 430315"/>
                  <a:gd name="connsiteX14" fmla="*/ 167592 w 715708"/>
                  <a:gd name="connsiteY14" fmla="*/ 118610 h 430315"/>
                  <a:gd name="connsiteX15" fmla="*/ 215765 w 715708"/>
                  <a:gd name="connsiteY15" fmla="*/ 106466 h 430315"/>
                  <a:gd name="connsiteX16" fmla="*/ 276082 w 715708"/>
                  <a:gd name="connsiteY16" fmla="*/ 130754 h 430315"/>
                  <a:gd name="connsiteX17" fmla="*/ 297132 w 715708"/>
                  <a:gd name="connsiteY17" fmla="*/ 206454 h 430315"/>
                  <a:gd name="connsiteX18" fmla="*/ 297132 w 715708"/>
                  <a:gd name="connsiteY18" fmla="*/ 430316 h 430315"/>
                  <a:gd name="connsiteX19" fmla="*/ 420195 w 715708"/>
                  <a:gd name="connsiteY19" fmla="*/ 430316 h 430315"/>
                  <a:gd name="connsiteX20" fmla="*/ 420195 w 715708"/>
                  <a:gd name="connsiteY20" fmla="*/ 217789 h 430315"/>
                  <a:gd name="connsiteX21" fmla="*/ 431530 w 715708"/>
                  <a:gd name="connsiteY21" fmla="*/ 155043 h 430315"/>
                  <a:gd name="connsiteX22" fmla="*/ 464320 w 715708"/>
                  <a:gd name="connsiteY22" fmla="*/ 118610 h 430315"/>
                  <a:gd name="connsiteX23" fmla="*/ 513302 w 715708"/>
                  <a:gd name="connsiteY23" fmla="*/ 106466 h 430315"/>
                  <a:gd name="connsiteX24" fmla="*/ 572000 w 715708"/>
                  <a:gd name="connsiteY24" fmla="*/ 130754 h 430315"/>
                  <a:gd name="connsiteX25" fmla="*/ 593050 w 715708"/>
                  <a:gd name="connsiteY25" fmla="*/ 206454 h 430315"/>
                  <a:gd name="connsiteX26" fmla="*/ 593050 w 715708"/>
                  <a:gd name="connsiteY26" fmla="*/ 430316 h 430315"/>
                  <a:gd name="connsiteX27" fmla="*/ 715708 w 715708"/>
                  <a:gd name="connsiteY27" fmla="*/ 430316 h 430315"/>
                  <a:gd name="connsiteX28" fmla="*/ 715708 w 715708"/>
                  <a:gd name="connsiteY28" fmla="*/ 187428 h 430315"/>
                  <a:gd name="connsiteX29" fmla="*/ 693444 w 715708"/>
                  <a:gd name="connsiteY29" fmla="*/ 81367 h 430315"/>
                  <a:gd name="connsiteX30" fmla="*/ 631912 w 715708"/>
                  <a:gd name="connsiteY30" fmla="*/ 20241 h 43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5708" h="430315">
                    <a:moveTo>
                      <a:pt x="631912" y="20241"/>
                    </a:moveTo>
                    <a:cubicBezTo>
                      <a:pt x="606004" y="6882"/>
                      <a:pt x="576048" y="0"/>
                      <a:pt x="542449" y="0"/>
                    </a:cubicBezTo>
                    <a:cubicBezTo>
                      <a:pt x="501563" y="0"/>
                      <a:pt x="465534" y="9715"/>
                      <a:pt x="434769" y="29551"/>
                    </a:cubicBezTo>
                    <a:cubicBezTo>
                      <a:pt x="417362" y="40886"/>
                      <a:pt x="402384" y="54245"/>
                      <a:pt x="390239" y="69223"/>
                    </a:cubicBezTo>
                    <a:cubicBezTo>
                      <a:pt x="380119" y="53030"/>
                      <a:pt x="367570" y="39672"/>
                      <a:pt x="352187" y="29551"/>
                    </a:cubicBezTo>
                    <a:cubicBezTo>
                      <a:pt x="322636" y="9715"/>
                      <a:pt x="288631" y="0"/>
                      <a:pt x="249769" y="0"/>
                    </a:cubicBezTo>
                    <a:cubicBezTo>
                      <a:pt x="215765" y="0"/>
                      <a:pt x="184999" y="7287"/>
                      <a:pt x="157472" y="22265"/>
                    </a:cubicBezTo>
                    <a:cubicBezTo>
                      <a:pt x="142089" y="30766"/>
                      <a:pt x="128730" y="41696"/>
                      <a:pt x="117396" y="54650"/>
                    </a:cubicBezTo>
                    <a:lnTo>
                      <a:pt x="117396" y="6072"/>
                    </a:lnTo>
                    <a:lnTo>
                      <a:pt x="0" y="6072"/>
                    </a:lnTo>
                    <a:lnTo>
                      <a:pt x="0" y="430316"/>
                    </a:lnTo>
                    <a:lnTo>
                      <a:pt x="122658" y="430316"/>
                    </a:lnTo>
                    <a:lnTo>
                      <a:pt x="122658" y="217789"/>
                    </a:lnTo>
                    <a:cubicBezTo>
                      <a:pt x="122658" y="191881"/>
                      <a:pt x="126706" y="171236"/>
                      <a:pt x="134398" y="155043"/>
                    </a:cubicBezTo>
                    <a:cubicBezTo>
                      <a:pt x="142089" y="138851"/>
                      <a:pt x="153424" y="127111"/>
                      <a:pt x="167592" y="118610"/>
                    </a:cubicBezTo>
                    <a:cubicBezTo>
                      <a:pt x="181761" y="110109"/>
                      <a:pt x="197953" y="106466"/>
                      <a:pt x="215765" y="106466"/>
                    </a:cubicBezTo>
                    <a:cubicBezTo>
                      <a:pt x="242078" y="106466"/>
                      <a:pt x="261914" y="114562"/>
                      <a:pt x="276082" y="130754"/>
                    </a:cubicBezTo>
                    <a:cubicBezTo>
                      <a:pt x="289846" y="146947"/>
                      <a:pt x="297132" y="172045"/>
                      <a:pt x="297132" y="206454"/>
                    </a:cubicBezTo>
                    <a:lnTo>
                      <a:pt x="297132" y="430316"/>
                    </a:lnTo>
                    <a:lnTo>
                      <a:pt x="420195" y="430316"/>
                    </a:lnTo>
                    <a:lnTo>
                      <a:pt x="420195" y="217789"/>
                    </a:lnTo>
                    <a:cubicBezTo>
                      <a:pt x="420195" y="191881"/>
                      <a:pt x="423839" y="171236"/>
                      <a:pt x="431530" y="155043"/>
                    </a:cubicBezTo>
                    <a:cubicBezTo>
                      <a:pt x="439222" y="138851"/>
                      <a:pt x="450152" y="127111"/>
                      <a:pt x="464320" y="118610"/>
                    </a:cubicBezTo>
                    <a:cubicBezTo>
                      <a:pt x="478488" y="110514"/>
                      <a:pt x="494681" y="106466"/>
                      <a:pt x="513302" y="106466"/>
                    </a:cubicBezTo>
                    <a:cubicBezTo>
                      <a:pt x="538401" y="106466"/>
                      <a:pt x="557832" y="114562"/>
                      <a:pt x="572000" y="130754"/>
                    </a:cubicBezTo>
                    <a:cubicBezTo>
                      <a:pt x="585764" y="146947"/>
                      <a:pt x="593050" y="172045"/>
                      <a:pt x="593050" y="206454"/>
                    </a:cubicBezTo>
                    <a:lnTo>
                      <a:pt x="593050" y="430316"/>
                    </a:lnTo>
                    <a:lnTo>
                      <a:pt x="715708" y="430316"/>
                    </a:lnTo>
                    <a:lnTo>
                      <a:pt x="715708" y="187428"/>
                    </a:lnTo>
                    <a:cubicBezTo>
                      <a:pt x="715708" y="144518"/>
                      <a:pt x="708422" y="108895"/>
                      <a:pt x="693444" y="81367"/>
                    </a:cubicBezTo>
                    <a:cubicBezTo>
                      <a:pt x="678061" y="53840"/>
                      <a:pt x="657820" y="33599"/>
                      <a:pt x="631912" y="20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 56">
                <a:extLst>
                  <a:ext uri="{FF2B5EF4-FFF2-40B4-BE49-F238E27FC236}">
                    <a16:creationId xmlns:a16="http://schemas.microsoft.com/office/drawing/2014/main" id="{DFFB2369-D1F8-0832-5BC8-CEAC42795962}"/>
                  </a:ext>
                </a:extLst>
              </p:cNvPr>
              <p:cNvSpPr/>
              <p:nvPr/>
            </p:nvSpPr>
            <p:spPr>
              <a:xfrm>
                <a:off x="3378969" y="1648396"/>
                <a:ext cx="322635" cy="523422"/>
              </a:xfrm>
              <a:custGeom>
                <a:avLst/>
                <a:gdLst>
                  <a:gd name="connsiteX0" fmla="*/ 239649 w 322635"/>
                  <a:gd name="connsiteY0" fmla="*/ 425863 h 523422"/>
                  <a:gd name="connsiteX1" fmla="*/ 202406 w 322635"/>
                  <a:gd name="connsiteY1" fmla="*/ 410885 h 523422"/>
                  <a:gd name="connsiteX2" fmla="*/ 188643 w 322635"/>
                  <a:gd name="connsiteY2" fmla="*/ 369189 h 523422"/>
                  <a:gd name="connsiteX3" fmla="*/ 188643 w 322635"/>
                  <a:gd name="connsiteY3" fmla="*/ 197548 h 523422"/>
                  <a:gd name="connsiteX4" fmla="*/ 293489 w 322635"/>
                  <a:gd name="connsiteY4" fmla="*/ 197548 h 523422"/>
                  <a:gd name="connsiteX5" fmla="*/ 293489 w 322635"/>
                  <a:gd name="connsiteY5" fmla="*/ 103227 h 523422"/>
                  <a:gd name="connsiteX6" fmla="*/ 188643 w 322635"/>
                  <a:gd name="connsiteY6" fmla="*/ 103227 h 523422"/>
                  <a:gd name="connsiteX7" fmla="*/ 188643 w 322635"/>
                  <a:gd name="connsiteY7" fmla="*/ 0 h 523422"/>
                  <a:gd name="connsiteX8" fmla="*/ 65175 w 322635"/>
                  <a:gd name="connsiteY8" fmla="*/ 0 h 523422"/>
                  <a:gd name="connsiteX9" fmla="*/ 65175 w 322635"/>
                  <a:gd name="connsiteY9" fmla="*/ 103227 h 523422"/>
                  <a:gd name="connsiteX10" fmla="*/ 0 w 322635"/>
                  <a:gd name="connsiteY10" fmla="*/ 103227 h 523422"/>
                  <a:gd name="connsiteX11" fmla="*/ 0 w 322635"/>
                  <a:gd name="connsiteY11" fmla="*/ 197548 h 523422"/>
                  <a:gd name="connsiteX12" fmla="*/ 65175 w 322635"/>
                  <a:gd name="connsiteY12" fmla="*/ 197548 h 523422"/>
                  <a:gd name="connsiteX13" fmla="*/ 65175 w 322635"/>
                  <a:gd name="connsiteY13" fmla="*/ 371618 h 523422"/>
                  <a:gd name="connsiteX14" fmla="*/ 106870 w 322635"/>
                  <a:gd name="connsiteY14" fmla="*/ 485370 h 523422"/>
                  <a:gd name="connsiteX15" fmla="*/ 223457 w 322635"/>
                  <a:gd name="connsiteY15" fmla="*/ 523423 h 523422"/>
                  <a:gd name="connsiteX16" fmla="*/ 278106 w 322635"/>
                  <a:gd name="connsiteY16" fmla="*/ 516541 h 523422"/>
                  <a:gd name="connsiteX17" fmla="*/ 322636 w 322635"/>
                  <a:gd name="connsiteY17" fmla="*/ 496300 h 523422"/>
                  <a:gd name="connsiteX18" fmla="*/ 290251 w 322635"/>
                  <a:gd name="connsiteY18" fmla="*/ 409670 h 523422"/>
                  <a:gd name="connsiteX19" fmla="*/ 239649 w 322635"/>
                  <a:gd name="connsiteY19" fmla="*/ 425863 h 52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2635" h="523422">
                    <a:moveTo>
                      <a:pt x="239649" y="425863"/>
                    </a:moveTo>
                    <a:cubicBezTo>
                      <a:pt x="223861" y="425863"/>
                      <a:pt x="211312" y="421005"/>
                      <a:pt x="202406" y="410885"/>
                    </a:cubicBezTo>
                    <a:cubicBezTo>
                      <a:pt x="193096" y="400764"/>
                      <a:pt x="188643" y="387001"/>
                      <a:pt x="188643" y="369189"/>
                    </a:cubicBezTo>
                    <a:lnTo>
                      <a:pt x="188643" y="197548"/>
                    </a:lnTo>
                    <a:lnTo>
                      <a:pt x="293489" y="197548"/>
                    </a:lnTo>
                    <a:lnTo>
                      <a:pt x="293489" y="103227"/>
                    </a:lnTo>
                    <a:lnTo>
                      <a:pt x="188643" y="103227"/>
                    </a:lnTo>
                    <a:lnTo>
                      <a:pt x="188643" y="0"/>
                    </a:lnTo>
                    <a:lnTo>
                      <a:pt x="65175" y="0"/>
                    </a:lnTo>
                    <a:lnTo>
                      <a:pt x="65175" y="103227"/>
                    </a:lnTo>
                    <a:lnTo>
                      <a:pt x="0" y="103227"/>
                    </a:lnTo>
                    <a:lnTo>
                      <a:pt x="0" y="197548"/>
                    </a:lnTo>
                    <a:lnTo>
                      <a:pt x="65175" y="197548"/>
                    </a:lnTo>
                    <a:lnTo>
                      <a:pt x="65175" y="371618"/>
                    </a:lnTo>
                    <a:cubicBezTo>
                      <a:pt x="65175" y="422219"/>
                      <a:pt x="78938" y="459867"/>
                      <a:pt x="106870" y="485370"/>
                    </a:cubicBezTo>
                    <a:cubicBezTo>
                      <a:pt x="134803" y="510873"/>
                      <a:pt x="173664" y="523423"/>
                      <a:pt x="223457" y="523423"/>
                    </a:cubicBezTo>
                    <a:cubicBezTo>
                      <a:pt x="242483" y="523423"/>
                      <a:pt x="260699" y="521398"/>
                      <a:pt x="278106" y="516541"/>
                    </a:cubicBezTo>
                    <a:cubicBezTo>
                      <a:pt x="295513" y="512088"/>
                      <a:pt x="310491" y="505206"/>
                      <a:pt x="322636" y="496300"/>
                    </a:cubicBezTo>
                    <a:lnTo>
                      <a:pt x="290251" y="409670"/>
                    </a:lnTo>
                    <a:cubicBezTo>
                      <a:pt x="276487" y="420600"/>
                      <a:pt x="259890" y="425863"/>
                      <a:pt x="239649" y="425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ihandsfigur 57">
                <a:extLst>
                  <a:ext uri="{FF2B5EF4-FFF2-40B4-BE49-F238E27FC236}">
                    <a16:creationId xmlns:a16="http://schemas.microsoft.com/office/drawing/2014/main" id="{90E08102-F1B0-BADA-AB39-0199AC265A8B}"/>
                  </a:ext>
                </a:extLst>
              </p:cNvPr>
              <p:cNvSpPr/>
              <p:nvPr/>
            </p:nvSpPr>
            <p:spPr>
              <a:xfrm>
                <a:off x="3756255" y="1545574"/>
                <a:ext cx="153828" cy="137636"/>
              </a:xfrm>
              <a:custGeom>
                <a:avLst/>
                <a:gdLst>
                  <a:gd name="connsiteX0" fmla="*/ 132373 w 153828"/>
                  <a:gd name="connsiteY0" fmla="*/ 18621 h 137636"/>
                  <a:gd name="connsiteX1" fmla="*/ 76914 w 153828"/>
                  <a:gd name="connsiteY1" fmla="*/ 0 h 137636"/>
                  <a:gd name="connsiteX2" fmla="*/ 21050 w 153828"/>
                  <a:gd name="connsiteY2" fmla="*/ 19836 h 137636"/>
                  <a:gd name="connsiteX3" fmla="*/ 0 w 153828"/>
                  <a:gd name="connsiteY3" fmla="*/ 68818 h 137636"/>
                  <a:gd name="connsiteX4" fmla="*/ 21050 w 153828"/>
                  <a:gd name="connsiteY4" fmla="*/ 117800 h 137636"/>
                  <a:gd name="connsiteX5" fmla="*/ 76914 w 153828"/>
                  <a:gd name="connsiteY5" fmla="*/ 137636 h 137636"/>
                  <a:gd name="connsiteX6" fmla="*/ 132778 w 153828"/>
                  <a:gd name="connsiteY6" fmla="*/ 117396 h 137636"/>
                  <a:gd name="connsiteX7" fmla="*/ 153829 w 153828"/>
                  <a:gd name="connsiteY7" fmla="*/ 66794 h 137636"/>
                  <a:gd name="connsiteX8" fmla="*/ 132373 w 153828"/>
                  <a:gd name="connsiteY8" fmla="*/ 18621 h 13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828" h="137636">
                    <a:moveTo>
                      <a:pt x="132373" y="18621"/>
                    </a:moveTo>
                    <a:cubicBezTo>
                      <a:pt x="117800" y="6477"/>
                      <a:pt x="99584" y="0"/>
                      <a:pt x="76914" y="0"/>
                    </a:cubicBezTo>
                    <a:cubicBezTo>
                      <a:pt x="53840" y="0"/>
                      <a:pt x="35218" y="6477"/>
                      <a:pt x="21050" y="19836"/>
                    </a:cubicBezTo>
                    <a:cubicBezTo>
                      <a:pt x="6882" y="33195"/>
                      <a:pt x="0" y="49387"/>
                      <a:pt x="0" y="68818"/>
                    </a:cubicBezTo>
                    <a:cubicBezTo>
                      <a:pt x="0" y="88249"/>
                      <a:pt x="7287" y="104442"/>
                      <a:pt x="21050" y="117800"/>
                    </a:cubicBezTo>
                    <a:cubicBezTo>
                      <a:pt x="34814" y="131159"/>
                      <a:pt x="53840" y="137636"/>
                      <a:pt x="76914" y="137636"/>
                    </a:cubicBezTo>
                    <a:cubicBezTo>
                      <a:pt x="99988" y="137636"/>
                      <a:pt x="118610" y="130755"/>
                      <a:pt x="132778" y="117396"/>
                    </a:cubicBezTo>
                    <a:cubicBezTo>
                      <a:pt x="146947" y="104037"/>
                      <a:pt x="153829" y="87035"/>
                      <a:pt x="153829" y="66794"/>
                    </a:cubicBezTo>
                    <a:cubicBezTo>
                      <a:pt x="153829" y="46958"/>
                      <a:pt x="146542" y="31171"/>
                      <a:pt x="132373" y="18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ihandsfigur 58">
                <a:extLst>
                  <a:ext uri="{FF2B5EF4-FFF2-40B4-BE49-F238E27FC236}">
                    <a16:creationId xmlns:a16="http://schemas.microsoft.com/office/drawing/2014/main" id="{BBC5F5F7-AF36-CE0C-42D2-AA9F5B067EB3}"/>
                  </a:ext>
                </a:extLst>
              </p:cNvPr>
              <p:cNvSpPr/>
              <p:nvPr/>
            </p:nvSpPr>
            <p:spPr>
              <a:xfrm>
                <a:off x="3771638" y="1741908"/>
                <a:ext cx="122658" cy="423838"/>
              </a:xfrm>
              <a:custGeom>
                <a:avLst/>
                <a:gdLst>
                  <a:gd name="connsiteX0" fmla="*/ 0 w 122658"/>
                  <a:gd name="connsiteY0" fmla="*/ 0 h 423838"/>
                  <a:gd name="connsiteX1" fmla="*/ 122658 w 122658"/>
                  <a:gd name="connsiteY1" fmla="*/ 0 h 423838"/>
                  <a:gd name="connsiteX2" fmla="*/ 122658 w 122658"/>
                  <a:gd name="connsiteY2" fmla="*/ 423839 h 423838"/>
                  <a:gd name="connsiteX3" fmla="*/ 0 w 122658"/>
                  <a:gd name="connsiteY3" fmla="*/ 423839 h 4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58" h="423838">
                    <a:moveTo>
                      <a:pt x="0" y="0"/>
                    </a:moveTo>
                    <a:lnTo>
                      <a:pt x="122658" y="0"/>
                    </a:lnTo>
                    <a:lnTo>
                      <a:pt x="122658" y="423839"/>
                    </a:lnTo>
                    <a:lnTo>
                      <a:pt x="0" y="423839"/>
                    </a:ln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 59">
                <a:extLst>
                  <a:ext uri="{FF2B5EF4-FFF2-40B4-BE49-F238E27FC236}">
                    <a16:creationId xmlns:a16="http://schemas.microsoft.com/office/drawing/2014/main" id="{43DF02BB-8539-373B-E749-99F1ABDDB12E}"/>
                  </a:ext>
                </a:extLst>
              </p:cNvPr>
              <p:cNvSpPr/>
              <p:nvPr/>
            </p:nvSpPr>
            <p:spPr>
              <a:xfrm>
                <a:off x="3978902" y="1581197"/>
                <a:ext cx="461081" cy="590621"/>
              </a:xfrm>
              <a:custGeom>
                <a:avLst/>
                <a:gdLst>
                  <a:gd name="connsiteX0" fmla="*/ 338423 w 461081"/>
                  <a:gd name="connsiteY0" fmla="*/ 204835 h 590621"/>
                  <a:gd name="connsiteX1" fmla="*/ 305229 w 461081"/>
                  <a:gd name="connsiteY1" fmla="*/ 177713 h 590621"/>
                  <a:gd name="connsiteX2" fmla="*/ 211312 w 461081"/>
                  <a:gd name="connsiteY2" fmla="*/ 154234 h 590621"/>
                  <a:gd name="connsiteX3" fmla="*/ 103227 w 461081"/>
                  <a:gd name="connsiteY3" fmla="*/ 181356 h 590621"/>
                  <a:gd name="connsiteX4" fmla="*/ 27527 w 461081"/>
                  <a:gd name="connsiteY4" fmla="*/ 257461 h 590621"/>
                  <a:gd name="connsiteX5" fmla="*/ 0 w 461081"/>
                  <a:gd name="connsiteY5" fmla="*/ 372428 h 590621"/>
                  <a:gd name="connsiteX6" fmla="*/ 27527 w 461081"/>
                  <a:gd name="connsiteY6" fmla="*/ 487394 h 590621"/>
                  <a:gd name="connsiteX7" fmla="*/ 103227 w 461081"/>
                  <a:gd name="connsiteY7" fmla="*/ 563499 h 590621"/>
                  <a:gd name="connsiteX8" fmla="*/ 211312 w 461081"/>
                  <a:gd name="connsiteY8" fmla="*/ 590621 h 590621"/>
                  <a:gd name="connsiteX9" fmla="*/ 306848 w 461081"/>
                  <a:gd name="connsiteY9" fmla="*/ 567142 h 590621"/>
                  <a:gd name="connsiteX10" fmla="*/ 343686 w 461081"/>
                  <a:gd name="connsiteY10" fmla="*/ 535567 h 590621"/>
                  <a:gd name="connsiteX11" fmla="*/ 343686 w 461081"/>
                  <a:gd name="connsiteY11" fmla="*/ 584145 h 590621"/>
                  <a:gd name="connsiteX12" fmla="*/ 343686 w 461081"/>
                  <a:gd name="connsiteY12" fmla="*/ 584145 h 590621"/>
                  <a:gd name="connsiteX13" fmla="*/ 461082 w 461081"/>
                  <a:gd name="connsiteY13" fmla="*/ 584145 h 590621"/>
                  <a:gd name="connsiteX14" fmla="*/ 461082 w 461081"/>
                  <a:gd name="connsiteY14" fmla="*/ 0 h 590621"/>
                  <a:gd name="connsiteX15" fmla="*/ 338423 w 461081"/>
                  <a:gd name="connsiteY15" fmla="*/ 0 h 590621"/>
                  <a:gd name="connsiteX16" fmla="*/ 338423 w 461081"/>
                  <a:gd name="connsiteY16" fmla="*/ 204835 h 590621"/>
                  <a:gd name="connsiteX17" fmla="*/ 326279 w 461081"/>
                  <a:gd name="connsiteY17" fmla="*/ 435578 h 590621"/>
                  <a:gd name="connsiteX18" fmla="*/ 287417 w 461081"/>
                  <a:gd name="connsiteY18" fmla="*/ 476060 h 590621"/>
                  <a:gd name="connsiteX19" fmla="*/ 232362 w 461081"/>
                  <a:gd name="connsiteY19" fmla="*/ 489823 h 590621"/>
                  <a:gd name="connsiteX20" fmla="*/ 178118 w 461081"/>
                  <a:gd name="connsiteY20" fmla="*/ 476060 h 590621"/>
                  <a:gd name="connsiteX21" fmla="*/ 139255 w 461081"/>
                  <a:gd name="connsiteY21" fmla="*/ 435578 h 590621"/>
                  <a:gd name="connsiteX22" fmla="*/ 124682 w 461081"/>
                  <a:gd name="connsiteY22" fmla="*/ 372428 h 590621"/>
                  <a:gd name="connsiteX23" fmla="*/ 139255 w 461081"/>
                  <a:gd name="connsiteY23" fmla="*/ 309277 h 590621"/>
                  <a:gd name="connsiteX24" fmla="*/ 178118 w 461081"/>
                  <a:gd name="connsiteY24" fmla="*/ 269605 h 590621"/>
                  <a:gd name="connsiteX25" fmla="*/ 232362 w 461081"/>
                  <a:gd name="connsiteY25" fmla="*/ 255841 h 590621"/>
                  <a:gd name="connsiteX26" fmla="*/ 287417 w 461081"/>
                  <a:gd name="connsiteY26" fmla="*/ 269605 h 590621"/>
                  <a:gd name="connsiteX27" fmla="*/ 326279 w 461081"/>
                  <a:gd name="connsiteY27" fmla="*/ 309277 h 590621"/>
                  <a:gd name="connsiteX28" fmla="*/ 340852 w 461081"/>
                  <a:gd name="connsiteY28" fmla="*/ 372428 h 590621"/>
                  <a:gd name="connsiteX29" fmla="*/ 326279 w 461081"/>
                  <a:gd name="connsiteY29" fmla="*/ 435578 h 59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1081" h="590621">
                    <a:moveTo>
                      <a:pt x="338423" y="204835"/>
                    </a:moveTo>
                    <a:cubicBezTo>
                      <a:pt x="328708" y="194310"/>
                      <a:pt x="317778" y="184999"/>
                      <a:pt x="305229" y="177713"/>
                    </a:cubicBezTo>
                    <a:cubicBezTo>
                      <a:pt x="278511" y="161925"/>
                      <a:pt x="247340" y="154234"/>
                      <a:pt x="211312" y="154234"/>
                    </a:cubicBezTo>
                    <a:cubicBezTo>
                      <a:pt x="171235" y="154234"/>
                      <a:pt x="135207" y="163139"/>
                      <a:pt x="103227" y="181356"/>
                    </a:cubicBezTo>
                    <a:cubicBezTo>
                      <a:pt x="71247" y="199573"/>
                      <a:pt x="46148" y="224671"/>
                      <a:pt x="27527" y="257461"/>
                    </a:cubicBezTo>
                    <a:cubicBezTo>
                      <a:pt x="9311" y="290251"/>
                      <a:pt x="0" y="328303"/>
                      <a:pt x="0" y="372428"/>
                    </a:cubicBezTo>
                    <a:cubicBezTo>
                      <a:pt x="0" y="416552"/>
                      <a:pt x="9311" y="455009"/>
                      <a:pt x="27527" y="487394"/>
                    </a:cubicBezTo>
                    <a:cubicBezTo>
                      <a:pt x="45744" y="520184"/>
                      <a:pt x="71247" y="545282"/>
                      <a:pt x="103227" y="563499"/>
                    </a:cubicBezTo>
                    <a:cubicBezTo>
                      <a:pt x="135207" y="581716"/>
                      <a:pt x="171235" y="590621"/>
                      <a:pt x="211312" y="590621"/>
                    </a:cubicBezTo>
                    <a:cubicBezTo>
                      <a:pt x="248555" y="590621"/>
                      <a:pt x="280535" y="582930"/>
                      <a:pt x="306848" y="567142"/>
                    </a:cubicBezTo>
                    <a:cubicBezTo>
                      <a:pt x="320611" y="559046"/>
                      <a:pt x="332756" y="548521"/>
                      <a:pt x="343686" y="535567"/>
                    </a:cubicBezTo>
                    <a:lnTo>
                      <a:pt x="343686" y="584145"/>
                    </a:lnTo>
                    <a:lnTo>
                      <a:pt x="343686" y="584145"/>
                    </a:lnTo>
                    <a:lnTo>
                      <a:pt x="461082" y="584145"/>
                    </a:lnTo>
                    <a:lnTo>
                      <a:pt x="461082" y="0"/>
                    </a:lnTo>
                    <a:lnTo>
                      <a:pt x="338423" y="0"/>
                    </a:lnTo>
                    <a:lnTo>
                      <a:pt x="338423" y="204835"/>
                    </a:lnTo>
                    <a:close/>
                    <a:moveTo>
                      <a:pt x="326279" y="435578"/>
                    </a:moveTo>
                    <a:cubicBezTo>
                      <a:pt x="316563" y="453390"/>
                      <a:pt x="303609" y="467154"/>
                      <a:pt x="287417" y="476060"/>
                    </a:cubicBezTo>
                    <a:cubicBezTo>
                      <a:pt x="271224" y="485370"/>
                      <a:pt x="252603" y="489823"/>
                      <a:pt x="232362" y="489823"/>
                    </a:cubicBezTo>
                    <a:cubicBezTo>
                      <a:pt x="212527" y="489823"/>
                      <a:pt x="194310" y="485370"/>
                      <a:pt x="178118" y="476060"/>
                    </a:cubicBezTo>
                    <a:cubicBezTo>
                      <a:pt x="161925" y="466749"/>
                      <a:pt x="148971" y="453390"/>
                      <a:pt x="139255" y="435578"/>
                    </a:cubicBezTo>
                    <a:cubicBezTo>
                      <a:pt x="129540" y="417766"/>
                      <a:pt x="124682" y="396716"/>
                      <a:pt x="124682" y="372428"/>
                    </a:cubicBezTo>
                    <a:cubicBezTo>
                      <a:pt x="124682" y="347734"/>
                      <a:pt x="129540" y="326684"/>
                      <a:pt x="139255" y="309277"/>
                    </a:cubicBezTo>
                    <a:cubicBezTo>
                      <a:pt x="148971" y="291870"/>
                      <a:pt x="161925" y="278511"/>
                      <a:pt x="178118" y="269605"/>
                    </a:cubicBezTo>
                    <a:cubicBezTo>
                      <a:pt x="194310" y="260294"/>
                      <a:pt x="212527" y="255841"/>
                      <a:pt x="232362" y="255841"/>
                    </a:cubicBezTo>
                    <a:cubicBezTo>
                      <a:pt x="253008" y="255841"/>
                      <a:pt x="271224" y="260294"/>
                      <a:pt x="287417" y="269605"/>
                    </a:cubicBezTo>
                    <a:cubicBezTo>
                      <a:pt x="303609" y="278916"/>
                      <a:pt x="316563" y="291870"/>
                      <a:pt x="326279" y="309277"/>
                    </a:cubicBezTo>
                    <a:cubicBezTo>
                      <a:pt x="335994" y="326684"/>
                      <a:pt x="340852" y="347734"/>
                      <a:pt x="340852" y="372428"/>
                    </a:cubicBezTo>
                    <a:cubicBezTo>
                      <a:pt x="340852" y="396716"/>
                      <a:pt x="335994" y="417766"/>
                      <a:pt x="326279" y="4355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1" name="Frihandsfigur 60">
                <a:extLst>
                  <a:ext uri="{FF2B5EF4-FFF2-40B4-BE49-F238E27FC236}">
                    <a16:creationId xmlns:a16="http://schemas.microsoft.com/office/drawing/2014/main" id="{BB3BDB0D-6364-5333-CBB8-210D133660C9}"/>
                  </a:ext>
                </a:extLst>
              </p:cNvPr>
              <p:cNvSpPr/>
              <p:nvPr/>
            </p:nvSpPr>
            <p:spPr>
              <a:xfrm>
                <a:off x="4520136" y="1738669"/>
                <a:ext cx="446103" cy="436387"/>
              </a:xfrm>
              <a:custGeom>
                <a:avLst/>
                <a:gdLst>
                  <a:gd name="connsiteX0" fmla="*/ 337209 w 446103"/>
                  <a:gd name="connsiteY0" fmla="*/ 26718 h 436387"/>
                  <a:gd name="connsiteX1" fmla="*/ 225076 w 446103"/>
                  <a:gd name="connsiteY1" fmla="*/ 0 h 436387"/>
                  <a:gd name="connsiteX2" fmla="*/ 108895 w 446103"/>
                  <a:gd name="connsiteY2" fmla="*/ 27932 h 436387"/>
                  <a:gd name="connsiteX3" fmla="*/ 28742 w 446103"/>
                  <a:gd name="connsiteY3" fmla="*/ 105656 h 436387"/>
                  <a:gd name="connsiteX4" fmla="*/ 0 w 446103"/>
                  <a:gd name="connsiteY4" fmla="*/ 218194 h 436387"/>
                  <a:gd name="connsiteX5" fmla="*/ 29956 w 446103"/>
                  <a:gd name="connsiteY5" fmla="*/ 330327 h 436387"/>
                  <a:gd name="connsiteX6" fmla="*/ 114157 w 446103"/>
                  <a:gd name="connsiteY6" fmla="*/ 408051 h 436387"/>
                  <a:gd name="connsiteX7" fmla="*/ 240863 w 446103"/>
                  <a:gd name="connsiteY7" fmla="*/ 436388 h 436387"/>
                  <a:gd name="connsiteX8" fmla="*/ 342471 w 446103"/>
                  <a:gd name="connsiteY8" fmla="*/ 418576 h 436387"/>
                  <a:gd name="connsiteX9" fmla="*/ 415743 w 446103"/>
                  <a:gd name="connsiteY9" fmla="*/ 367975 h 436387"/>
                  <a:gd name="connsiteX10" fmla="*/ 350568 w 446103"/>
                  <a:gd name="connsiteY10" fmla="*/ 297132 h 436387"/>
                  <a:gd name="connsiteX11" fmla="*/ 303609 w 446103"/>
                  <a:gd name="connsiteY11" fmla="*/ 327898 h 436387"/>
                  <a:gd name="connsiteX12" fmla="*/ 244912 w 446103"/>
                  <a:gd name="connsiteY12" fmla="*/ 338018 h 436387"/>
                  <a:gd name="connsiteX13" fmla="*/ 178927 w 446103"/>
                  <a:gd name="connsiteY13" fmla="*/ 324255 h 436387"/>
                  <a:gd name="connsiteX14" fmla="*/ 135612 w 446103"/>
                  <a:gd name="connsiteY14" fmla="*/ 284583 h 436387"/>
                  <a:gd name="connsiteX15" fmla="*/ 123063 w 446103"/>
                  <a:gd name="connsiteY15" fmla="*/ 253008 h 436387"/>
                  <a:gd name="connsiteX16" fmla="*/ 443674 w 446103"/>
                  <a:gd name="connsiteY16" fmla="*/ 253008 h 436387"/>
                  <a:gd name="connsiteX17" fmla="*/ 445294 w 446103"/>
                  <a:gd name="connsiteY17" fmla="*/ 236006 h 436387"/>
                  <a:gd name="connsiteX18" fmla="*/ 446104 w 446103"/>
                  <a:gd name="connsiteY18" fmla="*/ 219813 h 436387"/>
                  <a:gd name="connsiteX19" fmla="*/ 416957 w 446103"/>
                  <a:gd name="connsiteY19" fmla="*/ 102418 h 436387"/>
                  <a:gd name="connsiteX20" fmla="*/ 337209 w 446103"/>
                  <a:gd name="connsiteY20" fmla="*/ 26718 h 436387"/>
                  <a:gd name="connsiteX21" fmla="*/ 170426 w 446103"/>
                  <a:gd name="connsiteY21" fmla="*/ 106466 h 436387"/>
                  <a:gd name="connsiteX22" fmla="*/ 225886 w 446103"/>
                  <a:gd name="connsiteY22" fmla="*/ 92702 h 436387"/>
                  <a:gd name="connsiteX23" fmla="*/ 280940 w 446103"/>
                  <a:gd name="connsiteY23" fmla="*/ 106466 h 436387"/>
                  <a:gd name="connsiteX24" fmla="*/ 317778 w 446103"/>
                  <a:gd name="connsiteY24" fmla="*/ 144518 h 436387"/>
                  <a:gd name="connsiteX25" fmla="*/ 329113 w 446103"/>
                  <a:gd name="connsiteY25" fmla="*/ 180951 h 436387"/>
                  <a:gd name="connsiteX26" fmla="*/ 120634 w 446103"/>
                  <a:gd name="connsiteY26" fmla="*/ 180951 h 436387"/>
                  <a:gd name="connsiteX27" fmla="*/ 132374 w 446103"/>
                  <a:gd name="connsiteY27" fmla="*/ 144923 h 436387"/>
                  <a:gd name="connsiteX28" fmla="*/ 170426 w 446103"/>
                  <a:gd name="connsiteY28" fmla="*/ 106466 h 43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46103" h="436387">
                    <a:moveTo>
                      <a:pt x="337209" y="26718"/>
                    </a:moveTo>
                    <a:cubicBezTo>
                      <a:pt x="304014" y="8906"/>
                      <a:pt x="266367" y="0"/>
                      <a:pt x="225076" y="0"/>
                    </a:cubicBezTo>
                    <a:cubicBezTo>
                      <a:pt x="182166" y="0"/>
                      <a:pt x="143304" y="9311"/>
                      <a:pt x="108895" y="27932"/>
                    </a:cubicBezTo>
                    <a:cubicBezTo>
                      <a:pt x="74486" y="46553"/>
                      <a:pt x="47768" y="72461"/>
                      <a:pt x="28742" y="105656"/>
                    </a:cubicBezTo>
                    <a:cubicBezTo>
                      <a:pt x="9716" y="138851"/>
                      <a:pt x="0" y="176498"/>
                      <a:pt x="0" y="218194"/>
                    </a:cubicBezTo>
                    <a:cubicBezTo>
                      <a:pt x="0" y="260294"/>
                      <a:pt x="10120" y="297537"/>
                      <a:pt x="29956" y="330327"/>
                    </a:cubicBezTo>
                    <a:cubicBezTo>
                      <a:pt x="49792" y="363117"/>
                      <a:pt x="78129" y="389025"/>
                      <a:pt x="114157" y="408051"/>
                    </a:cubicBezTo>
                    <a:cubicBezTo>
                      <a:pt x="150185" y="427077"/>
                      <a:pt x="192691" y="436388"/>
                      <a:pt x="240863" y="436388"/>
                    </a:cubicBezTo>
                    <a:cubicBezTo>
                      <a:pt x="279321" y="436388"/>
                      <a:pt x="312920" y="430316"/>
                      <a:pt x="342471" y="418576"/>
                    </a:cubicBezTo>
                    <a:cubicBezTo>
                      <a:pt x="372023" y="406837"/>
                      <a:pt x="396312" y="389834"/>
                      <a:pt x="415743" y="367975"/>
                    </a:cubicBezTo>
                    <a:lnTo>
                      <a:pt x="350568" y="297132"/>
                    </a:lnTo>
                    <a:cubicBezTo>
                      <a:pt x="336399" y="310896"/>
                      <a:pt x="320612" y="321016"/>
                      <a:pt x="303609" y="327898"/>
                    </a:cubicBezTo>
                    <a:cubicBezTo>
                      <a:pt x="286607" y="334780"/>
                      <a:pt x="266772" y="338018"/>
                      <a:pt x="244912" y="338018"/>
                    </a:cubicBezTo>
                    <a:cubicBezTo>
                      <a:pt x="219003" y="338018"/>
                      <a:pt x="197144" y="333565"/>
                      <a:pt x="178927" y="324255"/>
                    </a:cubicBezTo>
                    <a:cubicBezTo>
                      <a:pt x="160711" y="314944"/>
                      <a:pt x="146137" y="301990"/>
                      <a:pt x="135612" y="284583"/>
                    </a:cubicBezTo>
                    <a:cubicBezTo>
                      <a:pt x="129945" y="274868"/>
                      <a:pt x="125492" y="264343"/>
                      <a:pt x="123063" y="253008"/>
                    </a:cubicBezTo>
                    <a:lnTo>
                      <a:pt x="443674" y="253008"/>
                    </a:lnTo>
                    <a:cubicBezTo>
                      <a:pt x="444080" y="247745"/>
                      <a:pt x="444889" y="242078"/>
                      <a:pt x="445294" y="236006"/>
                    </a:cubicBezTo>
                    <a:cubicBezTo>
                      <a:pt x="445698" y="229933"/>
                      <a:pt x="446104" y="224671"/>
                      <a:pt x="446104" y="219813"/>
                    </a:cubicBezTo>
                    <a:cubicBezTo>
                      <a:pt x="446104" y="174069"/>
                      <a:pt x="436388" y="134803"/>
                      <a:pt x="416957" y="102418"/>
                    </a:cubicBezTo>
                    <a:cubicBezTo>
                      <a:pt x="397121" y="69628"/>
                      <a:pt x="370808" y="44529"/>
                      <a:pt x="337209" y="26718"/>
                    </a:cubicBezTo>
                    <a:close/>
                    <a:moveTo>
                      <a:pt x="170426" y="106466"/>
                    </a:moveTo>
                    <a:cubicBezTo>
                      <a:pt x="186618" y="97155"/>
                      <a:pt x="204835" y="92702"/>
                      <a:pt x="225886" y="92702"/>
                    </a:cubicBezTo>
                    <a:cubicBezTo>
                      <a:pt x="246936" y="92702"/>
                      <a:pt x="265152" y="97155"/>
                      <a:pt x="280940" y="106466"/>
                    </a:cubicBezTo>
                    <a:cubicBezTo>
                      <a:pt x="296728" y="115776"/>
                      <a:pt x="308872" y="128326"/>
                      <a:pt x="317778" y="144518"/>
                    </a:cubicBezTo>
                    <a:cubicBezTo>
                      <a:pt x="323850" y="155448"/>
                      <a:pt x="327493" y="167592"/>
                      <a:pt x="329113" y="180951"/>
                    </a:cubicBezTo>
                    <a:lnTo>
                      <a:pt x="120634" y="180951"/>
                    </a:lnTo>
                    <a:cubicBezTo>
                      <a:pt x="122658" y="167592"/>
                      <a:pt x="126707" y="155853"/>
                      <a:pt x="132374" y="144923"/>
                    </a:cubicBezTo>
                    <a:cubicBezTo>
                      <a:pt x="141684" y="128730"/>
                      <a:pt x="154233" y="115776"/>
                      <a:pt x="170426" y="106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2" name="Frihandsfigur 61">
                <a:extLst>
                  <a:ext uri="{FF2B5EF4-FFF2-40B4-BE49-F238E27FC236}">
                    <a16:creationId xmlns:a16="http://schemas.microsoft.com/office/drawing/2014/main" id="{56F4DE1D-7C1C-9C6E-4F37-E5358BF9D4F5}"/>
                  </a:ext>
                </a:extLst>
              </p:cNvPr>
              <p:cNvSpPr/>
              <p:nvPr/>
            </p:nvSpPr>
            <p:spPr>
              <a:xfrm>
                <a:off x="5035867" y="1738264"/>
                <a:ext cx="432339" cy="430315"/>
              </a:xfrm>
              <a:custGeom>
                <a:avLst/>
                <a:gdLst>
                  <a:gd name="connsiteX0" fmla="*/ 347734 w 432339"/>
                  <a:gd name="connsiteY0" fmla="*/ 20241 h 430315"/>
                  <a:gd name="connsiteX1" fmla="*/ 257461 w 432339"/>
                  <a:gd name="connsiteY1" fmla="*/ 0 h 430315"/>
                  <a:gd name="connsiteX2" fmla="*/ 160710 w 432339"/>
                  <a:gd name="connsiteY2" fmla="*/ 22670 h 430315"/>
                  <a:gd name="connsiteX3" fmla="*/ 117396 w 432339"/>
                  <a:gd name="connsiteY3" fmla="*/ 56674 h 430315"/>
                  <a:gd name="connsiteX4" fmla="*/ 117396 w 432339"/>
                  <a:gd name="connsiteY4" fmla="*/ 6477 h 430315"/>
                  <a:gd name="connsiteX5" fmla="*/ 0 w 432339"/>
                  <a:gd name="connsiteY5" fmla="*/ 6477 h 430315"/>
                  <a:gd name="connsiteX6" fmla="*/ 0 w 432339"/>
                  <a:gd name="connsiteY6" fmla="*/ 430316 h 430315"/>
                  <a:gd name="connsiteX7" fmla="*/ 122658 w 432339"/>
                  <a:gd name="connsiteY7" fmla="*/ 430316 h 430315"/>
                  <a:gd name="connsiteX8" fmla="*/ 122658 w 432339"/>
                  <a:gd name="connsiteY8" fmla="*/ 220623 h 430315"/>
                  <a:gd name="connsiteX9" fmla="*/ 135612 w 432339"/>
                  <a:gd name="connsiteY9" fmla="*/ 155853 h 430315"/>
                  <a:gd name="connsiteX10" fmla="*/ 171641 w 432339"/>
                  <a:gd name="connsiteY10" fmla="*/ 119015 h 430315"/>
                  <a:gd name="connsiteX11" fmla="*/ 223862 w 432339"/>
                  <a:gd name="connsiteY11" fmla="*/ 106466 h 430315"/>
                  <a:gd name="connsiteX12" fmla="*/ 287417 w 432339"/>
                  <a:gd name="connsiteY12" fmla="*/ 130755 h 430315"/>
                  <a:gd name="connsiteX13" fmla="*/ 309682 w 432339"/>
                  <a:gd name="connsiteY13" fmla="*/ 206454 h 430315"/>
                  <a:gd name="connsiteX14" fmla="*/ 309682 w 432339"/>
                  <a:gd name="connsiteY14" fmla="*/ 429911 h 430315"/>
                  <a:gd name="connsiteX15" fmla="*/ 432340 w 432339"/>
                  <a:gd name="connsiteY15" fmla="*/ 429911 h 430315"/>
                  <a:gd name="connsiteX16" fmla="*/ 432340 w 432339"/>
                  <a:gd name="connsiteY16" fmla="*/ 187428 h 430315"/>
                  <a:gd name="connsiteX17" fmla="*/ 409670 w 432339"/>
                  <a:gd name="connsiteY17" fmla="*/ 81367 h 430315"/>
                  <a:gd name="connsiteX18" fmla="*/ 347734 w 432339"/>
                  <a:gd name="connsiteY18" fmla="*/ 20241 h 43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2339" h="430315">
                    <a:moveTo>
                      <a:pt x="347734" y="20241"/>
                    </a:moveTo>
                    <a:cubicBezTo>
                      <a:pt x="321017" y="6882"/>
                      <a:pt x="291060" y="0"/>
                      <a:pt x="257461" y="0"/>
                    </a:cubicBezTo>
                    <a:cubicBezTo>
                      <a:pt x="221432" y="0"/>
                      <a:pt x="189047" y="7691"/>
                      <a:pt x="160710" y="22670"/>
                    </a:cubicBezTo>
                    <a:cubicBezTo>
                      <a:pt x="144113" y="31575"/>
                      <a:pt x="129540" y="42910"/>
                      <a:pt x="117396" y="56674"/>
                    </a:cubicBezTo>
                    <a:lnTo>
                      <a:pt x="117396" y="6477"/>
                    </a:lnTo>
                    <a:lnTo>
                      <a:pt x="0" y="6477"/>
                    </a:lnTo>
                    <a:lnTo>
                      <a:pt x="0" y="430316"/>
                    </a:lnTo>
                    <a:lnTo>
                      <a:pt x="122658" y="430316"/>
                    </a:lnTo>
                    <a:lnTo>
                      <a:pt x="122658" y="220623"/>
                    </a:lnTo>
                    <a:cubicBezTo>
                      <a:pt x="122658" y="193905"/>
                      <a:pt x="127111" y="172450"/>
                      <a:pt x="135612" y="155853"/>
                    </a:cubicBezTo>
                    <a:cubicBezTo>
                      <a:pt x="144113" y="139660"/>
                      <a:pt x="156258" y="127111"/>
                      <a:pt x="171641" y="119015"/>
                    </a:cubicBezTo>
                    <a:cubicBezTo>
                      <a:pt x="187023" y="110514"/>
                      <a:pt x="204430" y="106466"/>
                      <a:pt x="223862" y="106466"/>
                    </a:cubicBezTo>
                    <a:cubicBezTo>
                      <a:pt x="251388" y="106466"/>
                      <a:pt x="272439" y="114562"/>
                      <a:pt x="287417" y="130755"/>
                    </a:cubicBezTo>
                    <a:cubicBezTo>
                      <a:pt x="302395" y="146947"/>
                      <a:pt x="309682" y="172045"/>
                      <a:pt x="309682" y="206454"/>
                    </a:cubicBezTo>
                    <a:lnTo>
                      <a:pt x="309682" y="429911"/>
                    </a:lnTo>
                    <a:lnTo>
                      <a:pt x="432340" y="429911"/>
                    </a:lnTo>
                    <a:lnTo>
                      <a:pt x="432340" y="187428"/>
                    </a:lnTo>
                    <a:cubicBezTo>
                      <a:pt x="432340" y="144518"/>
                      <a:pt x="424648" y="108895"/>
                      <a:pt x="409670" y="81367"/>
                    </a:cubicBezTo>
                    <a:cubicBezTo>
                      <a:pt x="395097" y="54245"/>
                      <a:pt x="374452" y="33600"/>
                      <a:pt x="347734" y="20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5" name="Bild 62">
              <a:extLst>
                <a:ext uri="{FF2B5EF4-FFF2-40B4-BE49-F238E27FC236}">
                  <a16:creationId xmlns:a16="http://schemas.microsoft.com/office/drawing/2014/main" id="{66BF0892-8692-991B-F518-2FAF3615894C}"/>
                </a:ext>
              </a:extLst>
            </p:cNvPr>
            <p:cNvGrpSpPr/>
            <p:nvPr/>
          </p:nvGrpSpPr>
          <p:grpSpPr>
            <a:xfrm>
              <a:off x="1283255" y="2390013"/>
              <a:ext cx="6086355" cy="750522"/>
              <a:chOff x="1283255" y="2390013"/>
              <a:chExt cx="6086355" cy="750522"/>
            </a:xfrm>
            <a:solidFill>
              <a:srgbClr val="D9D9D9"/>
            </a:solidFill>
          </p:grpSpPr>
          <p:sp>
            <p:nvSpPr>
              <p:cNvPr id="36" name="Frihandsfigur 35">
                <a:extLst>
                  <a:ext uri="{FF2B5EF4-FFF2-40B4-BE49-F238E27FC236}">
                    <a16:creationId xmlns:a16="http://schemas.microsoft.com/office/drawing/2014/main" id="{F139D78F-7177-BD0E-FDE9-60A3FDF8318F}"/>
                  </a:ext>
                </a:extLst>
              </p:cNvPr>
              <p:cNvSpPr/>
              <p:nvPr/>
            </p:nvSpPr>
            <p:spPr>
              <a:xfrm>
                <a:off x="2796444" y="2568130"/>
                <a:ext cx="442460" cy="572000"/>
              </a:xfrm>
              <a:custGeom>
                <a:avLst/>
                <a:gdLst>
                  <a:gd name="connsiteX0" fmla="*/ 350973 w 442460"/>
                  <a:gd name="connsiteY0" fmla="*/ 59507 h 572000"/>
                  <a:gd name="connsiteX1" fmla="*/ 302800 w 442460"/>
                  <a:gd name="connsiteY1" fmla="*/ 21050 h 572000"/>
                  <a:gd name="connsiteX2" fmla="*/ 208478 w 442460"/>
                  <a:gd name="connsiteY2" fmla="*/ 0 h 572000"/>
                  <a:gd name="connsiteX3" fmla="*/ 102013 w 442460"/>
                  <a:gd name="connsiteY3" fmla="*/ 24693 h 572000"/>
                  <a:gd name="connsiteX4" fmla="*/ 27527 w 442460"/>
                  <a:gd name="connsiteY4" fmla="*/ 94321 h 572000"/>
                  <a:gd name="connsiteX5" fmla="*/ 0 w 442460"/>
                  <a:gd name="connsiteY5" fmla="*/ 199573 h 572000"/>
                  <a:gd name="connsiteX6" fmla="*/ 27527 w 442460"/>
                  <a:gd name="connsiteY6" fmla="*/ 303609 h 572000"/>
                  <a:gd name="connsiteX7" fmla="*/ 102013 w 442460"/>
                  <a:gd name="connsiteY7" fmla="*/ 373237 h 572000"/>
                  <a:gd name="connsiteX8" fmla="*/ 208478 w 442460"/>
                  <a:gd name="connsiteY8" fmla="*/ 398335 h 572000"/>
                  <a:gd name="connsiteX9" fmla="*/ 302800 w 442460"/>
                  <a:gd name="connsiteY9" fmla="*/ 376880 h 572000"/>
                  <a:gd name="connsiteX10" fmla="*/ 346520 w 442460"/>
                  <a:gd name="connsiteY10" fmla="*/ 343686 h 572000"/>
                  <a:gd name="connsiteX11" fmla="*/ 346520 w 442460"/>
                  <a:gd name="connsiteY11" fmla="*/ 365546 h 572000"/>
                  <a:gd name="connsiteX12" fmla="*/ 314944 w 442460"/>
                  <a:gd name="connsiteY12" fmla="*/ 459867 h 572000"/>
                  <a:gd name="connsiteX13" fmla="*/ 216170 w 442460"/>
                  <a:gd name="connsiteY13" fmla="*/ 491038 h 572000"/>
                  <a:gd name="connsiteX14" fmla="*/ 131159 w 442460"/>
                  <a:gd name="connsiteY14" fmla="*/ 477274 h 572000"/>
                  <a:gd name="connsiteX15" fmla="*/ 63151 w 442460"/>
                  <a:gd name="connsiteY15" fmla="*/ 440841 h 572000"/>
                  <a:gd name="connsiteX16" fmla="*/ 19836 w 442460"/>
                  <a:gd name="connsiteY16" fmla="*/ 512493 h 572000"/>
                  <a:gd name="connsiteX17" fmla="*/ 108895 w 442460"/>
                  <a:gd name="connsiteY17" fmla="*/ 557022 h 572000"/>
                  <a:gd name="connsiteX18" fmla="*/ 220218 w 442460"/>
                  <a:gd name="connsiteY18" fmla="*/ 572000 h 572000"/>
                  <a:gd name="connsiteX19" fmla="*/ 385382 w 442460"/>
                  <a:gd name="connsiteY19" fmla="*/ 519374 h 572000"/>
                  <a:gd name="connsiteX20" fmla="*/ 442460 w 442460"/>
                  <a:gd name="connsiteY20" fmla="*/ 354616 h 572000"/>
                  <a:gd name="connsiteX21" fmla="*/ 442460 w 442460"/>
                  <a:gd name="connsiteY21" fmla="*/ 5263 h 572000"/>
                  <a:gd name="connsiteX22" fmla="*/ 350568 w 442460"/>
                  <a:gd name="connsiteY22" fmla="*/ 5263 h 572000"/>
                  <a:gd name="connsiteX23" fmla="*/ 350568 w 442460"/>
                  <a:gd name="connsiteY23" fmla="*/ 59507 h 572000"/>
                  <a:gd name="connsiteX24" fmla="*/ 331946 w 442460"/>
                  <a:gd name="connsiteY24" fmla="*/ 260294 h 572000"/>
                  <a:gd name="connsiteX25" fmla="*/ 287417 w 442460"/>
                  <a:gd name="connsiteY25" fmla="*/ 301990 h 572000"/>
                  <a:gd name="connsiteX26" fmla="*/ 222647 w 442460"/>
                  <a:gd name="connsiteY26" fmla="*/ 316968 h 572000"/>
                  <a:gd name="connsiteX27" fmla="*/ 157472 w 442460"/>
                  <a:gd name="connsiteY27" fmla="*/ 301990 h 572000"/>
                  <a:gd name="connsiteX28" fmla="*/ 112943 w 442460"/>
                  <a:gd name="connsiteY28" fmla="*/ 260294 h 572000"/>
                  <a:gd name="connsiteX29" fmla="*/ 97155 w 442460"/>
                  <a:gd name="connsiteY29" fmla="*/ 199573 h 572000"/>
                  <a:gd name="connsiteX30" fmla="*/ 112943 w 442460"/>
                  <a:gd name="connsiteY30" fmla="*/ 138041 h 572000"/>
                  <a:gd name="connsiteX31" fmla="*/ 157472 w 442460"/>
                  <a:gd name="connsiteY31" fmla="*/ 97155 h 572000"/>
                  <a:gd name="connsiteX32" fmla="*/ 222647 w 442460"/>
                  <a:gd name="connsiteY32" fmla="*/ 82582 h 572000"/>
                  <a:gd name="connsiteX33" fmla="*/ 287417 w 442460"/>
                  <a:gd name="connsiteY33" fmla="*/ 97155 h 572000"/>
                  <a:gd name="connsiteX34" fmla="*/ 331946 w 442460"/>
                  <a:gd name="connsiteY34" fmla="*/ 138041 h 572000"/>
                  <a:gd name="connsiteX35" fmla="*/ 347734 w 442460"/>
                  <a:gd name="connsiteY35" fmla="*/ 199573 h 572000"/>
                  <a:gd name="connsiteX36" fmla="*/ 331946 w 442460"/>
                  <a:gd name="connsiteY36" fmla="*/ 260294 h 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2460" h="572000">
                    <a:moveTo>
                      <a:pt x="350973" y="59507"/>
                    </a:moveTo>
                    <a:cubicBezTo>
                      <a:pt x="337614" y="43315"/>
                      <a:pt x="321421" y="30361"/>
                      <a:pt x="302800" y="21050"/>
                    </a:cubicBezTo>
                    <a:cubicBezTo>
                      <a:pt x="274868" y="6882"/>
                      <a:pt x="243292" y="0"/>
                      <a:pt x="208478" y="0"/>
                    </a:cubicBezTo>
                    <a:cubicBezTo>
                      <a:pt x="168807" y="0"/>
                      <a:pt x="133588" y="8096"/>
                      <a:pt x="102013" y="24693"/>
                    </a:cubicBezTo>
                    <a:cubicBezTo>
                      <a:pt x="70437" y="41291"/>
                      <a:pt x="45744" y="64365"/>
                      <a:pt x="27527" y="94321"/>
                    </a:cubicBezTo>
                    <a:cubicBezTo>
                      <a:pt x="9311" y="124277"/>
                      <a:pt x="0" y="159496"/>
                      <a:pt x="0" y="199573"/>
                    </a:cubicBezTo>
                    <a:cubicBezTo>
                      <a:pt x="0" y="239244"/>
                      <a:pt x="8906" y="274058"/>
                      <a:pt x="27527" y="303609"/>
                    </a:cubicBezTo>
                    <a:cubicBezTo>
                      <a:pt x="45744" y="333565"/>
                      <a:pt x="70437" y="356640"/>
                      <a:pt x="102013" y="373237"/>
                    </a:cubicBezTo>
                    <a:cubicBezTo>
                      <a:pt x="133183" y="389834"/>
                      <a:pt x="168807" y="398335"/>
                      <a:pt x="208478" y="398335"/>
                    </a:cubicBezTo>
                    <a:cubicBezTo>
                      <a:pt x="243292" y="398335"/>
                      <a:pt x="274868" y="391049"/>
                      <a:pt x="302800" y="376880"/>
                    </a:cubicBezTo>
                    <a:cubicBezTo>
                      <a:pt x="319397" y="368379"/>
                      <a:pt x="333970" y="357044"/>
                      <a:pt x="346520" y="343686"/>
                    </a:cubicBezTo>
                    <a:lnTo>
                      <a:pt x="346520" y="365546"/>
                    </a:lnTo>
                    <a:cubicBezTo>
                      <a:pt x="346520" y="407646"/>
                      <a:pt x="335994" y="439222"/>
                      <a:pt x="314944" y="459867"/>
                    </a:cubicBezTo>
                    <a:cubicBezTo>
                      <a:pt x="293894" y="480512"/>
                      <a:pt x="261104" y="491038"/>
                      <a:pt x="216170" y="491038"/>
                    </a:cubicBezTo>
                    <a:cubicBezTo>
                      <a:pt x="187023" y="491038"/>
                      <a:pt x="158687" y="486584"/>
                      <a:pt x="131159" y="477274"/>
                    </a:cubicBezTo>
                    <a:cubicBezTo>
                      <a:pt x="104037" y="467963"/>
                      <a:pt x="81367" y="455819"/>
                      <a:pt x="63151" y="440841"/>
                    </a:cubicBezTo>
                    <a:lnTo>
                      <a:pt x="19836" y="512493"/>
                    </a:lnTo>
                    <a:cubicBezTo>
                      <a:pt x="43315" y="531924"/>
                      <a:pt x="73271" y="546902"/>
                      <a:pt x="108895" y="557022"/>
                    </a:cubicBezTo>
                    <a:cubicBezTo>
                      <a:pt x="144518" y="567142"/>
                      <a:pt x="181761" y="572000"/>
                      <a:pt x="220218" y="572000"/>
                    </a:cubicBezTo>
                    <a:cubicBezTo>
                      <a:pt x="292275" y="572000"/>
                      <a:pt x="347329" y="554188"/>
                      <a:pt x="385382" y="519374"/>
                    </a:cubicBezTo>
                    <a:cubicBezTo>
                      <a:pt x="423434" y="484156"/>
                      <a:pt x="442460" y="429101"/>
                      <a:pt x="442460" y="354616"/>
                    </a:cubicBezTo>
                    <a:lnTo>
                      <a:pt x="442460" y="5263"/>
                    </a:lnTo>
                    <a:lnTo>
                      <a:pt x="350568" y="5263"/>
                    </a:lnTo>
                    <a:lnTo>
                      <a:pt x="350568" y="59507"/>
                    </a:lnTo>
                    <a:close/>
                    <a:moveTo>
                      <a:pt x="331946" y="260294"/>
                    </a:moveTo>
                    <a:cubicBezTo>
                      <a:pt x="321421" y="278106"/>
                      <a:pt x="306443" y="291870"/>
                      <a:pt x="287417" y="301990"/>
                    </a:cubicBezTo>
                    <a:cubicBezTo>
                      <a:pt x="268391" y="312110"/>
                      <a:pt x="246936" y="316968"/>
                      <a:pt x="222647" y="316968"/>
                    </a:cubicBezTo>
                    <a:cubicBezTo>
                      <a:pt x="198358" y="316968"/>
                      <a:pt x="176903" y="312110"/>
                      <a:pt x="157472" y="301990"/>
                    </a:cubicBezTo>
                    <a:cubicBezTo>
                      <a:pt x="138041" y="291870"/>
                      <a:pt x="123063" y="278106"/>
                      <a:pt x="112943" y="260294"/>
                    </a:cubicBezTo>
                    <a:cubicBezTo>
                      <a:pt x="102418" y="242483"/>
                      <a:pt x="97155" y="222242"/>
                      <a:pt x="97155" y="199573"/>
                    </a:cubicBezTo>
                    <a:cubicBezTo>
                      <a:pt x="97155" y="176093"/>
                      <a:pt x="102418" y="155448"/>
                      <a:pt x="112943" y="138041"/>
                    </a:cubicBezTo>
                    <a:cubicBezTo>
                      <a:pt x="123468" y="120634"/>
                      <a:pt x="138446" y="106870"/>
                      <a:pt x="157472" y="97155"/>
                    </a:cubicBezTo>
                    <a:cubicBezTo>
                      <a:pt x="176903" y="87439"/>
                      <a:pt x="198358" y="82582"/>
                      <a:pt x="222647" y="82582"/>
                    </a:cubicBezTo>
                    <a:cubicBezTo>
                      <a:pt x="246936" y="82582"/>
                      <a:pt x="268391" y="87439"/>
                      <a:pt x="287417" y="97155"/>
                    </a:cubicBezTo>
                    <a:cubicBezTo>
                      <a:pt x="306443" y="106870"/>
                      <a:pt x="321421" y="120634"/>
                      <a:pt x="331946" y="138041"/>
                    </a:cubicBezTo>
                    <a:cubicBezTo>
                      <a:pt x="342472" y="155448"/>
                      <a:pt x="347734" y="176093"/>
                      <a:pt x="347734" y="199573"/>
                    </a:cubicBezTo>
                    <a:cubicBezTo>
                      <a:pt x="347734" y="222242"/>
                      <a:pt x="342472" y="242483"/>
                      <a:pt x="331946" y="260294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 36">
                <a:extLst>
                  <a:ext uri="{FF2B5EF4-FFF2-40B4-BE49-F238E27FC236}">
                    <a16:creationId xmlns:a16="http://schemas.microsoft.com/office/drawing/2014/main" id="{5BCA30FA-3E79-9837-9E53-C1A089404150}"/>
                  </a:ext>
                </a:extLst>
              </p:cNvPr>
              <p:cNvSpPr/>
              <p:nvPr/>
            </p:nvSpPr>
            <p:spPr>
              <a:xfrm>
                <a:off x="1283255" y="2446281"/>
                <a:ext cx="479297" cy="540019"/>
              </a:xfrm>
              <a:custGeom>
                <a:avLst/>
                <a:gdLst>
                  <a:gd name="connsiteX0" fmla="*/ 401169 w 479297"/>
                  <a:gd name="connsiteY0" fmla="*/ 265962 h 540019"/>
                  <a:gd name="connsiteX1" fmla="*/ 382143 w 479297"/>
                  <a:gd name="connsiteY1" fmla="*/ 258675 h 540019"/>
                  <a:gd name="connsiteX2" fmla="*/ 431935 w 479297"/>
                  <a:gd name="connsiteY2" fmla="*/ 213741 h 540019"/>
                  <a:gd name="connsiteX3" fmla="*/ 452176 w 479297"/>
                  <a:gd name="connsiteY3" fmla="*/ 140065 h 540019"/>
                  <a:gd name="connsiteX4" fmla="*/ 401169 w 479297"/>
                  <a:gd name="connsiteY4" fmla="*/ 38052 h 540019"/>
                  <a:gd name="connsiteX5" fmla="*/ 253817 w 479297"/>
                  <a:gd name="connsiteY5" fmla="*/ 0 h 540019"/>
                  <a:gd name="connsiteX6" fmla="*/ 0 w 479297"/>
                  <a:gd name="connsiteY6" fmla="*/ 0 h 540019"/>
                  <a:gd name="connsiteX7" fmla="*/ 0 w 479297"/>
                  <a:gd name="connsiteY7" fmla="*/ 540020 h 540019"/>
                  <a:gd name="connsiteX8" fmla="*/ 0 w 479297"/>
                  <a:gd name="connsiteY8" fmla="*/ 540020 h 540019"/>
                  <a:gd name="connsiteX9" fmla="*/ 269200 w 479297"/>
                  <a:gd name="connsiteY9" fmla="*/ 540020 h 540019"/>
                  <a:gd name="connsiteX10" fmla="*/ 426268 w 479297"/>
                  <a:gd name="connsiteY10" fmla="*/ 501563 h 540019"/>
                  <a:gd name="connsiteX11" fmla="*/ 479298 w 479297"/>
                  <a:gd name="connsiteY11" fmla="*/ 393478 h 540019"/>
                  <a:gd name="connsiteX12" fmla="*/ 458248 w 479297"/>
                  <a:gd name="connsiteY12" fmla="*/ 314944 h 540019"/>
                  <a:gd name="connsiteX13" fmla="*/ 401169 w 479297"/>
                  <a:gd name="connsiteY13" fmla="*/ 265962 h 540019"/>
                  <a:gd name="connsiteX14" fmla="*/ 242078 w 479297"/>
                  <a:gd name="connsiteY14" fmla="*/ 77724 h 540019"/>
                  <a:gd name="connsiteX15" fmla="*/ 322231 w 479297"/>
                  <a:gd name="connsiteY15" fmla="*/ 96345 h 540019"/>
                  <a:gd name="connsiteX16" fmla="*/ 350568 w 479297"/>
                  <a:gd name="connsiteY16" fmla="*/ 152614 h 540019"/>
                  <a:gd name="connsiteX17" fmla="*/ 322231 w 479297"/>
                  <a:gd name="connsiteY17" fmla="*/ 208074 h 540019"/>
                  <a:gd name="connsiteX18" fmla="*/ 242078 w 479297"/>
                  <a:gd name="connsiteY18" fmla="*/ 226695 h 540019"/>
                  <a:gd name="connsiteX19" fmla="*/ 99989 w 479297"/>
                  <a:gd name="connsiteY19" fmla="*/ 226695 h 540019"/>
                  <a:gd name="connsiteX20" fmla="*/ 99989 w 479297"/>
                  <a:gd name="connsiteY20" fmla="*/ 77724 h 540019"/>
                  <a:gd name="connsiteX21" fmla="*/ 242078 w 479297"/>
                  <a:gd name="connsiteY21" fmla="*/ 77724 h 540019"/>
                  <a:gd name="connsiteX22" fmla="*/ 348544 w 479297"/>
                  <a:gd name="connsiteY22" fmla="*/ 442055 h 540019"/>
                  <a:gd name="connsiteX23" fmla="*/ 263128 w 479297"/>
                  <a:gd name="connsiteY23" fmla="*/ 460677 h 540019"/>
                  <a:gd name="connsiteX24" fmla="*/ 100393 w 479297"/>
                  <a:gd name="connsiteY24" fmla="*/ 460677 h 540019"/>
                  <a:gd name="connsiteX25" fmla="*/ 100393 w 479297"/>
                  <a:gd name="connsiteY25" fmla="*/ 460677 h 540019"/>
                  <a:gd name="connsiteX26" fmla="*/ 100393 w 479297"/>
                  <a:gd name="connsiteY26" fmla="*/ 304824 h 540019"/>
                  <a:gd name="connsiteX27" fmla="*/ 263128 w 479297"/>
                  <a:gd name="connsiteY27" fmla="*/ 304824 h 540019"/>
                  <a:gd name="connsiteX28" fmla="*/ 348544 w 479297"/>
                  <a:gd name="connsiteY28" fmla="*/ 323850 h 540019"/>
                  <a:gd name="connsiteX29" fmla="*/ 378500 w 479297"/>
                  <a:gd name="connsiteY29" fmla="*/ 382953 h 540019"/>
                  <a:gd name="connsiteX30" fmla="*/ 348544 w 479297"/>
                  <a:gd name="connsiteY30" fmla="*/ 442055 h 5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9297" h="540019">
                    <a:moveTo>
                      <a:pt x="401169" y="265962"/>
                    </a:moveTo>
                    <a:cubicBezTo>
                      <a:pt x="395097" y="263128"/>
                      <a:pt x="388620" y="260699"/>
                      <a:pt x="382143" y="258675"/>
                    </a:cubicBezTo>
                    <a:cubicBezTo>
                      <a:pt x="402788" y="247745"/>
                      <a:pt x="419386" y="232767"/>
                      <a:pt x="431935" y="213741"/>
                    </a:cubicBezTo>
                    <a:cubicBezTo>
                      <a:pt x="445294" y="193500"/>
                      <a:pt x="452176" y="168807"/>
                      <a:pt x="452176" y="140065"/>
                    </a:cubicBezTo>
                    <a:cubicBezTo>
                      <a:pt x="452176" y="97560"/>
                      <a:pt x="435173" y="63151"/>
                      <a:pt x="401169" y="38052"/>
                    </a:cubicBezTo>
                    <a:cubicBezTo>
                      <a:pt x="367165" y="12549"/>
                      <a:pt x="318183" y="0"/>
                      <a:pt x="253817" y="0"/>
                    </a:cubicBezTo>
                    <a:lnTo>
                      <a:pt x="0" y="0"/>
                    </a:lnTo>
                    <a:lnTo>
                      <a:pt x="0" y="540020"/>
                    </a:lnTo>
                    <a:lnTo>
                      <a:pt x="0" y="540020"/>
                    </a:lnTo>
                    <a:lnTo>
                      <a:pt x="269200" y="540020"/>
                    </a:lnTo>
                    <a:cubicBezTo>
                      <a:pt x="338828" y="540020"/>
                      <a:pt x="391049" y="527066"/>
                      <a:pt x="426268" y="501563"/>
                    </a:cubicBezTo>
                    <a:cubicBezTo>
                      <a:pt x="461486" y="476060"/>
                      <a:pt x="479298" y="440031"/>
                      <a:pt x="479298" y="393478"/>
                    </a:cubicBezTo>
                    <a:cubicBezTo>
                      <a:pt x="479298" y="361902"/>
                      <a:pt x="472416" y="335994"/>
                      <a:pt x="458248" y="314944"/>
                    </a:cubicBezTo>
                    <a:cubicBezTo>
                      <a:pt x="444484" y="293084"/>
                      <a:pt x="425458" y="276892"/>
                      <a:pt x="401169" y="265962"/>
                    </a:cubicBezTo>
                    <a:close/>
                    <a:moveTo>
                      <a:pt x="242078" y="77724"/>
                    </a:moveTo>
                    <a:cubicBezTo>
                      <a:pt x="276487" y="77724"/>
                      <a:pt x="303205" y="83796"/>
                      <a:pt x="322231" y="96345"/>
                    </a:cubicBezTo>
                    <a:cubicBezTo>
                      <a:pt x="341257" y="108490"/>
                      <a:pt x="350568" y="127516"/>
                      <a:pt x="350568" y="152614"/>
                    </a:cubicBezTo>
                    <a:cubicBezTo>
                      <a:pt x="350568" y="177308"/>
                      <a:pt x="341257" y="195929"/>
                      <a:pt x="322231" y="208074"/>
                    </a:cubicBezTo>
                    <a:cubicBezTo>
                      <a:pt x="303205" y="220218"/>
                      <a:pt x="276487" y="226695"/>
                      <a:pt x="242078" y="226695"/>
                    </a:cubicBezTo>
                    <a:lnTo>
                      <a:pt x="99989" y="226695"/>
                    </a:lnTo>
                    <a:lnTo>
                      <a:pt x="99989" y="77724"/>
                    </a:lnTo>
                    <a:lnTo>
                      <a:pt x="242078" y="77724"/>
                    </a:lnTo>
                    <a:close/>
                    <a:moveTo>
                      <a:pt x="348544" y="442055"/>
                    </a:moveTo>
                    <a:cubicBezTo>
                      <a:pt x="328303" y="454604"/>
                      <a:pt x="299966" y="460677"/>
                      <a:pt x="263128" y="460677"/>
                    </a:cubicBezTo>
                    <a:lnTo>
                      <a:pt x="100393" y="460677"/>
                    </a:lnTo>
                    <a:lnTo>
                      <a:pt x="100393" y="460677"/>
                    </a:lnTo>
                    <a:lnTo>
                      <a:pt x="100393" y="304824"/>
                    </a:lnTo>
                    <a:lnTo>
                      <a:pt x="263128" y="304824"/>
                    </a:lnTo>
                    <a:cubicBezTo>
                      <a:pt x="299966" y="304824"/>
                      <a:pt x="328708" y="311301"/>
                      <a:pt x="348544" y="323850"/>
                    </a:cubicBezTo>
                    <a:cubicBezTo>
                      <a:pt x="368784" y="336399"/>
                      <a:pt x="378500" y="356235"/>
                      <a:pt x="378500" y="382953"/>
                    </a:cubicBezTo>
                    <a:cubicBezTo>
                      <a:pt x="378905" y="409670"/>
                      <a:pt x="368784" y="429506"/>
                      <a:pt x="348544" y="442055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 37">
                <a:extLst>
                  <a:ext uri="{FF2B5EF4-FFF2-40B4-BE49-F238E27FC236}">
                    <a16:creationId xmlns:a16="http://schemas.microsoft.com/office/drawing/2014/main" id="{C194606C-C2BD-D432-BA23-CD0E1CBD3064}"/>
                  </a:ext>
                </a:extLst>
              </p:cNvPr>
              <p:cNvSpPr/>
              <p:nvPr/>
            </p:nvSpPr>
            <p:spPr>
              <a:xfrm>
                <a:off x="1790890" y="2573393"/>
                <a:ext cx="461081" cy="566737"/>
              </a:xfrm>
              <a:custGeom>
                <a:avLst/>
                <a:gdLst>
                  <a:gd name="connsiteX0" fmla="*/ 238839 w 461081"/>
                  <a:gd name="connsiteY0" fmla="*/ 305633 h 566737"/>
                  <a:gd name="connsiteX1" fmla="*/ 108085 w 461081"/>
                  <a:gd name="connsiteY1" fmla="*/ 0 h 566737"/>
                  <a:gd name="connsiteX2" fmla="*/ 8501 w 461081"/>
                  <a:gd name="connsiteY2" fmla="*/ 0 h 566737"/>
                  <a:gd name="connsiteX3" fmla="*/ 188238 w 461081"/>
                  <a:gd name="connsiteY3" fmla="*/ 412909 h 566737"/>
                  <a:gd name="connsiteX4" fmla="*/ 180951 w 461081"/>
                  <a:gd name="connsiteY4" fmla="*/ 429101 h 566737"/>
                  <a:gd name="connsiteX5" fmla="*/ 150995 w 461081"/>
                  <a:gd name="connsiteY5" fmla="*/ 473631 h 566737"/>
                  <a:gd name="connsiteX6" fmla="*/ 108490 w 461081"/>
                  <a:gd name="connsiteY6" fmla="*/ 486585 h 566737"/>
                  <a:gd name="connsiteX7" fmla="*/ 70437 w 461081"/>
                  <a:gd name="connsiteY7" fmla="*/ 478893 h 566737"/>
                  <a:gd name="connsiteX8" fmla="*/ 37648 w 461081"/>
                  <a:gd name="connsiteY8" fmla="*/ 458653 h 566737"/>
                  <a:gd name="connsiteX9" fmla="*/ 0 w 461081"/>
                  <a:gd name="connsiteY9" fmla="*/ 528685 h 566737"/>
                  <a:gd name="connsiteX10" fmla="*/ 49387 w 461081"/>
                  <a:gd name="connsiteY10" fmla="*/ 556617 h 566737"/>
                  <a:gd name="connsiteX11" fmla="*/ 110109 w 461081"/>
                  <a:gd name="connsiteY11" fmla="*/ 566738 h 566737"/>
                  <a:gd name="connsiteX12" fmla="*/ 172855 w 461081"/>
                  <a:gd name="connsiteY12" fmla="*/ 555403 h 566737"/>
                  <a:gd name="connsiteX13" fmla="*/ 225481 w 461081"/>
                  <a:gd name="connsiteY13" fmla="*/ 517755 h 566737"/>
                  <a:gd name="connsiteX14" fmla="*/ 268391 w 461081"/>
                  <a:gd name="connsiteY14" fmla="*/ 445698 h 566737"/>
                  <a:gd name="connsiteX15" fmla="*/ 461081 w 461081"/>
                  <a:gd name="connsiteY15" fmla="*/ 0 h 566737"/>
                  <a:gd name="connsiteX16" fmla="*/ 368380 w 461081"/>
                  <a:gd name="connsiteY16" fmla="*/ 0 h 566737"/>
                  <a:gd name="connsiteX17" fmla="*/ 238839 w 461081"/>
                  <a:gd name="connsiteY17" fmla="*/ 305633 h 56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1081" h="566737">
                    <a:moveTo>
                      <a:pt x="238839" y="305633"/>
                    </a:moveTo>
                    <a:lnTo>
                      <a:pt x="108085" y="0"/>
                    </a:lnTo>
                    <a:lnTo>
                      <a:pt x="8501" y="0"/>
                    </a:lnTo>
                    <a:lnTo>
                      <a:pt x="188238" y="412909"/>
                    </a:lnTo>
                    <a:lnTo>
                      <a:pt x="180951" y="429101"/>
                    </a:lnTo>
                    <a:cubicBezTo>
                      <a:pt x="171640" y="450152"/>
                      <a:pt x="161520" y="465129"/>
                      <a:pt x="150995" y="473631"/>
                    </a:cubicBezTo>
                    <a:cubicBezTo>
                      <a:pt x="140065" y="482537"/>
                      <a:pt x="125897" y="486585"/>
                      <a:pt x="108490" y="486585"/>
                    </a:cubicBezTo>
                    <a:cubicBezTo>
                      <a:pt x="95131" y="486585"/>
                      <a:pt x="82177" y="484156"/>
                      <a:pt x="70437" y="478893"/>
                    </a:cubicBezTo>
                    <a:cubicBezTo>
                      <a:pt x="58293" y="473631"/>
                      <a:pt x="47363" y="467153"/>
                      <a:pt x="37648" y="458653"/>
                    </a:cubicBezTo>
                    <a:lnTo>
                      <a:pt x="0" y="528685"/>
                    </a:lnTo>
                    <a:cubicBezTo>
                      <a:pt x="12954" y="540425"/>
                      <a:pt x="29147" y="549735"/>
                      <a:pt x="49387" y="556617"/>
                    </a:cubicBezTo>
                    <a:cubicBezTo>
                      <a:pt x="69223" y="563094"/>
                      <a:pt x="89868" y="566738"/>
                      <a:pt x="110109" y="566738"/>
                    </a:cubicBezTo>
                    <a:cubicBezTo>
                      <a:pt x="132779" y="566738"/>
                      <a:pt x="153829" y="563094"/>
                      <a:pt x="172855" y="555403"/>
                    </a:cubicBezTo>
                    <a:cubicBezTo>
                      <a:pt x="192286" y="548116"/>
                      <a:pt x="209693" y="535162"/>
                      <a:pt x="225481" y="517755"/>
                    </a:cubicBezTo>
                    <a:cubicBezTo>
                      <a:pt x="241268" y="499943"/>
                      <a:pt x="255437" y="476059"/>
                      <a:pt x="268391" y="445698"/>
                    </a:cubicBezTo>
                    <a:lnTo>
                      <a:pt x="461081" y="0"/>
                    </a:lnTo>
                    <a:lnTo>
                      <a:pt x="368380" y="0"/>
                    </a:lnTo>
                    <a:lnTo>
                      <a:pt x="238839" y="305633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 38">
                <a:extLst>
                  <a:ext uri="{FF2B5EF4-FFF2-40B4-BE49-F238E27FC236}">
                    <a16:creationId xmlns:a16="http://schemas.microsoft.com/office/drawing/2014/main" id="{B8FAB24A-EB67-2B13-A8E6-5A54015901D7}"/>
                  </a:ext>
                </a:extLst>
              </p:cNvPr>
              <p:cNvSpPr/>
              <p:nvPr/>
            </p:nvSpPr>
            <p:spPr>
              <a:xfrm>
                <a:off x="2271402" y="2568130"/>
                <a:ext cx="442460" cy="572404"/>
              </a:xfrm>
              <a:custGeom>
                <a:avLst/>
                <a:gdLst>
                  <a:gd name="connsiteX0" fmla="*/ 350973 w 442460"/>
                  <a:gd name="connsiteY0" fmla="*/ 59507 h 572404"/>
                  <a:gd name="connsiteX1" fmla="*/ 302800 w 442460"/>
                  <a:gd name="connsiteY1" fmla="*/ 21050 h 572404"/>
                  <a:gd name="connsiteX2" fmla="*/ 208478 w 442460"/>
                  <a:gd name="connsiteY2" fmla="*/ 0 h 572404"/>
                  <a:gd name="connsiteX3" fmla="*/ 102013 w 442460"/>
                  <a:gd name="connsiteY3" fmla="*/ 24693 h 572404"/>
                  <a:gd name="connsiteX4" fmla="*/ 27527 w 442460"/>
                  <a:gd name="connsiteY4" fmla="*/ 94321 h 572404"/>
                  <a:gd name="connsiteX5" fmla="*/ 0 w 442460"/>
                  <a:gd name="connsiteY5" fmla="*/ 199573 h 572404"/>
                  <a:gd name="connsiteX6" fmla="*/ 27527 w 442460"/>
                  <a:gd name="connsiteY6" fmla="*/ 303609 h 572404"/>
                  <a:gd name="connsiteX7" fmla="*/ 102013 w 442460"/>
                  <a:gd name="connsiteY7" fmla="*/ 373237 h 572404"/>
                  <a:gd name="connsiteX8" fmla="*/ 208478 w 442460"/>
                  <a:gd name="connsiteY8" fmla="*/ 398335 h 572404"/>
                  <a:gd name="connsiteX9" fmla="*/ 302800 w 442460"/>
                  <a:gd name="connsiteY9" fmla="*/ 376880 h 572404"/>
                  <a:gd name="connsiteX10" fmla="*/ 346520 w 442460"/>
                  <a:gd name="connsiteY10" fmla="*/ 343281 h 572404"/>
                  <a:gd name="connsiteX11" fmla="*/ 346520 w 442460"/>
                  <a:gd name="connsiteY11" fmla="*/ 365141 h 572404"/>
                  <a:gd name="connsiteX12" fmla="*/ 314944 w 442460"/>
                  <a:gd name="connsiteY12" fmla="*/ 459462 h 572404"/>
                  <a:gd name="connsiteX13" fmla="*/ 216170 w 442460"/>
                  <a:gd name="connsiteY13" fmla="*/ 490633 h 572404"/>
                  <a:gd name="connsiteX14" fmla="*/ 131159 w 442460"/>
                  <a:gd name="connsiteY14" fmla="*/ 476869 h 572404"/>
                  <a:gd name="connsiteX15" fmla="*/ 63151 w 442460"/>
                  <a:gd name="connsiteY15" fmla="*/ 440436 h 572404"/>
                  <a:gd name="connsiteX16" fmla="*/ 19836 w 442460"/>
                  <a:gd name="connsiteY16" fmla="*/ 512897 h 572404"/>
                  <a:gd name="connsiteX17" fmla="*/ 108895 w 442460"/>
                  <a:gd name="connsiteY17" fmla="*/ 557427 h 572404"/>
                  <a:gd name="connsiteX18" fmla="*/ 220218 w 442460"/>
                  <a:gd name="connsiteY18" fmla="*/ 572405 h 572404"/>
                  <a:gd name="connsiteX19" fmla="*/ 385382 w 442460"/>
                  <a:gd name="connsiteY19" fmla="*/ 519779 h 572404"/>
                  <a:gd name="connsiteX20" fmla="*/ 442460 w 442460"/>
                  <a:gd name="connsiteY20" fmla="*/ 355020 h 572404"/>
                  <a:gd name="connsiteX21" fmla="*/ 442460 w 442460"/>
                  <a:gd name="connsiteY21" fmla="*/ 5667 h 572404"/>
                  <a:gd name="connsiteX22" fmla="*/ 350568 w 442460"/>
                  <a:gd name="connsiteY22" fmla="*/ 5667 h 572404"/>
                  <a:gd name="connsiteX23" fmla="*/ 350568 w 442460"/>
                  <a:gd name="connsiteY23" fmla="*/ 59507 h 572404"/>
                  <a:gd name="connsiteX24" fmla="*/ 331946 w 442460"/>
                  <a:gd name="connsiteY24" fmla="*/ 260294 h 572404"/>
                  <a:gd name="connsiteX25" fmla="*/ 287417 w 442460"/>
                  <a:gd name="connsiteY25" fmla="*/ 301990 h 572404"/>
                  <a:gd name="connsiteX26" fmla="*/ 222647 w 442460"/>
                  <a:gd name="connsiteY26" fmla="*/ 316968 h 572404"/>
                  <a:gd name="connsiteX27" fmla="*/ 157472 w 442460"/>
                  <a:gd name="connsiteY27" fmla="*/ 301990 h 572404"/>
                  <a:gd name="connsiteX28" fmla="*/ 112943 w 442460"/>
                  <a:gd name="connsiteY28" fmla="*/ 260294 h 572404"/>
                  <a:gd name="connsiteX29" fmla="*/ 97155 w 442460"/>
                  <a:gd name="connsiteY29" fmla="*/ 199573 h 572404"/>
                  <a:gd name="connsiteX30" fmla="*/ 112943 w 442460"/>
                  <a:gd name="connsiteY30" fmla="*/ 138041 h 572404"/>
                  <a:gd name="connsiteX31" fmla="*/ 157472 w 442460"/>
                  <a:gd name="connsiteY31" fmla="*/ 97155 h 572404"/>
                  <a:gd name="connsiteX32" fmla="*/ 222647 w 442460"/>
                  <a:gd name="connsiteY32" fmla="*/ 82582 h 572404"/>
                  <a:gd name="connsiteX33" fmla="*/ 287417 w 442460"/>
                  <a:gd name="connsiteY33" fmla="*/ 97155 h 572404"/>
                  <a:gd name="connsiteX34" fmla="*/ 331946 w 442460"/>
                  <a:gd name="connsiteY34" fmla="*/ 138041 h 572404"/>
                  <a:gd name="connsiteX35" fmla="*/ 347734 w 442460"/>
                  <a:gd name="connsiteY35" fmla="*/ 199573 h 572404"/>
                  <a:gd name="connsiteX36" fmla="*/ 331946 w 442460"/>
                  <a:gd name="connsiteY36" fmla="*/ 260294 h 57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2460" h="572404">
                    <a:moveTo>
                      <a:pt x="350973" y="59507"/>
                    </a:moveTo>
                    <a:cubicBezTo>
                      <a:pt x="337614" y="43315"/>
                      <a:pt x="321421" y="30361"/>
                      <a:pt x="302800" y="21050"/>
                    </a:cubicBezTo>
                    <a:cubicBezTo>
                      <a:pt x="274868" y="6882"/>
                      <a:pt x="243292" y="0"/>
                      <a:pt x="208478" y="0"/>
                    </a:cubicBezTo>
                    <a:cubicBezTo>
                      <a:pt x="168807" y="0"/>
                      <a:pt x="133588" y="8096"/>
                      <a:pt x="102013" y="24693"/>
                    </a:cubicBezTo>
                    <a:cubicBezTo>
                      <a:pt x="70437" y="41291"/>
                      <a:pt x="45744" y="64365"/>
                      <a:pt x="27527" y="94321"/>
                    </a:cubicBezTo>
                    <a:cubicBezTo>
                      <a:pt x="9311" y="124277"/>
                      <a:pt x="0" y="159496"/>
                      <a:pt x="0" y="199573"/>
                    </a:cubicBezTo>
                    <a:cubicBezTo>
                      <a:pt x="0" y="239244"/>
                      <a:pt x="8906" y="274058"/>
                      <a:pt x="27527" y="303609"/>
                    </a:cubicBezTo>
                    <a:cubicBezTo>
                      <a:pt x="45744" y="333565"/>
                      <a:pt x="70437" y="356640"/>
                      <a:pt x="102013" y="373237"/>
                    </a:cubicBezTo>
                    <a:cubicBezTo>
                      <a:pt x="133183" y="389834"/>
                      <a:pt x="168807" y="398335"/>
                      <a:pt x="208478" y="398335"/>
                    </a:cubicBezTo>
                    <a:cubicBezTo>
                      <a:pt x="243292" y="398335"/>
                      <a:pt x="274868" y="391049"/>
                      <a:pt x="302800" y="376880"/>
                    </a:cubicBezTo>
                    <a:cubicBezTo>
                      <a:pt x="319397" y="368379"/>
                      <a:pt x="333970" y="357044"/>
                      <a:pt x="346520" y="343281"/>
                    </a:cubicBezTo>
                    <a:lnTo>
                      <a:pt x="346520" y="365141"/>
                    </a:lnTo>
                    <a:cubicBezTo>
                      <a:pt x="346520" y="407241"/>
                      <a:pt x="335994" y="438817"/>
                      <a:pt x="314944" y="459462"/>
                    </a:cubicBezTo>
                    <a:cubicBezTo>
                      <a:pt x="293894" y="480108"/>
                      <a:pt x="261104" y="490633"/>
                      <a:pt x="216170" y="490633"/>
                    </a:cubicBezTo>
                    <a:cubicBezTo>
                      <a:pt x="187023" y="490633"/>
                      <a:pt x="158687" y="486180"/>
                      <a:pt x="131159" y="476869"/>
                    </a:cubicBezTo>
                    <a:cubicBezTo>
                      <a:pt x="104037" y="467558"/>
                      <a:pt x="81367" y="455414"/>
                      <a:pt x="63151" y="440436"/>
                    </a:cubicBezTo>
                    <a:lnTo>
                      <a:pt x="19836" y="512897"/>
                    </a:lnTo>
                    <a:cubicBezTo>
                      <a:pt x="43315" y="532328"/>
                      <a:pt x="73271" y="547306"/>
                      <a:pt x="108895" y="557427"/>
                    </a:cubicBezTo>
                    <a:cubicBezTo>
                      <a:pt x="144518" y="567547"/>
                      <a:pt x="181761" y="572405"/>
                      <a:pt x="220218" y="572405"/>
                    </a:cubicBezTo>
                    <a:cubicBezTo>
                      <a:pt x="292275" y="572405"/>
                      <a:pt x="347329" y="554593"/>
                      <a:pt x="385382" y="519779"/>
                    </a:cubicBezTo>
                    <a:cubicBezTo>
                      <a:pt x="423434" y="484560"/>
                      <a:pt x="442460" y="429506"/>
                      <a:pt x="442460" y="355020"/>
                    </a:cubicBezTo>
                    <a:lnTo>
                      <a:pt x="442460" y="5667"/>
                    </a:lnTo>
                    <a:lnTo>
                      <a:pt x="350568" y="5667"/>
                    </a:lnTo>
                    <a:lnTo>
                      <a:pt x="350568" y="59507"/>
                    </a:lnTo>
                    <a:close/>
                    <a:moveTo>
                      <a:pt x="331946" y="260294"/>
                    </a:moveTo>
                    <a:cubicBezTo>
                      <a:pt x="321421" y="278106"/>
                      <a:pt x="306443" y="291870"/>
                      <a:pt x="287417" y="301990"/>
                    </a:cubicBezTo>
                    <a:cubicBezTo>
                      <a:pt x="268391" y="312110"/>
                      <a:pt x="246936" y="316968"/>
                      <a:pt x="222647" y="316968"/>
                    </a:cubicBezTo>
                    <a:cubicBezTo>
                      <a:pt x="198358" y="316968"/>
                      <a:pt x="176903" y="312110"/>
                      <a:pt x="157472" y="301990"/>
                    </a:cubicBezTo>
                    <a:cubicBezTo>
                      <a:pt x="138041" y="291870"/>
                      <a:pt x="123063" y="278106"/>
                      <a:pt x="112943" y="260294"/>
                    </a:cubicBezTo>
                    <a:cubicBezTo>
                      <a:pt x="102418" y="242483"/>
                      <a:pt x="97155" y="222242"/>
                      <a:pt x="97155" y="199573"/>
                    </a:cubicBezTo>
                    <a:cubicBezTo>
                      <a:pt x="97155" y="176093"/>
                      <a:pt x="102418" y="155448"/>
                      <a:pt x="112943" y="138041"/>
                    </a:cubicBezTo>
                    <a:cubicBezTo>
                      <a:pt x="123468" y="120634"/>
                      <a:pt x="138446" y="106870"/>
                      <a:pt x="157472" y="97155"/>
                    </a:cubicBezTo>
                    <a:cubicBezTo>
                      <a:pt x="176903" y="87439"/>
                      <a:pt x="198358" y="82582"/>
                      <a:pt x="222647" y="82582"/>
                    </a:cubicBezTo>
                    <a:cubicBezTo>
                      <a:pt x="246936" y="82582"/>
                      <a:pt x="268391" y="87439"/>
                      <a:pt x="287417" y="97155"/>
                    </a:cubicBezTo>
                    <a:cubicBezTo>
                      <a:pt x="306443" y="106870"/>
                      <a:pt x="321421" y="120634"/>
                      <a:pt x="331946" y="138041"/>
                    </a:cubicBezTo>
                    <a:cubicBezTo>
                      <a:pt x="342472" y="155448"/>
                      <a:pt x="347734" y="176093"/>
                      <a:pt x="347734" y="199573"/>
                    </a:cubicBezTo>
                    <a:cubicBezTo>
                      <a:pt x="347734" y="222242"/>
                      <a:pt x="342472" y="242483"/>
                      <a:pt x="331946" y="260294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 39">
                <a:extLst>
                  <a:ext uri="{FF2B5EF4-FFF2-40B4-BE49-F238E27FC236}">
                    <a16:creationId xmlns:a16="http://schemas.microsoft.com/office/drawing/2014/main" id="{34D6F8F5-A36A-D2F7-4356-F35AEFCED55F}"/>
                  </a:ext>
                </a:extLst>
              </p:cNvPr>
              <p:cNvSpPr/>
              <p:nvPr/>
            </p:nvSpPr>
            <p:spPr>
              <a:xfrm>
                <a:off x="3340917" y="2573393"/>
                <a:ext cx="402383" cy="417361"/>
              </a:xfrm>
              <a:custGeom>
                <a:avLst/>
                <a:gdLst>
                  <a:gd name="connsiteX0" fmla="*/ 306038 w 402383"/>
                  <a:gd name="connsiteY0" fmla="*/ 208478 h 417361"/>
                  <a:gd name="connsiteX1" fmla="*/ 292275 w 402383"/>
                  <a:gd name="connsiteY1" fmla="*/ 277297 h 417361"/>
                  <a:gd name="connsiteX2" fmla="*/ 253008 w 402383"/>
                  <a:gd name="connsiteY2" fmla="*/ 318992 h 417361"/>
                  <a:gd name="connsiteX3" fmla="*/ 193500 w 402383"/>
                  <a:gd name="connsiteY3" fmla="*/ 332756 h 417361"/>
                  <a:gd name="connsiteX4" fmla="*/ 122658 w 402383"/>
                  <a:gd name="connsiteY4" fmla="*/ 305228 h 417361"/>
                  <a:gd name="connsiteX5" fmla="*/ 97155 w 402383"/>
                  <a:gd name="connsiteY5" fmla="*/ 223052 h 417361"/>
                  <a:gd name="connsiteX6" fmla="*/ 97155 w 402383"/>
                  <a:gd name="connsiteY6" fmla="*/ 0 h 417361"/>
                  <a:gd name="connsiteX7" fmla="*/ 0 w 402383"/>
                  <a:gd name="connsiteY7" fmla="*/ 0 h 417361"/>
                  <a:gd name="connsiteX8" fmla="*/ 0 w 402383"/>
                  <a:gd name="connsiteY8" fmla="*/ 235196 h 417361"/>
                  <a:gd name="connsiteX9" fmla="*/ 22670 w 402383"/>
                  <a:gd name="connsiteY9" fmla="*/ 337209 h 417361"/>
                  <a:gd name="connsiteX10" fmla="*/ 85416 w 402383"/>
                  <a:gd name="connsiteY10" fmla="*/ 397526 h 417361"/>
                  <a:gd name="connsiteX11" fmla="*/ 178118 w 402383"/>
                  <a:gd name="connsiteY11" fmla="*/ 417362 h 417361"/>
                  <a:gd name="connsiteX12" fmla="*/ 265962 w 402383"/>
                  <a:gd name="connsiteY12" fmla="*/ 395907 h 417361"/>
                  <a:gd name="connsiteX13" fmla="*/ 310491 w 402383"/>
                  <a:gd name="connsiteY13" fmla="*/ 359069 h 417361"/>
                  <a:gd name="connsiteX14" fmla="*/ 310491 w 402383"/>
                  <a:gd name="connsiteY14" fmla="*/ 412099 h 417361"/>
                  <a:gd name="connsiteX15" fmla="*/ 402384 w 402383"/>
                  <a:gd name="connsiteY15" fmla="*/ 412099 h 417361"/>
                  <a:gd name="connsiteX16" fmla="*/ 402384 w 402383"/>
                  <a:gd name="connsiteY16" fmla="*/ 0 h 417361"/>
                  <a:gd name="connsiteX17" fmla="*/ 306038 w 402383"/>
                  <a:gd name="connsiteY17" fmla="*/ 0 h 417361"/>
                  <a:gd name="connsiteX18" fmla="*/ 306038 w 402383"/>
                  <a:gd name="connsiteY18" fmla="*/ 208478 h 4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2383" h="417361">
                    <a:moveTo>
                      <a:pt x="306038" y="208478"/>
                    </a:moveTo>
                    <a:cubicBezTo>
                      <a:pt x="306038" y="235601"/>
                      <a:pt x="301585" y="258675"/>
                      <a:pt x="292275" y="277297"/>
                    </a:cubicBezTo>
                    <a:cubicBezTo>
                      <a:pt x="282964" y="295918"/>
                      <a:pt x="270010" y="309682"/>
                      <a:pt x="253008" y="318992"/>
                    </a:cubicBezTo>
                    <a:cubicBezTo>
                      <a:pt x="236006" y="328303"/>
                      <a:pt x="216170" y="332756"/>
                      <a:pt x="193500" y="332756"/>
                    </a:cubicBezTo>
                    <a:cubicBezTo>
                      <a:pt x="163139" y="332756"/>
                      <a:pt x="139660" y="323850"/>
                      <a:pt x="122658" y="305228"/>
                    </a:cubicBezTo>
                    <a:cubicBezTo>
                      <a:pt x="105656" y="287012"/>
                      <a:pt x="97155" y="259485"/>
                      <a:pt x="97155" y="223052"/>
                    </a:cubicBezTo>
                    <a:lnTo>
                      <a:pt x="97155" y="0"/>
                    </a:lnTo>
                    <a:lnTo>
                      <a:pt x="0" y="0"/>
                    </a:lnTo>
                    <a:lnTo>
                      <a:pt x="0" y="235196"/>
                    </a:lnTo>
                    <a:cubicBezTo>
                      <a:pt x="0" y="276487"/>
                      <a:pt x="7692" y="310491"/>
                      <a:pt x="22670" y="337209"/>
                    </a:cubicBezTo>
                    <a:cubicBezTo>
                      <a:pt x="37648" y="363926"/>
                      <a:pt x="58698" y="384167"/>
                      <a:pt x="85416" y="397526"/>
                    </a:cubicBezTo>
                    <a:cubicBezTo>
                      <a:pt x="112133" y="410480"/>
                      <a:pt x="142899" y="417362"/>
                      <a:pt x="178118" y="417362"/>
                    </a:cubicBezTo>
                    <a:cubicBezTo>
                      <a:pt x="210098" y="417362"/>
                      <a:pt x="239244" y="410075"/>
                      <a:pt x="265962" y="395907"/>
                    </a:cubicBezTo>
                    <a:cubicBezTo>
                      <a:pt x="283774" y="386191"/>
                      <a:pt x="298752" y="374047"/>
                      <a:pt x="310491" y="359069"/>
                    </a:cubicBezTo>
                    <a:lnTo>
                      <a:pt x="310491" y="412099"/>
                    </a:lnTo>
                    <a:lnTo>
                      <a:pt x="402384" y="412099"/>
                    </a:lnTo>
                    <a:lnTo>
                      <a:pt x="402384" y="0"/>
                    </a:lnTo>
                    <a:lnTo>
                      <a:pt x="306038" y="0"/>
                    </a:lnTo>
                    <a:lnTo>
                      <a:pt x="306038" y="208478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 40">
                <a:extLst>
                  <a:ext uri="{FF2B5EF4-FFF2-40B4-BE49-F238E27FC236}">
                    <a16:creationId xmlns:a16="http://schemas.microsoft.com/office/drawing/2014/main" id="{7AA4A7BF-C8F5-FC55-388E-37C51850EBC8}"/>
                  </a:ext>
                </a:extLst>
              </p:cNvPr>
              <p:cNvSpPr/>
              <p:nvPr/>
            </p:nvSpPr>
            <p:spPr>
              <a:xfrm>
                <a:off x="3806856" y="2482715"/>
                <a:ext cx="302799" cy="508444"/>
              </a:xfrm>
              <a:custGeom>
                <a:avLst/>
                <a:gdLst>
                  <a:gd name="connsiteX0" fmla="*/ 222242 w 302799"/>
                  <a:gd name="connsiteY0" fmla="*/ 428697 h 508444"/>
                  <a:gd name="connsiteX1" fmla="*/ 178927 w 302799"/>
                  <a:gd name="connsiteY1" fmla="*/ 412504 h 508444"/>
                  <a:gd name="connsiteX2" fmla="*/ 163544 w 302799"/>
                  <a:gd name="connsiteY2" fmla="*/ 367165 h 508444"/>
                  <a:gd name="connsiteX3" fmla="*/ 163544 w 302799"/>
                  <a:gd name="connsiteY3" fmla="*/ 171236 h 508444"/>
                  <a:gd name="connsiteX4" fmla="*/ 274463 w 302799"/>
                  <a:gd name="connsiteY4" fmla="*/ 171236 h 508444"/>
                  <a:gd name="connsiteX5" fmla="*/ 274463 w 302799"/>
                  <a:gd name="connsiteY5" fmla="*/ 93917 h 508444"/>
                  <a:gd name="connsiteX6" fmla="*/ 163544 w 302799"/>
                  <a:gd name="connsiteY6" fmla="*/ 93917 h 508444"/>
                  <a:gd name="connsiteX7" fmla="*/ 163544 w 302799"/>
                  <a:gd name="connsiteY7" fmla="*/ 0 h 508444"/>
                  <a:gd name="connsiteX8" fmla="*/ 68008 w 302799"/>
                  <a:gd name="connsiteY8" fmla="*/ 0 h 508444"/>
                  <a:gd name="connsiteX9" fmla="*/ 68008 w 302799"/>
                  <a:gd name="connsiteY9" fmla="*/ 93917 h 508444"/>
                  <a:gd name="connsiteX10" fmla="*/ 0 w 302799"/>
                  <a:gd name="connsiteY10" fmla="*/ 93917 h 508444"/>
                  <a:gd name="connsiteX11" fmla="*/ 0 w 302799"/>
                  <a:gd name="connsiteY11" fmla="*/ 171236 h 508444"/>
                  <a:gd name="connsiteX12" fmla="*/ 68008 w 302799"/>
                  <a:gd name="connsiteY12" fmla="*/ 171236 h 508444"/>
                  <a:gd name="connsiteX13" fmla="*/ 68008 w 302799"/>
                  <a:gd name="connsiteY13" fmla="*/ 370403 h 508444"/>
                  <a:gd name="connsiteX14" fmla="*/ 105251 w 302799"/>
                  <a:gd name="connsiteY14" fmla="*/ 473226 h 508444"/>
                  <a:gd name="connsiteX15" fmla="*/ 210098 w 302799"/>
                  <a:gd name="connsiteY15" fmla="*/ 508445 h 508444"/>
                  <a:gd name="connsiteX16" fmla="*/ 260294 w 302799"/>
                  <a:gd name="connsiteY16" fmla="*/ 501563 h 508444"/>
                  <a:gd name="connsiteX17" fmla="*/ 302800 w 302799"/>
                  <a:gd name="connsiteY17" fmla="*/ 480513 h 508444"/>
                  <a:gd name="connsiteX18" fmla="*/ 274868 w 302799"/>
                  <a:gd name="connsiteY18" fmla="*/ 411694 h 508444"/>
                  <a:gd name="connsiteX19" fmla="*/ 222242 w 302799"/>
                  <a:gd name="connsiteY19" fmla="*/ 428697 h 50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2799" h="508444">
                    <a:moveTo>
                      <a:pt x="222242" y="428697"/>
                    </a:moveTo>
                    <a:cubicBezTo>
                      <a:pt x="203621" y="428697"/>
                      <a:pt x="189452" y="423434"/>
                      <a:pt x="178927" y="412504"/>
                    </a:cubicBezTo>
                    <a:cubicBezTo>
                      <a:pt x="168402" y="401574"/>
                      <a:pt x="163544" y="386596"/>
                      <a:pt x="163544" y="367165"/>
                    </a:cubicBezTo>
                    <a:lnTo>
                      <a:pt x="163544" y="171236"/>
                    </a:lnTo>
                    <a:lnTo>
                      <a:pt x="274463" y="171236"/>
                    </a:lnTo>
                    <a:lnTo>
                      <a:pt x="274463" y="93917"/>
                    </a:lnTo>
                    <a:lnTo>
                      <a:pt x="163544" y="93917"/>
                    </a:lnTo>
                    <a:lnTo>
                      <a:pt x="163544" y="0"/>
                    </a:lnTo>
                    <a:lnTo>
                      <a:pt x="68008" y="0"/>
                    </a:lnTo>
                    <a:lnTo>
                      <a:pt x="68008" y="93917"/>
                    </a:lnTo>
                    <a:lnTo>
                      <a:pt x="0" y="93917"/>
                    </a:lnTo>
                    <a:lnTo>
                      <a:pt x="0" y="171236"/>
                    </a:lnTo>
                    <a:lnTo>
                      <a:pt x="68008" y="171236"/>
                    </a:lnTo>
                    <a:lnTo>
                      <a:pt x="68008" y="370403"/>
                    </a:lnTo>
                    <a:cubicBezTo>
                      <a:pt x="68008" y="415743"/>
                      <a:pt x="80558" y="449747"/>
                      <a:pt x="105251" y="473226"/>
                    </a:cubicBezTo>
                    <a:cubicBezTo>
                      <a:pt x="129945" y="496705"/>
                      <a:pt x="164758" y="508445"/>
                      <a:pt x="210098" y="508445"/>
                    </a:cubicBezTo>
                    <a:cubicBezTo>
                      <a:pt x="227100" y="508445"/>
                      <a:pt x="243697" y="506016"/>
                      <a:pt x="260294" y="501563"/>
                    </a:cubicBezTo>
                    <a:cubicBezTo>
                      <a:pt x="276892" y="496705"/>
                      <a:pt x="290655" y="489823"/>
                      <a:pt x="302800" y="480513"/>
                    </a:cubicBezTo>
                    <a:lnTo>
                      <a:pt x="274868" y="411694"/>
                    </a:lnTo>
                    <a:cubicBezTo>
                      <a:pt x="260699" y="423029"/>
                      <a:pt x="243292" y="428697"/>
                      <a:pt x="222242" y="428697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2" name="Frihandsfigur 41">
                <a:extLst>
                  <a:ext uri="{FF2B5EF4-FFF2-40B4-BE49-F238E27FC236}">
                    <a16:creationId xmlns:a16="http://schemas.microsoft.com/office/drawing/2014/main" id="{40C418BC-D8A9-C3C1-688F-3180D5E24006}"/>
                  </a:ext>
                </a:extLst>
              </p:cNvPr>
              <p:cNvSpPr/>
              <p:nvPr/>
            </p:nvSpPr>
            <p:spPr>
              <a:xfrm>
                <a:off x="4139207" y="2573393"/>
                <a:ext cx="452985" cy="412099"/>
              </a:xfrm>
              <a:custGeom>
                <a:avLst/>
                <a:gdLst>
                  <a:gd name="connsiteX0" fmla="*/ 227910 w 452985"/>
                  <a:gd name="connsiteY0" fmla="*/ 305633 h 412099"/>
                  <a:gd name="connsiteX1" fmla="*/ 99584 w 452985"/>
                  <a:gd name="connsiteY1" fmla="*/ 0 h 412099"/>
                  <a:gd name="connsiteX2" fmla="*/ 0 w 452985"/>
                  <a:gd name="connsiteY2" fmla="*/ 0 h 412099"/>
                  <a:gd name="connsiteX3" fmla="*/ 176903 w 452985"/>
                  <a:gd name="connsiteY3" fmla="*/ 412099 h 412099"/>
                  <a:gd name="connsiteX4" fmla="*/ 276487 w 452985"/>
                  <a:gd name="connsiteY4" fmla="*/ 412099 h 412099"/>
                  <a:gd name="connsiteX5" fmla="*/ 452985 w 452985"/>
                  <a:gd name="connsiteY5" fmla="*/ 0 h 412099"/>
                  <a:gd name="connsiteX6" fmla="*/ 360283 w 452985"/>
                  <a:gd name="connsiteY6" fmla="*/ 0 h 41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985" h="412099">
                    <a:moveTo>
                      <a:pt x="227910" y="305633"/>
                    </a:moveTo>
                    <a:lnTo>
                      <a:pt x="99584" y="0"/>
                    </a:lnTo>
                    <a:lnTo>
                      <a:pt x="0" y="0"/>
                    </a:lnTo>
                    <a:lnTo>
                      <a:pt x="176903" y="412099"/>
                    </a:lnTo>
                    <a:lnTo>
                      <a:pt x="276487" y="412099"/>
                    </a:lnTo>
                    <a:lnTo>
                      <a:pt x="452985" y="0"/>
                    </a:lnTo>
                    <a:lnTo>
                      <a:pt x="360283" y="0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 42">
                <a:extLst>
                  <a:ext uri="{FF2B5EF4-FFF2-40B4-BE49-F238E27FC236}">
                    <a16:creationId xmlns:a16="http://schemas.microsoft.com/office/drawing/2014/main" id="{B7735EEE-32A6-6F00-A72F-55B1E412BD5B}"/>
                  </a:ext>
                </a:extLst>
              </p:cNvPr>
              <p:cNvSpPr/>
              <p:nvPr/>
            </p:nvSpPr>
            <p:spPr>
              <a:xfrm>
                <a:off x="4610409" y="2568130"/>
                <a:ext cx="420600" cy="423433"/>
              </a:xfrm>
              <a:custGeom>
                <a:avLst/>
                <a:gdLst>
                  <a:gd name="connsiteX0" fmla="*/ 320611 w 420600"/>
                  <a:gd name="connsiteY0" fmla="*/ 26718 h 423433"/>
                  <a:gd name="connsiteX1" fmla="*/ 213336 w 420600"/>
                  <a:gd name="connsiteY1" fmla="*/ 0 h 423433"/>
                  <a:gd name="connsiteX2" fmla="*/ 103227 w 420600"/>
                  <a:gd name="connsiteY2" fmla="*/ 27527 h 423433"/>
                  <a:gd name="connsiteX3" fmla="*/ 27527 w 420600"/>
                  <a:gd name="connsiteY3" fmla="*/ 102418 h 423433"/>
                  <a:gd name="connsiteX4" fmla="*/ 0 w 420600"/>
                  <a:gd name="connsiteY4" fmla="*/ 211717 h 423433"/>
                  <a:gd name="connsiteX5" fmla="*/ 27932 w 420600"/>
                  <a:gd name="connsiteY5" fmla="*/ 321016 h 423433"/>
                  <a:gd name="connsiteX6" fmla="*/ 107275 w 420600"/>
                  <a:gd name="connsiteY6" fmla="*/ 395907 h 423433"/>
                  <a:gd name="connsiteX7" fmla="*/ 227100 w 420600"/>
                  <a:gd name="connsiteY7" fmla="*/ 423434 h 423433"/>
                  <a:gd name="connsiteX8" fmla="*/ 323040 w 420600"/>
                  <a:gd name="connsiteY8" fmla="*/ 406432 h 423433"/>
                  <a:gd name="connsiteX9" fmla="*/ 393478 w 420600"/>
                  <a:gd name="connsiteY9" fmla="*/ 357044 h 423433"/>
                  <a:gd name="connsiteX10" fmla="*/ 340852 w 420600"/>
                  <a:gd name="connsiteY10" fmla="*/ 296728 h 423433"/>
                  <a:gd name="connsiteX11" fmla="*/ 291465 w 420600"/>
                  <a:gd name="connsiteY11" fmla="*/ 330732 h 423433"/>
                  <a:gd name="connsiteX12" fmla="*/ 229124 w 420600"/>
                  <a:gd name="connsiteY12" fmla="*/ 342471 h 423433"/>
                  <a:gd name="connsiteX13" fmla="*/ 157472 w 420600"/>
                  <a:gd name="connsiteY13" fmla="*/ 326684 h 423433"/>
                  <a:gd name="connsiteX14" fmla="*/ 110109 w 420600"/>
                  <a:gd name="connsiteY14" fmla="*/ 282154 h 423433"/>
                  <a:gd name="connsiteX15" fmla="*/ 95940 w 420600"/>
                  <a:gd name="connsiteY15" fmla="*/ 242888 h 423433"/>
                  <a:gd name="connsiteX16" fmla="*/ 418981 w 420600"/>
                  <a:gd name="connsiteY16" fmla="*/ 242888 h 423433"/>
                  <a:gd name="connsiteX17" fmla="*/ 420195 w 420600"/>
                  <a:gd name="connsiteY17" fmla="*/ 228719 h 423433"/>
                  <a:gd name="connsiteX18" fmla="*/ 420600 w 420600"/>
                  <a:gd name="connsiteY18" fmla="*/ 215360 h 423433"/>
                  <a:gd name="connsiteX19" fmla="*/ 393478 w 420600"/>
                  <a:gd name="connsiteY19" fmla="*/ 102013 h 423433"/>
                  <a:gd name="connsiteX20" fmla="*/ 320611 w 420600"/>
                  <a:gd name="connsiteY20" fmla="*/ 26718 h 423433"/>
                  <a:gd name="connsiteX21" fmla="*/ 109299 w 420600"/>
                  <a:gd name="connsiteY21" fmla="*/ 136422 h 423433"/>
                  <a:gd name="connsiteX22" fmla="*/ 151400 w 420600"/>
                  <a:gd name="connsiteY22" fmla="*/ 93512 h 423433"/>
                  <a:gd name="connsiteX23" fmla="*/ 213336 w 420600"/>
                  <a:gd name="connsiteY23" fmla="*/ 78533 h 423433"/>
                  <a:gd name="connsiteX24" fmla="*/ 274868 w 420600"/>
                  <a:gd name="connsiteY24" fmla="*/ 93512 h 423433"/>
                  <a:gd name="connsiteX25" fmla="*/ 316158 w 420600"/>
                  <a:gd name="connsiteY25" fmla="*/ 136017 h 423433"/>
                  <a:gd name="connsiteX26" fmla="*/ 329517 w 420600"/>
                  <a:gd name="connsiteY26" fmla="*/ 178118 h 423433"/>
                  <a:gd name="connsiteX27" fmla="*/ 95940 w 420600"/>
                  <a:gd name="connsiteY27" fmla="*/ 178118 h 423433"/>
                  <a:gd name="connsiteX28" fmla="*/ 109299 w 420600"/>
                  <a:gd name="connsiteY28" fmla="*/ 136422 h 42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20600" h="423433">
                    <a:moveTo>
                      <a:pt x="320611" y="26718"/>
                    </a:moveTo>
                    <a:cubicBezTo>
                      <a:pt x="289036" y="8906"/>
                      <a:pt x="253413" y="0"/>
                      <a:pt x="213336" y="0"/>
                    </a:cubicBezTo>
                    <a:cubicBezTo>
                      <a:pt x="172045" y="0"/>
                      <a:pt x="135612" y="9311"/>
                      <a:pt x="103227" y="27527"/>
                    </a:cubicBezTo>
                    <a:cubicBezTo>
                      <a:pt x="71247" y="45744"/>
                      <a:pt x="45744" y="70842"/>
                      <a:pt x="27527" y="102418"/>
                    </a:cubicBezTo>
                    <a:cubicBezTo>
                      <a:pt x="9310" y="133993"/>
                      <a:pt x="0" y="170426"/>
                      <a:pt x="0" y="211717"/>
                    </a:cubicBezTo>
                    <a:cubicBezTo>
                      <a:pt x="0" y="253008"/>
                      <a:pt x="9310" y="289036"/>
                      <a:pt x="27932" y="321016"/>
                    </a:cubicBezTo>
                    <a:cubicBezTo>
                      <a:pt x="46553" y="352592"/>
                      <a:pt x="73271" y="377690"/>
                      <a:pt x="107275" y="395907"/>
                    </a:cubicBezTo>
                    <a:cubicBezTo>
                      <a:pt x="141280" y="414123"/>
                      <a:pt x="181356" y="423434"/>
                      <a:pt x="227100" y="423434"/>
                    </a:cubicBezTo>
                    <a:cubicBezTo>
                      <a:pt x="263128" y="423434"/>
                      <a:pt x="295108" y="417766"/>
                      <a:pt x="323040" y="406432"/>
                    </a:cubicBezTo>
                    <a:cubicBezTo>
                      <a:pt x="350972" y="395097"/>
                      <a:pt x="374452" y="378500"/>
                      <a:pt x="393478" y="357044"/>
                    </a:cubicBezTo>
                    <a:lnTo>
                      <a:pt x="340852" y="296728"/>
                    </a:lnTo>
                    <a:cubicBezTo>
                      <a:pt x="326279" y="311706"/>
                      <a:pt x="310086" y="323040"/>
                      <a:pt x="291465" y="330732"/>
                    </a:cubicBezTo>
                    <a:cubicBezTo>
                      <a:pt x="272844" y="338423"/>
                      <a:pt x="252198" y="342471"/>
                      <a:pt x="229124" y="342471"/>
                    </a:cubicBezTo>
                    <a:cubicBezTo>
                      <a:pt x="202002" y="342471"/>
                      <a:pt x="178118" y="337209"/>
                      <a:pt x="157472" y="326684"/>
                    </a:cubicBezTo>
                    <a:cubicBezTo>
                      <a:pt x="136826" y="316158"/>
                      <a:pt x="121039" y="301585"/>
                      <a:pt x="110109" y="282154"/>
                    </a:cubicBezTo>
                    <a:cubicBezTo>
                      <a:pt x="103227" y="270010"/>
                      <a:pt x="98369" y="257056"/>
                      <a:pt x="95940" y="242888"/>
                    </a:cubicBezTo>
                    <a:lnTo>
                      <a:pt x="418981" y="242888"/>
                    </a:lnTo>
                    <a:cubicBezTo>
                      <a:pt x="419386" y="238839"/>
                      <a:pt x="419790" y="233982"/>
                      <a:pt x="420195" y="228719"/>
                    </a:cubicBezTo>
                    <a:cubicBezTo>
                      <a:pt x="420600" y="223456"/>
                      <a:pt x="420600" y="219003"/>
                      <a:pt x="420600" y="215360"/>
                    </a:cubicBezTo>
                    <a:cubicBezTo>
                      <a:pt x="420600" y="171640"/>
                      <a:pt x="411694" y="133993"/>
                      <a:pt x="393478" y="102013"/>
                    </a:cubicBezTo>
                    <a:cubicBezTo>
                      <a:pt x="376476" y="69223"/>
                      <a:pt x="351782" y="44529"/>
                      <a:pt x="320611" y="26718"/>
                    </a:cubicBezTo>
                    <a:close/>
                    <a:moveTo>
                      <a:pt x="109299" y="136422"/>
                    </a:moveTo>
                    <a:cubicBezTo>
                      <a:pt x="119015" y="117800"/>
                      <a:pt x="133183" y="103632"/>
                      <a:pt x="151400" y="93512"/>
                    </a:cubicBezTo>
                    <a:cubicBezTo>
                      <a:pt x="169617" y="83391"/>
                      <a:pt x="190262" y="78533"/>
                      <a:pt x="213336" y="78533"/>
                    </a:cubicBezTo>
                    <a:cubicBezTo>
                      <a:pt x="236815" y="78533"/>
                      <a:pt x="257461" y="83391"/>
                      <a:pt x="274868" y="93512"/>
                    </a:cubicBezTo>
                    <a:cubicBezTo>
                      <a:pt x="292274" y="103632"/>
                      <a:pt x="306038" y="117800"/>
                      <a:pt x="316158" y="136017"/>
                    </a:cubicBezTo>
                    <a:cubicBezTo>
                      <a:pt x="323040" y="148971"/>
                      <a:pt x="327493" y="162734"/>
                      <a:pt x="329517" y="178118"/>
                    </a:cubicBezTo>
                    <a:lnTo>
                      <a:pt x="95940" y="178118"/>
                    </a:lnTo>
                    <a:cubicBezTo>
                      <a:pt x="98369" y="163139"/>
                      <a:pt x="102417" y="148971"/>
                      <a:pt x="109299" y="136422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 43">
                <a:extLst>
                  <a:ext uri="{FF2B5EF4-FFF2-40B4-BE49-F238E27FC236}">
                    <a16:creationId xmlns:a16="http://schemas.microsoft.com/office/drawing/2014/main" id="{B17C4700-FB8E-9DB5-4218-1A656CA3FFFA}"/>
                  </a:ext>
                </a:extLst>
              </p:cNvPr>
              <p:cNvSpPr/>
              <p:nvPr/>
            </p:nvSpPr>
            <p:spPr>
              <a:xfrm>
                <a:off x="5094565" y="2568130"/>
                <a:ext cx="398335" cy="423433"/>
              </a:xfrm>
              <a:custGeom>
                <a:avLst/>
                <a:gdLst>
                  <a:gd name="connsiteX0" fmla="*/ 158686 w 398335"/>
                  <a:gd name="connsiteY0" fmla="*/ 98369 h 423433"/>
                  <a:gd name="connsiteX1" fmla="*/ 222647 w 398335"/>
                  <a:gd name="connsiteY1" fmla="*/ 82582 h 423433"/>
                  <a:gd name="connsiteX2" fmla="*/ 280130 w 398335"/>
                  <a:gd name="connsiteY2" fmla="*/ 96750 h 423433"/>
                  <a:gd name="connsiteX3" fmla="*/ 325065 w 398335"/>
                  <a:gd name="connsiteY3" fmla="*/ 139660 h 423433"/>
                  <a:gd name="connsiteX4" fmla="*/ 398336 w 398335"/>
                  <a:gd name="connsiteY4" fmla="*/ 96345 h 423433"/>
                  <a:gd name="connsiteX5" fmla="*/ 328708 w 398335"/>
                  <a:gd name="connsiteY5" fmla="*/ 24693 h 423433"/>
                  <a:gd name="connsiteX6" fmla="*/ 223052 w 398335"/>
                  <a:gd name="connsiteY6" fmla="*/ 0 h 423433"/>
                  <a:gd name="connsiteX7" fmla="*/ 107680 w 398335"/>
                  <a:gd name="connsiteY7" fmla="*/ 27527 h 423433"/>
                  <a:gd name="connsiteX8" fmla="*/ 28742 w 398335"/>
                  <a:gd name="connsiteY8" fmla="*/ 102013 h 423433"/>
                  <a:gd name="connsiteX9" fmla="*/ 0 w 398335"/>
                  <a:gd name="connsiteY9" fmla="*/ 211717 h 423433"/>
                  <a:gd name="connsiteX10" fmla="*/ 28742 w 398335"/>
                  <a:gd name="connsiteY10" fmla="*/ 321016 h 423433"/>
                  <a:gd name="connsiteX11" fmla="*/ 107680 w 398335"/>
                  <a:gd name="connsiteY11" fmla="*/ 395907 h 423433"/>
                  <a:gd name="connsiteX12" fmla="*/ 223052 w 398335"/>
                  <a:gd name="connsiteY12" fmla="*/ 423434 h 423433"/>
                  <a:gd name="connsiteX13" fmla="*/ 328708 w 398335"/>
                  <a:gd name="connsiteY13" fmla="*/ 398335 h 423433"/>
                  <a:gd name="connsiteX14" fmla="*/ 398336 w 398335"/>
                  <a:gd name="connsiteY14" fmla="*/ 327088 h 423433"/>
                  <a:gd name="connsiteX15" fmla="*/ 325065 w 398335"/>
                  <a:gd name="connsiteY15" fmla="*/ 283773 h 423433"/>
                  <a:gd name="connsiteX16" fmla="*/ 280130 w 398335"/>
                  <a:gd name="connsiteY16" fmla="*/ 327493 h 423433"/>
                  <a:gd name="connsiteX17" fmla="*/ 222647 w 398335"/>
                  <a:gd name="connsiteY17" fmla="*/ 341662 h 423433"/>
                  <a:gd name="connsiteX18" fmla="*/ 158686 w 398335"/>
                  <a:gd name="connsiteY18" fmla="*/ 325874 h 423433"/>
                  <a:gd name="connsiteX19" fmla="*/ 113752 w 398335"/>
                  <a:gd name="connsiteY19" fmla="*/ 280535 h 423433"/>
                  <a:gd name="connsiteX20" fmla="*/ 97560 w 398335"/>
                  <a:gd name="connsiteY20" fmla="*/ 211717 h 423433"/>
                  <a:gd name="connsiteX21" fmla="*/ 113752 w 398335"/>
                  <a:gd name="connsiteY21" fmla="*/ 143303 h 423433"/>
                  <a:gd name="connsiteX22" fmla="*/ 158686 w 398335"/>
                  <a:gd name="connsiteY22" fmla="*/ 98369 h 42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8335" h="423433">
                    <a:moveTo>
                      <a:pt x="158686" y="98369"/>
                    </a:moveTo>
                    <a:cubicBezTo>
                      <a:pt x="177713" y="87844"/>
                      <a:pt x="199168" y="82582"/>
                      <a:pt x="222647" y="82582"/>
                    </a:cubicBezTo>
                    <a:cubicBezTo>
                      <a:pt x="243292" y="82582"/>
                      <a:pt x="262319" y="87439"/>
                      <a:pt x="280130" y="96750"/>
                    </a:cubicBezTo>
                    <a:cubicBezTo>
                      <a:pt x="297942" y="106466"/>
                      <a:pt x="312920" y="120634"/>
                      <a:pt x="325065" y="139660"/>
                    </a:cubicBezTo>
                    <a:lnTo>
                      <a:pt x="398336" y="96345"/>
                    </a:lnTo>
                    <a:cubicBezTo>
                      <a:pt x="382953" y="64770"/>
                      <a:pt x="359878" y="41291"/>
                      <a:pt x="328708" y="24693"/>
                    </a:cubicBezTo>
                    <a:cubicBezTo>
                      <a:pt x="297942" y="8096"/>
                      <a:pt x="262723" y="0"/>
                      <a:pt x="223052" y="0"/>
                    </a:cubicBezTo>
                    <a:cubicBezTo>
                      <a:pt x="179737" y="0"/>
                      <a:pt x="141280" y="9311"/>
                      <a:pt x="107680" y="27527"/>
                    </a:cubicBezTo>
                    <a:cubicBezTo>
                      <a:pt x="74081" y="45744"/>
                      <a:pt x="47768" y="70437"/>
                      <a:pt x="28742" y="102013"/>
                    </a:cubicBezTo>
                    <a:cubicBezTo>
                      <a:pt x="9716" y="133588"/>
                      <a:pt x="0" y="170021"/>
                      <a:pt x="0" y="211717"/>
                    </a:cubicBezTo>
                    <a:cubicBezTo>
                      <a:pt x="0" y="253008"/>
                      <a:pt x="9716" y="289036"/>
                      <a:pt x="28742" y="321016"/>
                    </a:cubicBezTo>
                    <a:cubicBezTo>
                      <a:pt x="47768" y="352592"/>
                      <a:pt x="74081" y="377690"/>
                      <a:pt x="107680" y="395907"/>
                    </a:cubicBezTo>
                    <a:cubicBezTo>
                      <a:pt x="141280" y="414123"/>
                      <a:pt x="179737" y="423434"/>
                      <a:pt x="223052" y="423434"/>
                    </a:cubicBezTo>
                    <a:cubicBezTo>
                      <a:pt x="262723" y="423434"/>
                      <a:pt x="297942" y="414933"/>
                      <a:pt x="328708" y="398335"/>
                    </a:cubicBezTo>
                    <a:cubicBezTo>
                      <a:pt x="359474" y="381738"/>
                      <a:pt x="382548" y="357854"/>
                      <a:pt x="398336" y="327088"/>
                    </a:cubicBezTo>
                    <a:lnTo>
                      <a:pt x="325065" y="283773"/>
                    </a:lnTo>
                    <a:cubicBezTo>
                      <a:pt x="312515" y="303204"/>
                      <a:pt x="297537" y="317778"/>
                      <a:pt x="280130" y="327493"/>
                    </a:cubicBezTo>
                    <a:cubicBezTo>
                      <a:pt x="262319" y="337209"/>
                      <a:pt x="243292" y="341662"/>
                      <a:pt x="222647" y="341662"/>
                    </a:cubicBezTo>
                    <a:cubicBezTo>
                      <a:pt x="199168" y="341662"/>
                      <a:pt x="177713" y="336399"/>
                      <a:pt x="158686" y="325874"/>
                    </a:cubicBezTo>
                    <a:cubicBezTo>
                      <a:pt x="139660" y="315349"/>
                      <a:pt x="124682" y="300371"/>
                      <a:pt x="113752" y="280535"/>
                    </a:cubicBezTo>
                    <a:cubicBezTo>
                      <a:pt x="102822" y="260699"/>
                      <a:pt x="97560" y="238030"/>
                      <a:pt x="97560" y="211717"/>
                    </a:cubicBezTo>
                    <a:cubicBezTo>
                      <a:pt x="97560" y="185404"/>
                      <a:pt x="102822" y="162734"/>
                      <a:pt x="113752" y="143303"/>
                    </a:cubicBezTo>
                    <a:cubicBezTo>
                      <a:pt x="125087" y="123873"/>
                      <a:pt x="139660" y="108894"/>
                      <a:pt x="158686" y="98369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ihandsfigur 44">
                <a:extLst>
                  <a:ext uri="{FF2B5EF4-FFF2-40B4-BE49-F238E27FC236}">
                    <a16:creationId xmlns:a16="http://schemas.microsoft.com/office/drawing/2014/main" id="{DCE5C45E-032F-AD17-6331-9B5BEBE164D1}"/>
                  </a:ext>
                </a:extLst>
              </p:cNvPr>
              <p:cNvSpPr/>
              <p:nvPr/>
            </p:nvSpPr>
            <p:spPr>
              <a:xfrm>
                <a:off x="5558885" y="2413087"/>
                <a:ext cx="427482" cy="572404"/>
              </a:xfrm>
              <a:custGeom>
                <a:avLst/>
                <a:gdLst>
                  <a:gd name="connsiteX0" fmla="*/ 410885 w 427482"/>
                  <a:gd name="connsiteY0" fmla="*/ 160306 h 572404"/>
                  <a:gd name="connsiteX1" fmla="*/ 295513 w 427482"/>
                  <a:gd name="connsiteY1" fmla="*/ 160306 h 572404"/>
                  <a:gd name="connsiteX2" fmla="*/ 95536 w 427482"/>
                  <a:gd name="connsiteY2" fmla="*/ 345305 h 572404"/>
                  <a:gd name="connsiteX3" fmla="*/ 95536 w 427482"/>
                  <a:gd name="connsiteY3" fmla="*/ 0 h 572404"/>
                  <a:gd name="connsiteX4" fmla="*/ 0 w 427482"/>
                  <a:gd name="connsiteY4" fmla="*/ 0 h 572404"/>
                  <a:gd name="connsiteX5" fmla="*/ 0 w 427482"/>
                  <a:gd name="connsiteY5" fmla="*/ 572405 h 572404"/>
                  <a:gd name="connsiteX6" fmla="*/ 95536 w 427482"/>
                  <a:gd name="connsiteY6" fmla="*/ 572405 h 572404"/>
                  <a:gd name="connsiteX7" fmla="*/ 95536 w 427482"/>
                  <a:gd name="connsiteY7" fmla="*/ 463510 h 572404"/>
                  <a:gd name="connsiteX8" fmla="*/ 166783 w 427482"/>
                  <a:gd name="connsiteY8" fmla="*/ 395907 h 572404"/>
                  <a:gd name="connsiteX9" fmla="*/ 310896 w 427482"/>
                  <a:gd name="connsiteY9" fmla="*/ 572405 h 572404"/>
                  <a:gd name="connsiteX10" fmla="*/ 427482 w 427482"/>
                  <a:gd name="connsiteY10" fmla="*/ 572405 h 572404"/>
                  <a:gd name="connsiteX11" fmla="*/ 238435 w 427482"/>
                  <a:gd name="connsiteY11" fmla="*/ 333161 h 57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7482" h="572404">
                    <a:moveTo>
                      <a:pt x="410885" y="160306"/>
                    </a:moveTo>
                    <a:lnTo>
                      <a:pt x="295513" y="160306"/>
                    </a:lnTo>
                    <a:lnTo>
                      <a:pt x="95536" y="345305"/>
                    </a:lnTo>
                    <a:lnTo>
                      <a:pt x="95536" y="0"/>
                    </a:lnTo>
                    <a:lnTo>
                      <a:pt x="0" y="0"/>
                    </a:lnTo>
                    <a:lnTo>
                      <a:pt x="0" y="572405"/>
                    </a:lnTo>
                    <a:lnTo>
                      <a:pt x="95536" y="572405"/>
                    </a:lnTo>
                    <a:lnTo>
                      <a:pt x="95536" y="463510"/>
                    </a:lnTo>
                    <a:lnTo>
                      <a:pt x="166783" y="395907"/>
                    </a:lnTo>
                    <a:lnTo>
                      <a:pt x="310896" y="572405"/>
                    </a:lnTo>
                    <a:lnTo>
                      <a:pt x="427482" y="572405"/>
                    </a:lnTo>
                    <a:lnTo>
                      <a:pt x="238435" y="333161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ihandsfigur 45">
                <a:extLst>
                  <a:ext uri="{FF2B5EF4-FFF2-40B4-BE49-F238E27FC236}">
                    <a16:creationId xmlns:a16="http://schemas.microsoft.com/office/drawing/2014/main" id="{8AF582D9-F46F-3DE6-E9A2-E8CB2B562EFC}"/>
                  </a:ext>
                </a:extLst>
              </p:cNvPr>
              <p:cNvSpPr/>
              <p:nvPr/>
            </p:nvSpPr>
            <p:spPr>
              <a:xfrm>
                <a:off x="6043445" y="2413087"/>
                <a:ext cx="95535" cy="572404"/>
              </a:xfrm>
              <a:custGeom>
                <a:avLst/>
                <a:gdLst>
                  <a:gd name="connsiteX0" fmla="*/ 0 w 95535"/>
                  <a:gd name="connsiteY0" fmla="*/ 0 h 572404"/>
                  <a:gd name="connsiteX1" fmla="*/ 95536 w 95535"/>
                  <a:gd name="connsiteY1" fmla="*/ 0 h 572404"/>
                  <a:gd name="connsiteX2" fmla="*/ 95536 w 95535"/>
                  <a:gd name="connsiteY2" fmla="*/ 572405 h 572404"/>
                  <a:gd name="connsiteX3" fmla="*/ 0 w 95535"/>
                  <a:gd name="connsiteY3" fmla="*/ 572405 h 57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535" h="572404">
                    <a:moveTo>
                      <a:pt x="0" y="0"/>
                    </a:moveTo>
                    <a:lnTo>
                      <a:pt x="95536" y="0"/>
                    </a:lnTo>
                    <a:lnTo>
                      <a:pt x="95536" y="572405"/>
                    </a:lnTo>
                    <a:lnTo>
                      <a:pt x="0" y="572405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 46">
                <a:extLst>
                  <a:ext uri="{FF2B5EF4-FFF2-40B4-BE49-F238E27FC236}">
                    <a16:creationId xmlns:a16="http://schemas.microsoft.com/office/drawing/2014/main" id="{EC01EC1E-778F-6B75-EB9A-A0FCD636FC5F}"/>
                  </a:ext>
                </a:extLst>
              </p:cNvPr>
              <p:cNvSpPr/>
              <p:nvPr/>
            </p:nvSpPr>
            <p:spPr>
              <a:xfrm>
                <a:off x="6244232" y="2573393"/>
                <a:ext cx="95535" cy="412099"/>
              </a:xfrm>
              <a:custGeom>
                <a:avLst/>
                <a:gdLst>
                  <a:gd name="connsiteX0" fmla="*/ 0 w 95535"/>
                  <a:gd name="connsiteY0" fmla="*/ 0 h 412099"/>
                  <a:gd name="connsiteX1" fmla="*/ 95536 w 95535"/>
                  <a:gd name="connsiteY1" fmla="*/ 0 h 412099"/>
                  <a:gd name="connsiteX2" fmla="*/ 95536 w 95535"/>
                  <a:gd name="connsiteY2" fmla="*/ 412099 h 412099"/>
                  <a:gd name="connsiteX3" fmla="*/ 0 w 95535"/>
                  <a:gd name="connsiteY3" fmla="*/ 412099 h 41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535" h="412099">
                    <a:moveTo>
                      <a:pt x="0" y="0"/>
                    </a:moveTo>
                    <a:lnTo>
                      <a:pt x="95536" y="0"/>
                    </a:lnTo>
                    <a:lnTo>
                      <a:pt x="95536" y="412099"/>
                    </a:lnTo>
                    <a:lnTo>
                      <a:pt x="0" y="412099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ihandsfigur 47">
                <a:extLst>
                  <a:ext uri="{FF2B5EF4-FFF2-40B4-BE49-F238E27FC236}">
                    <a16:creationId xmlns:a16="http://schemas.microsoft.com/office/drawing/2014/main" id="{92DD7771-FB7E-45BE-232B-A19453D47FD6}"/>
                  </a:ext>
                </a:extLst>
              </p:cNvPr>
              <p:cNvSpPr/>
              <p:nvPr/>
            </p:nvSpPr>
            <p:spPr>
              <a:xfrm>
                <a:off x="6230469" y="2390013"/>
                <a:ext cx="123467" cy="115776"/>
              </a:xfrm>
              <a:custGeom>
                <a:avLst/>
                <a:gdLst>
                  <a:gd name="connsiteX0" fmla="*/ 61532 w 123467"/>
                  <a:gd name="connsiteY0" fmla="*/ 0 h 115776"/>
                  <a:gd name="connsiteX1" fmla="*/ 17407 w 123467"/>
                  <a:gd name="connsiteY1" fmla="*/ 17002 h 115776"/>
                  <a:gd name="connsiteX2" fmla="*/ 0 w 123467"/>
                  <a:gd name="connsiteY2" fmla="*/ 57078 h 115776"/>
                  <a:gd name="connsiteX3" fmla="*/ 17407 w 123467"/>
                  <a:gd name="connsiteY3" fmla="*/ 98774 h 115776"/>
                  <a:gd name="connsiteX4" fmla="*/ 61532 w 123467"/>
                  <a:gd name="connsiteY4" fmla="*/ 115776 h 115776"/>
                  <a:gd name="connsiteX5" fmla="*/ 106466 w 123467"/>
                  <a:gd name="connsiteY5" fmla="*/ 98369 h 115776"/>
                  <a:gd name="connsiteX6" fmla="*/ 123468 w 123467"/>
                  <a:gd name="connsiteY6" fmla="*/ 56269 h 115776"/>
                  <a:gd name="connsiteX7" fmla="*/ 106061 w 123467"/>
                  <a:gd name="connsiteY7" fmla="*/ 15788 h 115776"/>
                  <a:gd name="connsiteX8" fmla="*/ 61532 w 123467"/>
                  <a:gd name="connsiteY8" fmla="*/ 0 h 11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467" h="115776">
                    <a:moveTo>
                      <a:pt x="61532" y="0"/>
                    </a:moveTo>
                    <a:cubicBezTo>
                      <a:pt x="43720" y="0"/>
                      <a:pt x="28742" y="5667"/>
                      <a:pt x="17407" y="17002"/>
                    </a:cubicBezTo>
                    <a:cubicBezTo>
                      <a:pt x="5667" y="28337"/>
                      <a:pt x="0" y="41696"/>
                      <a:pt x="0" y="57078"/>
                    </a:cubicBezTo>
                    <a:cubicBezTo>
                      <a:pt x="0" y="73676"/>
                      <a:pt x="5667" y="87439"/>
                      <a:pt x="17407" y="98774"/>
                    </a:cubicBezTo>
                    <a:cubicBezTo>
                      <a:pt x="29147" y="110109"/>
                      <a:pt x="43720" y="115776"/>
                      <a:pt x="61532" y="115776"/>
                    </a:cubicBezTo>
                    <a:cubicBezTo>
                      <a:pt x="80153" y="115776"/>
                      <a:pt x="95131" y="110109"/>
                      <a:pt x="106466" y="98369"/>
                    </a:cubicBezTo>
                    <a:cubicBezTo>
                      <a:pt x="117800" y="86630"/>
                      <a:pt x="123468" y="72866"/>
                      <a:pt x="123468" y="56269"/>
                    </a:cubicBezTo>
                    <a:cubicBezTo>
                      <a:pt x="123468" y="39672"/>
                      <a:pt x="117800" y="26313"/>
                      <a:pt x="106061" y="15788"/>
                    </a:cubicBezTo>
                    <a:cubicBezTo>
                      <a:pt x="94322" y="5263"/>
                      <a:pt x="79748" y="0"/>
                      <a:pt x="6153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ihandsfigur 48">
                <a:extLst>
                  <a:ext uri="{FF2B5EF4-FFF2-40B4-BE49-F238E27FC236}">
                    <a16:creationId xmlns:a16="http://schemas.microsoft.com/office/drawing/2014/main" id="{09938E16-20B6-E796-EA4C-D0329BD645AA}"/>
                  </a:ext>
                </a:extLst>
              </p:cNvPr>
              <p:cNvSpPr/>
              <p:nvPr/>
            </p:nvSpPr>
            <p:spPr>
              <a:xfrm>
                <a:off x="6445019" y="2568130"/>
                <a:ext cx="404812" cy="417766"/>
              </a:xfrm>
              <a:custGeom>
                <a:avLst/>
                <a:gdLst>
                  <a:gd name="connsiteX0" fmla="*/ 321017 w 404812"/>
                  <a:gd name="connsiteY0" fmla="*/ 19431 h 417766"/>
                  <a:gd name="connsiteX1" fmla="*/ 232767 w 404812"/>
                  <a:gd name="connsiteY1" fmla="*/ 0 h 417766"/>
                  <a:gd name="connsiteX2" fmla="*/ 137636 w 404812"/>
                  <a:gd name="connsiteY2" fmla="*/ 21455 h 417766"/>
                  <a:gd name="connsiteX3" fmla="*/ 91893 w 404812"/>
                  <a:gd name="connsiteY3" fmla="*/ 58293 h 417766"/>
                  <a:gd name="connsiteX4" fmla="*/ 91893 w 404812"/>
                  <a:gd name="connsiteY4" fmla="*/ 5263 h 417766"/>
                  <a:gd name="connsiteX5" fmla="*/ 0 w 404812"/>
                  <a:gd name="connsiteY5" fmla="*/ 5263 h 417766"/>
                  <a:gd name="connsiteX6" fmla="*/ 0 w 404812"/>
                  <a:gd name="connsiteY6" fmla="*/ 417362 h 417766"/>
                  <a:gd name="connsiteX7" fmla="*/ 95536 w 404812"/>
                  <a:gd name="connsiteY7" fmla="*/ 417362 h 417766"/>
                  <a:gd name="connsiteX8" fmla="*/ 95536 w 404812"/>
                  <a:gd name="connsiteY8" fmla="*/ 208883 h 417766"/>
                  <a:gd name="connsiteX9" fmla="*/ 109704 w 404812"/>
                  <a:gd name="connsiteY9" fmla="*/ 140065 h 417766"/>
                  <a:gd name="connsiteX10" fmla="*/ 150185 w 404812"/>
                  <a:gd name="connsiteY10" fmla="*/ 98774 h 417766"/>
                  <a:gd name="connsiteX11" fmla="*/ 210503 w 404812"/>
                  <a:gd name="connsiteY11" fmla="*/ 85011 h 417766"/>
                  <a:gd name="connsiteX12" fmla="*/ 282964 w 404812"/>
                  <a:gd name="connsiteY12" fmla="*/ 112133 h 417766"/>
                  <a:gd name="connsiteX13" fmla="*/ 308467 w 404812"/>
                  <a:gd name="connsiteY13" fmla="*/ 193905 h 417766"/>
                  <a:gd name="connsiteX14" fmla="*/ 308467 w 404812"/>
                  <a:gd name="connsiteY14" fmla="*/ 417766 h 417766"/>
                  <a:gd name="connsiteX15" fmla="*/ 404813 w 404812"/>
                  <a:gd name="connsiteY15" fmla="*/ 417766 h 417766"/>
                  <a:gd name="connsiteX16" fmla="*/ 404813 w 404812"/>
                  <a:gd name="connsiteY16" fmla="*/ 181761 h 417766"/>
                  <a:gd name="connsiteX17" fmla="*/ 382143 w 404812"/>
                  <a:gd name="connsiteY17" fmla="*/ 79343 h 417766"/>
                  <a:gd name="connsiteX18" fmla="*/ 321017 w 404812"/>
                  <a:gd name="connsiteY18" fmla="*/ 19431 h 41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4812" h="417766">
                    <a:moveTo>
                      <a:pt x="321017" y="19431"/>
                    </a:moveTo>
                    <a:cubicBezTo>
                      <a:pt x="295513" y="6477"/>
                      <a:pt x="265962" y="0"/>
                      <a:pt x="232767" y="0"/>
                    </a:cubicBezTo>
                    <a:cubicBezTo>
                      <a:pt x="196739" y="0"/>
                      <a:pt x="165164" y="7287"/>
                      <a:pt x="137636" y="21455"/>
                    </a:cubicBezTo>
                    <a:cubicBezTo>
                      <a:pt x="119420" y="31170"/>
                      <a:pt x="104037" y="43315"/>
                      <a:pt x="91893" y="58293"/>
                    </a:cubicBezTo>
                    <a:lnTo>
                      <a:pt x="91893" y="5263"/>
                    </a:lnTo>
                    <a:lnTo>
                      <a:pt x="0" y="5263"/>
                    </a:lnTo>
                    <a:lnTo>
                      <a:pt x="0" y="417362"/>
                    </a:lnTo>
                    <a:lnTo>
                      <a:pt x="95536" y="417362"/>
                    </a:lnTo>
                    <a:lnTo>
                      <a:pt x="95536" y="208883"/>
                    </a:lnTo>
                    <a:cubicBezTo>
                      <a:pt x="95536" y="181356"/>
                      <a:pt x="100394" y="158282"/>
                      <a:pt x="109704" y="140065"/>
                    </a:cubicBezTo>
                    <a:cubicBezTo>
                      <a:pt x="119015" y="121848"/>
                      <a:pt x="132779" y="108085"/>
                      <a:pt x="150185" y="98774"/>
                    </a:cubicBezTo>
                    <a:cubicBezTo>
                      <a:pt x="167592" y="89463"/>
                      <a:pt x="187833" y="85011"/>
                      <a:pt x="210503" y="85011"/>
                    </a:cubicBezTo>
                    <a:cubicBezTo>
                      <a:pt x="241673" y="85011"/>
                      <a:pt x="265962" y="93916"/>
                      <a:pt x="282964" y="112133"/>
                    </a:cubicBezTo>
                    <a:cubicBezTo>
                      <a:pt x="299966" y="130349"/>
                      <a:pt x="308467" y="157472"/>
                      <a:pt x="308467" y="193905"/>
                    </a:cubicBezTo>
                    <a:lnTo>
                      <a:pt x="308467" y="417766"/>
                    </a:lnTo>
                    <a:lnTo>
                      <a:pt x="404813" y="417766"/>
                    </a:lnTo>
                    <a:lnTo>
                      <a:pt x="404813" y="181761"/>
                    </a:lnTo>
                    <a:cubicBezTo>
                      <a:pt x="404813" y="140065"/>
                      <a:pt x="397121" y="106061"/>
                      <a:pt x="382143" y="79343"/>
                    </a:cubicBezTo>
                    <a:cubicBezTo>
                      <a:pt x="366760" y="51816"/>
                      <a:pt x="346519" y="31980"/>
                      <a:pt x="321017" y="19431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 49">
                <a:extLst>
                  <a:ext uri="{FF2B5EF4-FFF2-40B4-BE49-F238E27FC236}">
                    <a16:creationId xmlns:a16="http://schemas.microsoft.com/office/drawing/2014/main" id="{A1D6170E-9D1F-2AA6-B661-5F5A6E1C93E8}"/>
                  </a:ext>
                </a:extLst>
              </p:cNvPr>
              <p:cNvSpPr/>
              <p:nvPr/>
            </p:nvSpPr>
            <p:spPr>
              <a:xfrm>
                <a:off x="6927151" y="2568130"/>
                <a:ext cx="442460" cy="571595"/>
              </a:xfrm>
              <a:custGeom>
                <a:avLst/>
                <a:gdLst>
                  <a:gd name="connsiteX0" fmla="*/ 350973 w 442460"/>
                  <a:gd name="connsiteY0" fmla="*/ 5263 h 571595"/>
                  <a:gd name="connsiteX1" fmla="*/ 350973 w 442460"/>
                  <a:gd name="connsiteY1" fmla="*/ 59507 h 571595"/>
                  <a:gd name="connsiteX2" fmla="*/ 302800 w 442460"/>
                  <a:gd name="connsiteY2" fmla="*/ 21050 h 571595"/>
                  <a:gd name="connsiteX3" fmla="*/ 208478 w 442460"/>
                  <a:gd name="connsiteY3" fmla="*/ 0 h 571595"/>
                  <a:gd name="connsiteX4" fmla="*/ 102013 w 442460"/>
                  <a:gd name="connsiteY4" fmla="*/ 24693 h 571595"/>
                  <a:gd name="connsiteX5" fmla="*/ 27527 w 442460"/>
                  <a:gd name="connsiteY5" fmla="*/ 94321 h 571595"/>
                  <a:gd name="connsiteX6" fmla="*/ 0 w 442460"/>
                  <a:gd name="connsiteY6" fmla="*/ 199573 h 571595"/>
                  <a:gd name="connsiteX7" fmla="*/ 27527 w 442460"/>
                  <a:gd name="connsiteY7" fmla="*/ 303609 h 571595"/>
                  <a:gd name="connsiteX8" fmla="*/ 102013 w 442460"/>
                  <a:gd name="connsiteY8" fmla="*/ 373237 h 571595"/>
                  <a:gd name="connsiteX9" fmla="*/ 208478 w 442460"/>
                  <a:gd name="connsiteY9" fmla="*/ 398335 h 571595"/>
                  <a:gd name="connsiteX10" fmla="*/ 302800 w 442460"/>
                  <a:gd name="connsiteY10" fmla="*/ 376880 h 571595"/>
                  <a:gd name="connsiteX11" fmla="*/ 346520 w 442460"/>
                  <a:gd name="connsiteY11" fmla="*/ 343281 h 571595"/>
                  <a:gd name="connsiteX12" fmla="*/ 346520 w 442460"/>
                  <a:gd name="connsiteY12" fmla="*/ 365141 h 571595"/>
                  <a:gd name="connsiteX13" fmla="*/ 314944 w 442460"/>
                  <a:gd name="connsiteY13" fmla="*/ 459462 h 571595"/>
                  <a:gd name="connsiteX14" fmla="*/ 216170 w 442460"/>
                  <a:gd name="connsiteY14" fmla="*/ 490633 h 571595"/>
                  <a:gd name="connsiteX15" fmla="*/ 131159 w 442460"/>
                  <a:gd name="connsiteY15" fmla="*/ 476869 h 571595"/>
                  <a:gd name="connsiteX16" fmla="*/ 63151 w 442460"/>
                  <a:gd name="connsiteY16" fmla="*/ 440436 h 571595"/>
                  <a:gd name="connsiteX17" fmla="*/ 19836 w 442460"/>
                  <a:gd name="connsiteY17" fmla="*/ 512088 h 571595"/>
                  <a:gd name="connsiteX18" fmla="*/ 108895 w 442460"/>
                  <a:gd name="connsiteY18" fmla="*/ 556617 h 571595"/>
                  <a:gd name="connsiteX19" fmla="*/ 220218 w 442460"/>
                  <a:gd name="connsiteY19" fmla="*/ 571595 h 571595"/>
                  <a:gd name="connsiteX20" fmla="*/ 385382 w 442460"/>
                  <a:gd name="connsiteY20" fmla="*/ 518969 h 571595"/>
                  <a:gd name="connsiteX21" fmla="*/ 442460 w 442460"/>
                  <a:gd name="connsiteY21" fmla="*/ 354211 h 571595"/>
                  <a:gd name="connsiteX22" fmla="*/ 442460 w 442460"/>
                  <a:gd name="connsiteY22" fmla="*/ 4858 h 571595"/>
                  <a:gd name="connsiteX23" fmla="*/ 350973 w 442460"/>
                  <a:gd name="connsiteY23" fmla="*/ 4858 h 571595"/>
                  <a:gd name="connsiteX24" fmla="*/ 332351 w 442460"/>
                  <a:gd name="connsiteY24" fmla="*/ 260294 h 571595"/>
                  <a:gd name="connsiteX25" fmla="*/ 288227 w 442460"/>
                  <a:gd name="connsiteY25" fmla="*/ 301990 h 571595"/>
                  <a:gd name="connsiteX26" fmla="*/ 223457 w 442460"/>
                  <a:gd name="connsiteY26" fmla="*/ 316968 h 571595"/>
                  <a:gd name="connsiteX27" fmla="*/ 158282 w 442460"/>
                  <a:gd name="connsiteY27" fmla="*/ 301990 h 571595"/>
                  <a:gd name="connsiteX28" fmla="*/ 113348 w 442460"/>
                  <a:gd name="connsiteY28" fmla="*/ 260294 h 571595"/>
                  <a:gd name="connsiteX29" fmla="*/ 97560 w 442460"/>
                  <a:gd name="connsiteY29" fmla="*/ 199573 h 571595"/>
                  <a:gd name="connsiteX30" fmla="*/ 113348 w 442460"/>
                  <a:gd name="connsiteY30" fmla="*/ 138041 h 571595"/>
                  <a:gd name="connsiteX31" fmla="*/ 158282 w 442460"/>
                  <a:gd name="connsiteY31" fmla="*/ 97155 h 571595"/>
                  <a:gd name="connsiteX32" fmla="*/ 223457 w 442460"/>
                  <a:gd name="connsiteY32" fmla="*/ 82582 h 571595"/>
                  <a:gd name="connsiteX33" fmla="*/ 288227 w 442460"/>
                  <a:gd name="connsiteY33" fmla="*/ 97155 h 571595"/>
                  <a:gd name="connsiteX34" fmla="*/ 332351 w 442460"/>
                  <a:gd name="connsiteY34" fmla="*/ 138041 h 571595"/>
                  <a:gd name="connsiteX35" fmla="*/ 348139 w 442460"/>
                  <a:gd name="connsiteY35" fmla="*/ 199573 h 571595"/>
                  <a:gd name="connsiteX36" fmla="*/ 332351 w 442460"/>
                  <a:gd name="connsiteY36" fmla="*/ 260294 h 57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2460" h="571595">
                    <a:moveTo>
                      <a:pt x="350973" y="5263"/>
                    </a:moveTo>
                    <a:lnTo>
                      <a:pt x="350973" y="59507"/>
                    </a:lnTo>
                    <a:cubicBezTo>
                      <a:pt x="337614" y="43315"/>
                      <a:pt x="321421" y="30361"/>
                      <a:pt x="302800" y="21050"/>
                    </a:cubicBezTo>
                    <a:cubicBezTo>
                      <a:pt x="274868" y="6882"/>
                      <a:pt x="243293" y="0"/>
                      <a:pt x="208478" y="0"/>
                    </a:cubicBezTo>
                    <a:cubicBezTo>
                      <a:pt x="168807" y="0"/>
                      <a:pt x="133183" y="8096"/>
                      <a:pt x="102013" y="24693"/>
                    </a:cubicBezTo>
                    <a:cubicBezTo>
                      <a:pt x="70437" y="41291"/>
                      <a:pt x="45744" y="64365"/>
                      <a:pt x="27527" y="94321"/>
                    </a:cubicBezTo>
                    <a:cubicBezTo>
                      <a:pt x="9311" y="124277"/>
                      <a:pt x="0" y="159496"/>
                      <a:pt x="0" y="199573"/>
                    </a:cubicBezTo>
                    <a:cubicBezTo>
                      <a:pt x="0" y="239244"/>
                      <a:pt x="8906" y="274058"/>
                      <a:pt x="27527" y="303609"/>
                    </a:cubicBezTo>
                    <a:cubicBezTo>
                      <a:pt x="45744" y="333565"/>
                      <a:pt x="70437" y="356640"/>
                      <a:pt x="102013" y="373237"/>
                    </a:cubicBezTo>
                    <a:cubicBezTo>
                      <a:pt x="133183" y="389834"/>
                      <a:pt x="168807" y="398335"/>
                      <a:pt x="208478" y="398335"/>
                    </a:cubicBezTo>
                    <a:cubicBezTo>
                      <a:pt x="243293" y="398335"/>
                      <a:pt x="274868" y="391049"/>
                      <a:pt x="302800" y="376880"/>
                    </a:cubicBezTo>
                    <a:cubicBezTo>
                      <a:pt x="319397" y="368379"/>
                      <a:pt x="333970" y="357044"/>
                      <a:pt x="346520" y="343281"/>
                    </a:cubicBezTo>
                    <a:lnTo>
                      <a:pt x="346520" y="365141"/>
                    </a:lnTo>
                    <a:cubicBezTo>
                      <a:pt x="346520" y="407241"/>
                      <a:pt x="335994" y="438817"/>
                      <a:pt x="314944" y="459462"/>
                    </a:cubicBezTo>
                    <a:cubicBezTo>
                      <a:pt x="293894" y="480108"/>
                      <a:pt x="261104" y="490633"/>
                      <a:pt x="216170" y="490633"/>
                    </a:cubicBezTo>
                    <a:cubicBezTo>
                      <a:pt x="187024" y="490633"/>
                      <a:pt x="158687" y="486180"/>
                      <a:pt x="131159" y="476869"/>
                    </a:cubicBezTo>
                    <a:cubicBezTo>
                      <a:pt x="104037" y="467558"/>
                      <a:pt x="81368" y="455414"/>
                      <a:pt x="63151" y="440436"/>
                    </a:cubicBezTo>
                    <a:lnTo>
                      <a:pt x="19836" y="512088"/>
                    </a:lnTo>
                    <a:cubicBezTo>
                      <a:pt x="43315" y="531519"/>
                      <a:pt x="73271" y="546497"/>
                      <a:pt x="108895" y="556617"/>
                    </a:cubicBezTo>
                    <a:cubicBezTo>
                      <a:pt x="144518" y="566738"/>
                      <a:pt x="181761" y="571595"/>
                      <a:pt x="220218" y="571595"/>
                    </a:cubicBezTo>
                    <a:cubicBezTo>
                      <a:pt x="292275" y="571595"/>
                      <a:pt x="347329" y="553783"/>
                      <a:pt x="385382" y="518969"/>
                    </a:cubicBezTo>
                    <a:cubicBezTo>
                      <a:pt x="423434" y="483751"/>
                      <a:pt x="442460" y="428696"/>
                      <a:pt x="442460" y="354211"/>
                    </a:cubicBezTo>
                    <a:lnTo>
                      <a:pt x="442460" y="4858"/>
                    </a:lnTo>
                    <a:lnTo>
                      <a:pt x="350973" y="4858"/>
                    </a:lnTo>
                    <a:close/>
                    <a:moveTo>
                      <a:pt x="332351" y="260294"/>
                    </a:moveTo>
                    <a:cubicBezTo>
                      <a:pt x="321826" y="278106"/>
                      <a:pt x="307253" y="291870"/>
                      <a:pt x="288227" y="301990"/>
                    </a:cubicBezTo>
                    <a:cubicBezTo>
                      <a:pt x="269200" y="312110"/>
                      <a:pt x="247746" y="316968"/>
                      <a:pt x="223457" y="316968"/>
                    </a:cubicBezTo>
                    <a:cubicBezTo>
                      <a:pt x="199168" y="316968"/>
                      <a:pt x="177713" y="312110"/>
                      <a:pt x="158282" y="301990"/>
                    </a:cubicBezTo>
                    <a:cubicBezTo>
                      <a:pt x="138851" y="291870"/>
                      <a:pt x="123873" y="278106"/>
                      <a:pt x="113348" y="260294"/>
                    </a:cubicBezTo>
                    <a:cubicBezTo>
                      <a:pt x="102822" y="242483"/>
                      <a:pt x="97560" y="222242"/>
                      <a:pt x="97560" y="199573"/>
                    </a:cubicBezTo>
                    <a:cubicBezTo>
                      <a:pt x="97560" y="176093"/>
                      <a:pt x="102822" y="155448"/>
                      <a:pt x="113348" y="138041"/>
                    </a:cubicBezTo>
                    <a:cubicBezTo>
                      <a:pt x="123873" y="120634"/>
                      <a:pt x="138851" y="106870"/>
                      <a:pt x="158282" y="97155"/>
                    </a:cubicBezTo>
                    <a:cubicBezTo>
                      <a:pt x="177713" y="87439"/>
                      <a:pt x="199168" y="82582"/>
                      <a:pt x="223457" y="82582"/>
                    </a:cubicBezTo>
                    <a:cubicBezTo>
                      <a:pt x="247746" y="82582"/>
                      <a:pt x="269200" y="87439"/>
                      <a:pt x="288227" y="97155"/>
                    </a:cubicBezTo>
                    <a:cubicBezTo>
                      <a:pt x="307253" y="106870"/>
                      <a:pt x="321826" y="120634"/>
                      <a:pt x="332351" y="138041"/>
                    </a:cubicBezTo>
                    <a:cubicBezTo>
                      <a:pt x="342876" y="155448"/>
                      <a:pt x="348139" y="176093"/>
                      <a:pt x="348139" y="199573"/>
                    </a:cubicBezTo>
                    <a:cubicBezTo>
                      <a:pt x="348139" y="222242"/>
                      <a:pt x="342876" y="242483"/>
                      <a:pt x="332351" y="260294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15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utfallande_bild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DC23DFB-58B6-29D8-66DC-13B8B7409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9CF3D59-A722-E2F2-20E8-BFA3AA60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text 10">
            <a:extLst>
              <a:ext uri="{FF2B5EF4-FFF2-40B4-BE49-F238E27FC236}">
                <a16:creationId xmlns:a16="http://schemas.microsoft.com/office/drawing/2014/main" id="{6126781D-AA70-EEC2-7988-5BEE3D8ED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7029450" cy="1366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693F84F8-1946-3EAF-2657-E14123E97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1358368"/>
            <a:ext cx="7029450" cy="7228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3835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utfallande bild_vi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DC23DFB-58B6-29D8-66DC-13B8B7409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B185E1F-5C8E-0E50-46F4-F7A8E439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701664E-7ECA-F82D-EDBB-B69ED923B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7029450" cy="1366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53A687-9106-C8B5-53CA-07DEB374C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1358368"/>
            <a:ext cx="7029450" cy="7228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431901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utfallande innehåll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C4688DC-0E79-AAED-CDFF-2262538C3A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2BAC035-0F79-3AF5-DB56-DBDDEAC2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16FBECA2-FE1E-3DEE-3C3B-33DB64443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7029450" cy="1366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4C3ABC5B-C6D7-4A3E-C94A-A513169B5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1358368"/>
            <a:ext cx="7029450" cy="7228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81909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ed utfallande innehåll_vi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C4688DC-0E79-AAED-CDFF-2262538C3A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185474D-4F9B-A3AE-7455-A68B1FE6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4BFD5B9-5276-A7F4-ECA7-AC7FB4180B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7029450" cy="1366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552C624F-844B-E1F3-9B3C-4291B9FC0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1358368"/>
            <a:ext cx="7029450" cy="7228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5149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1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6239EB1-7CB6-B726-7BF8-C045621109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3188" y="923925"/>
            <a:ext cx="5078412" cy="5243513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B6F87C0-F73F-0B21-9699-761265FE7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8420" y="274585"/>
            <a:ext cx="1600200" cy="419100"/>
          </a:xfrm>
          <a:prstGeom prst="rect">
            <a:avLst/>
          </a:prstGeom>
        </p:spPr>
      </p:pic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1FB6CBD7-6DF1-4516-7689-FEA30CE58C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5531755" cy="36643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45B6DD1A-3D90-2A0D-1EB6-36289CD4E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1358368"/>
            <a:ext cx="5536567" cy="7264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5951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innehåll 1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C9A7C8CC-66F1-DC50-4225-5DC7FF6FA7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52795" y="923594"/>
            <a:ext cx="5078699" cy="524429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C5FC8CF-EDFB-CA78-E2B5-F64925607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8420" y="274585"/>
            <a:ext cx="1600200" cy="419100"/>
          </a:xfrm>
          <a:prstGeom prst="rect">
            <a:avLst/>
          </a:prstGeom>
        </p:spPr>
      </p:pic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47C88B1A-BFE6-8807-AF46-A87198D2E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5531755" cy="36643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A6A552-3E22-FA37-D65D-A975C216A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1358368"/>
            <a:ext cx="5536567" cy="7264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47553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2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22418E0-ABDA-BB9F-EED0-BA5FC07FB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5060027-FCF9-869C-12D9-25D82EE2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A2ED6BCC-A4A1-C6EB-D440-29196349F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5213703" cy="36553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33D52356-0EA8-9FB3-8A9A-B99F4FA8B6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928914"/>
            <a:ext cx="5218515" cy="116506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</a:t>
            </a:r>
          </a:p>
          <a:p>
            <a:pPr lvl="0"/>
            <a:r>
              <a:rPr lang="sv-SE" dirty="0"/>
              <a:t>till rubrik</a:t>
            </a:r>
          </a:p>
        </p:txBody>
      </p:sp>
    </p:spTree>
    <p:extLst>
      <p:ext uri="{BB962C8B-B14F-4D97-AF65-F5344CB8AC3E}">
        <p14:creationId xmlns:p14="http://schemas.microsoft.com/office/powerpoint/2010/main" val="796062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ild 2_vi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22418E0-ABDA-BB9F-EED0-BA5FC07FB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4745A7B-2B00-3EF4-1886-EC3C541A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5F0C1F02-4C97-C932-8613-91EDDDA81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5213703" cy="36553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D2D82B55-F192-63B0-E26B-7A2075D4E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928914"/>
            <a:ext cx="5218515" cy="116506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</a:t>
            </a:r>
          </a:p>
          <a:p>
            <a:pPr lvl="0"/>
            <a:r>
              <a:rPr lang="sv-SE" dirty="0"/>
              <a:t>till rubrik</a:t>
            </a:r>
          </a:p>
        </p:txBody>
      </p:sp>
    </p:spTree>
    <p:extLst>
      <p:ext uri="{BB962C8B-B14F-4D97-AF65-F5344CB8AC3E}">
        <p14:creationId xmlns:p14="http://schemas.microsoft.com/office/powerpoint/2010/main" val="2268666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innehåll 2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497286DF-7932-85E8-1278-E95598696B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E85675F-C130-F8FB-5DF1-2B9CE805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B55B3B73-D14A-5868-6B33-5999AAD79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5213703" cy="36553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AE82E9D1-BAA9-D37C-3728-CCB5A398E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928914"/>
            <a:ext cx="5218515" cy="116506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</a:t>
            </a:r>
          </a:p>
          <a:p>
            <a:pPr lvl="0"/>
            <a:r>
              <a:rPr lang="sv-SE" dirty="0"/>
              <a:t>till rubrik</a:t>
            </a:r>
          </a:p>
        </p:txBody>
      </p:sp>
    </p:spTree>
    <p:extLst>
      <p:ext uri="{BB962C8B-B14F-4D97-AF65-F5344CB8AC3E}">
        <p14:creationId xmlns:p14="http://schemas.microsoft.com/office/powerpoint/2010/main" val="189173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ed innehåll 2_vi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497286DF-7932-85E8-1278-E95598696B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A9CE5709-3476-C399-4C0D-57CCBBD4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F9BE550B-8504-E4BD-42BB-A97F5868F9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5213703" cy="36553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D95E9E-C6A6-FDD1-A456-EAA71DD6F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928914"/>
            <a:ext cx="5218515" cy="116506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</a:t>
            </a:r>
          </a:p>
          <a:p>
            <a:pPr lvl="0"/>
            <a:r>
              <a:rPr lang="sv-SE" dirty="0"/>
              <a:t>till rubrik</a:t>
            </a:r>
          </a:p>
        </p:txBody>
      </p:sp>
    </p:spTree>
    <p:extLst>
      <p:ext uri="{BB962C8B-B14F-4D97-AF65-F5344CB8AC3E}">
        <p14:creationId xmlns:p14="http://schemas.microsoft.com/office/powerpoint/2010/main" val="312904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_Sa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1B09A76-9701-C8CF-148A-75E2CF1B2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71" y="274585"/>
            <a:ext cx="1599314" cy="41924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487FDA7-DB31-5DD5-C0AB-1A59F08B9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13781"/>
            <a:ext cx="10248900" cy="2994819"/>
          </a:xfrm>
          <a:prstGeom prst="rect">
            <a:avLst/>
          </a:prstGeom>
        </p:spPr>
        <p:txBody>
          <a:bodyPr/>
          <a:lstStyle>
            <a:lvl1pPr>
              <a:lnSpc>
                <a:spcPts val="8500"/>
              </a:lnSpc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BB4721E-4FB9-8FD7-793B-AB4B3DECBA0A}"/>
              </a:ext>
            </a:extLst>
          </p:cNvPr>
          <p:cNvSpPr txBox="1"/>
          <p:nvPr userDrawn="1"/>
        </p:nvSpPr>
        <p:spPr>
          <a:xfrm>
            <a:off x="8264550" y="5948090"/>
            <a:ext cx="339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aseline="0" dirty="0">
                <a:solidFill>
                  <a:schemeClr val="bg1"/>
                </a:solidFill>
              </a:rPr>
              <a:t>En del av 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2369904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86B114-119D-9F38-C252-594F20962B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F03A747-F7CC-2B30-6716-F8ECEB35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543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fallande bild_vi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86B114-119D-9F38-C252-594F20962B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7D6B263-97B3-F4B4-6695-969D55D8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6859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fallande innehåll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666EBA-2692-E71D-BE03-94C590B56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506C50E-EBA1-4677-20B4-68A6BB4E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2068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fallande innehåll_vi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B666EBA-2692-E71D-BE03-94C590B56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02CBCC3B-3C05-7322-E024-493930DB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7823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6C0857-9DA4-9B8C-57AD-D98F6F204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7AF54E-6C16-E3C3-9758-3CA6C8E51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B1A077-6F66-1A36-327A-1FF29B4B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E3-6E3C-42E7-AD91-4A79C91D0CF1}" type="datetimeFigureOut">
              <a:rPr lang="sv-SE" smtClean="0"/>
              <a:t>2023-04-15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23EE76-AAA6-7D21-EFF8-BE9FFB75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CB6D12-AAD9-1EDE-A246-A1EBB555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9D81-4672-4D73-8C70-8B633D14A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80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ADDE31-E0EA-CA4E-100D-2A5286A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B093F1-B592-5D43-32DB-AD7A5248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544D83-9890-42B0-EF1E-F3CF4073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BE3-6E3C-42E7-AD91-4A79C91D0CF1}" type="datetimeFigureOut">
              <a:rPr lang="sv-SE" smtClean="0"/>
              <a:t>2023-04-15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A3675D-3A9F-E8C8-A9B9-135D663D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7EF533-127B-B31E-BB7F-724E83DD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9D81-4672-4D73-8C70-8B633D14AC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140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7A92BF2-6C48-E3ED-9DEC-392507581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5435" cy="6938682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30617268-5A02-9783-5989-CCF4E93DF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4776"/>
            <a:ext cx="12335434" cy="39941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0" i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FontTx/>
              <a:buNone/>
              <a:defRPr sz="4000" baseline="0">
                <a:latin typeface="Calibri Light" panose="020F0302020204030204" pitchFamily="34" charset="0"/>
              </a:defRPr>
            </a:lvl2pPr>
            <a:lvl3pPr marL="914400" indent="0">
              <a:buFontTx/>
              <a:buNone/>
              <a:defRPr sz="4000" baseline="0">
                <a:latin typeface="Calibri Light" panose="020F0302020204030204" pitchFamily="34" charset="0"/>
              </a:defRPr>
            </a:lvl3pPr>
            <a:lvl4pPr marL="1371600" indent="0">
              <a:buFontTx/>
              <a:buNone/>
              <a:defRPr sz="4000" baseline="0">
                <a:latin typeface="Calibri Light" panose="020F0302020204030204" pitchFamily="34" charset="0"/>
              </a:defRPr>
            </a:lvl4pPr>
            <a:lvl5pPr marL="1828800" indent="0">
              <a:buFontTx/>
              <a:buNone/>
              <a:defRPr sz="4000"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7ED138BB-CF9C-0921-E09D-C8A10F9F7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65" y="274585"/>
            <a:ext cx="1599314" cy="4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0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553BB1F-978B-138C-7E26-4D2E79CA4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30617268-5A02-9783-5989-CCF4E93DF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4776"/>
            <a:ext cx="12192000" cy="39941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0" i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FontTx/>
              <a:buNone/>
              <a:defRPr sz="4000" baseline="0">
                <a:latin typeface="Calibri Light" panose="020F0302020204030204" pitchFamily="34" charset="0"/>
              </a:defRPr>
            </a:lvl2pPr>
            <a:lvl3pPr marL="914400" indent="0">
              <a:buFontTx/>
              <a:buNone/>
              <a:defRPr sz="4000" baseline="0">
                <a:latin typeface="Calibri Light" panose="020F0302020204030204" pitchFamily="34" charset="0"/>
              </a:defRPr>
            </a:lvl3pPr>
            <a:lvl4pPr marL="1371600" indent="0">
              <a:buFontTx/>
              <a:buNone/>
              <a:defRPr sz="4000" baseline="0">
                <a:latin typeface="Calibri Light" panose="020F0302020204030204" pitchFamily="34" charset="0"/>
              </a:defRPr>
            </a:lvl4pPr>
            <a:lvl5pPr marL="1828800" indent="0">
              <a:buFontTx/>
              <a:buNone/>
              <a:defRPr sz="4000"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DA37603-58AE-38FD-7999-1EC0520D6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585"/>
            <a:ext cx="1599314" cy="4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08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6BE2E79-7220-1A01-8327-BC0B930A4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30617268-5A02-9783-5989-CCF4E93DF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4776"/>
            <a:ext cx="12192000" cy="39941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0" i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FontTx/>
              <a:buNone/>
              <a:defRPr sz="4000" baseline="0">
                <a:latin typeface="Calibri Light" panose="020F0302020204030204" pitchFamily="34" charset="0"/>
              </a:defRPr>
            </a:lvl2pPr>
            <a:lvl3pPr marL="914400" indent="0">
              <a:buFontTx/>
              <a:buNone/>
              <a:defRPr sz="4000" baseline="0">
                <a:latin typeface="Calibri Light" panose="020F0302020204030204" pitchFamily="34" charset="0"/>
              </a:defRPr>
            </a:lvl3pPr>
            <a:lvl4pPr marL="1371600" indent="0">
              <a:buFontTx/>
              <a:buNone/>
              <a:defRPr sz="4000" baseline="0">
                <a:latin typeface="Calibri Light" panose="020F0302020204030204" pitchFamily="34" charset="0"/>
              </a:defRPr>
            </a:lvl4pPr>
            <a:lvl5pPr marL="1828800" indent="0">
              <a:buFontTx/>
              <a:buNone/>
              <a:defRPr sz="4000"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D91344F-2424-D8E1-FB29-E42B05CD64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585"/>
            <a:ext cx="1599314" cy="4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0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10747A-B3E8-53E8-11E6-CC327BFB6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30617268-5A02-9783-5989-CCF4E93DF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4776"/>
            <a:ext cx="12192000" cy="39941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0" i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FontTx/>
              <a:buNone/>
              <a:defRPr sz="4000" baseline="0">
                <a:latin typeface="Calibri Light" panose="020F0302020204030204" pitchFamily="34" charset="0"/>
              </a:defRPr>
            </a:lvl2pPr>
            <a:lvl3pPr marL="914400" indent="0">
              <a:buFontTx/>
              <a:buNone/>
              <a:defRPr sz="4000" baseline="0">
                <a:latin typeface="Calibri Light" panose="020F0302020204030204" pitchFamily="34" charset="0"/>
              </a:defRPr>
            </a:lvl3pPr>
            <a:lvl4pPr marL="1371600" indent="0">
              <a:buFontTx/>
              <a:buNone/>
              <a:defRPr sz="4000" baseline="0">
                <a:latin typeface="Calibri Light" panose="020F0302020204030204" pitchFamily="34" charset="0"/>
              </a:defRPr>
            </a:lvl4pPr>
            <a:lvl5pPr marL="1828800" indent="0">
              <a:buFontTx/>
              <a:buNone/>
              <a:defRPr sz="4000"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9522662-6B95-5725-4073-F3B1523C5E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585"/>
            <a:ext cx="1599314" cy="4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5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_Sa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1C435A7-D72B-71C1-273B-DE8C8D78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173"/>
            <a:ext cx="1599314" cy="419248"/>
          </a:xfrm>
          <a:prstGeom prst="rect">
            <a:avLst/>
          </a:prstGeom>
        </p:spPr>
      </p:pic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989992D0-D0D6-FCF6-5CB7-D5AF8E881F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422" y="381225"/>
            <a:ext cx="2763928" cy="596184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5000"/>
              </a:lnSpc>
              <a:buFontTx/>
              <a:buNone/>
              <a:defRPr sz="300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1Klicka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87FDA7-DB31-5DD5-C0AB-1A59F08B9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0" y="1386841"/>
            <a:ext cx="8227995" cy="3669022"/>
          </a:xfrm>
          <a:prstGeom prst="rect">
            <a:avLst/>
          </a:prstGeom>
        </p:spPr>
        <p:txBody>
          <a:bodyPr anchor="b"/>
          <a:lstStyle>
            <a:lvl1pPr>
              <a:lnSpc>
                <a:spcPts val="8500"/>
              </a:lnSpc>
              <a:defRPr sz="8500" b="1" i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0224E23-EAEA-A19C-9457-4CD2F9543DE4}"/>
              </a:ext>
            </a:extLst>
          </p:cNvPr>
          <p:cNvSpPr txBox="1"/>
          <p:nvPr userDrawn="1"/>
        </p:nvSpPr>
        <p:spPr>
          <a:xfrm>
            <a:off x="8264550" y="5948090"/>
            <a:ext cx="339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aseline="0" dirty="0">
                <a:solidFill>
                  <a:schemeClr val="bg1"/>
                </a:solidFill>
              </a:rPr>
              <a:t>En del av 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48200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40FB9CA0-815C-D8EA-64B4-28E8C1599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Platshållare för text 10">
            <a:extLst>
              <a:ext uri="{FF2B5EF4-FFF2-40B4-BE49-F238E27FC236}">
                <a16:creationId xmlns:a16="http://schemas.microsoft.com/office/drawing/2014/main" id="{50666E99-DA10-D5DD-F9CD-DE3B3139A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4776"/>
            <a:ext cx="12192000" cy="39941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0" i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FontTx/>
              <a:buNone/>
              <a:defRPr sz="4000" baseline="0">
                <a:latin typeface="Calibri Light" panose="020F0302020204030204" pitchFamily="34" charset="0"/>
              </a:defRPr>
            </a:lvl2pPr>
            <a:lvl3pPr marL="914400" indent="0">
              <a:buFontTx/>
              <a:buNone/>
              <a:defRPr sz="4000" baseline="0">
                <a:latin typeface="Calibri Light" panose="020F0302020204030204" pitchFamily="34" charset="0"/>
              </a:defRPr>
            </a:lvl3pPr>
            <a:lvl4pPr marL="1371600" indent="0">
              <a:buFontTx/>
              <a:buNone/>
              <a:defRPr sz="4000" baseline="0">
                <a:latin typeface="Calibri Light" panose="020F0302020204030204" pitchFamily="34" charset="0"/>
              </a:defRPr>
            </a:lvl4pPr>
            <a:lvl5pPr marL="1828800" indent="0">
              <a:buFontTx/>
              <a:buNone/>
              <a:defRPr sz="4000"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F933062-240B-8E14-1710-7298C8B6B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585"/>
            <a:ext cx="1599314" cy="4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5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alvia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14D81E52-375B-34A9-0D37-0691EF431914}"/>
              </a:ext>
            </a:extLst>
          </p:cNvPr>
          <p:cNvGrpSpPr/>
          <p:nvPr userDrawn="1"/>
        </p:nvGrpSpPr>
        <p:grpSpPr>
          <a:xfrm>
            <a:off x="1530626" y="2529480"/>
            <a:ext cx="6865122" cy="1799041"/>
            <a:chOff x="1283255" y="1545574"/>
            <a:chExt cx="6086355" cy="1594961"/>
          </a:xfrm>
        </p:grpSpPr>
        <p:grpSp>
          <p:nvGrpSpPr>
            <p:cNvPr id="4" name="Bild 62">
              <a:extLst>
                <a:ext uri="{FF2B5EF4-FFF2-40B4-BE49-F238E27FC236}">
                  <a16:creationId xmlns:a16="http://schemas.microsoft.com/office/drawing/2014/main" id="{DBCF4FC8-247D-F41E-542E-09328B4D1F0A}"/>
                </a:ext>
              </a:extLst>
            </p:cNvPr>
            <p:cNvGrpSpPr/>
            <p:nvPr/>
          </p:nvGrpSpPr>
          <p:grpSpPr>
            <a:xfrm>
              <a:off x="1283255" y="1545574"/>
              <a:ext cx="4335541" cy="629483"/>
              <a:chOff x="1283255" y="1545574"/>
              <a:chExt cx="4335541" cy="629483"/>
            </a:xfrm>
            <a:solidFill>
              <a:srgbClr val="FFFFFF"/>
            </a:solidFill>
          </p:grpSpPr>
          <p:sp>
            <p:nvSpPr>
              <p:cNvPr id="21" name="Frihandsfigur 20">
                <a:extLst>
                  <a:ext uri="{FF2B5EF4-FFF2-40B4-BE49-F238E27FC236}">
                    <a16:creationId xmlns:a16="http://schemas.microsoft.com/office/drawing/2014/main" id="{91F947E2-BC0F-ADF8-2A50-A0A3B207F807}"/>
                  </a:ext>
                </a:extLst>
              </p:cNvPr>
              <p:cNvSpPr/>
              <p:nvPr/>
            </p:nvSpPr>
            <p:spPr>
              <a:xfrm>
                <a:off x="5466588" y="1577554"/>
                <a:ext cx="152209" cy="151399"/>
              </a:xfrm>
              <a:custGeom>
                <a:avLst/>
                <a:gdLst>
                  <a:gd name="connsiteX0" fmla="*/ 146137 w 152209"/>
                  <a:gd name="connsiteY0" fmla="*/ 45744 h 151399"/>
                  <a:gd name="connsiteX1" fmla="*/ 130349 w 152209"/>
                  <a:gd name="connsiteY1" fmla="*/ 21860 h 151399"/>
                  <a:gd name="connsiteX2" fmla="*/ 106061 w 152209"/>
                  <a:gd name="connsiteY2" fmla="*/ 5667 h 151399"/>
                  <a:gd name="connsiteX3" fmla="*/ 76104 w 152209"/>
                  <a:gd name="connsiteY3" fmla="*/ 0 h 151399"/>
                  <a:gd name="connsiteX4" fmla="*/ 46149 w 152209"/>
                  <a:gd name="connsiteY4" fmla="*/ 5667 h 151399"/>
                  <a:gd name="connsiteX5" fmla="*/ 21860 w 152209"/>
                  <a:gd name="connsiteY5" fmla="*/ 21860 h 151399"/>
                  <a:gd name="connsiteX6" fmla="*/ 5667 w 152209"/>
                  <a:gd name="connsiteY6" fmla="*/ 46149 h 151399"/>
                  <a:gd name="connsiteX7" fmla="*/ 0 w 152209"/>
                  <a:gd name="connsiteY7" fmla="*/ 75700 h 151399"/>
                  <a:gd name="connsiteX8" fmla="*/ 5667 w 152209"/>
                  <a:gd name="connsiteY8" fmla="*/ 105251 h 151399"/>
                  <a:gd name="connsiteX9" fmla="*/ 21860 w 152209"/>
                  <a:gd name="connsiteY9" fmla="*/ 129540 h 151399"/>
                  <a:gd name="connsiteX10" fmla="*/ 46149 w 152209"/>
                  <a:gd name="connsiteY10" fmla="*/ 145733 h 151399"/>
                  <a:gd name="connsiteX11" fmla="*/ 76104 w 152209"/>
                  <a:gd name="connsiteY11" fmla="*/ 151400 h 151399"/>
                  <a:gd name="connsiteX12" fmla="*/ 106061 w 152209"/>
                  <a:gd name="connsiteY12" fmla="*/ 145328 h 151399"/>
                  <a:gd name="connsiteX13" fmla="*/ 130349 w 152209"/>
                  <a:gd name="connsiteY13" fmla="*/ 129135 h 151399"/>
                  <a:gd name="connsiteX14" fmla="*/ 146542 w 152209"/>
                  <a:gd name="connsiteY14" fmla="*/ 104846 h 151399"/>
                  <a:gd name="connsiteX15" fmla="*/ 152209 w 152209"/>
                  <a:gd name="connsiteY15" fmla="*/ 74890 h 151399"/>
                  <a:gd name="connsiteX16" fmla="*/ 146137 w 152209"/>
                  <a:gd name="connsiteY16" fmla="*/ 45744 h 151399"/>
                  <a:gd name="connsiteX17" fmla="*/ 136826 w 152209"/>
                  <a:gd name="connsiteY17" fmla="*/ 101608 h 151399"/>
                  <a:gd name="connsiteX18" fmla="*/ 122658 w 152209"/>
                  <a:gd name="connsiteY18" fmla="*/ 122658 h 151399"/>
                  <a:gd name="connsiteX19" fmla="*/ 101608 w 152209"/>
                  <a:gd name="connsiteY19" fmla="*/ 136827 h 151399"/>
                  <a:gd name="connsiteX20" fmla="*/ 75700 w 152209"/>
                  <a:gd name="connsiteY20" fmla="*/ 142089 h 151399"/>
                  <a:gd name="connsiteX21" fmla="*/ 49387 w 152209"/>
                  <a:gd name="connsiteY21" fmla="*/ 137231 h 151399"/>
                  <a:gd name="connsiteX22" fmla="*/ 28337 w 152209"/>
                  <a:gd name="connsiteY22" fmla="*/ 123063 h 151399"/>
                  <a:gd name="connsiteX23" fmla="*/ 14573 w 152209"/>
                  <a:gd name="connsiteY23" fmla="*/ 102013 h 151399"/>
                  <a:gd name="connsiteX24" fmla="*/ 9716 w 152209"/>
                  <a:gd name="connsiteY24" fmla="*/ 76105 h 151399"/>
                  <a:gd name="connsiteX25" fmla="*/ 14573 w 152209"/>
                  <a:gd name="connsiteY25" fmla="*/ 50197 h 151399"/>
                  <a:gd name="connsiteX26" fmla="*/ 28337 w 152209"/>
                  <a:gd name="connsiteY26" fmla="*/ 29146 h 151399"/>
                  <a:gd name="connsiteX27" fmla="*/ 49387 w 152209"/>
                  <a:gd name="connsiteY27" fmla="*/ 14978 h 151399"/>
                  <a:gd name="connsiteX28" fmla="*/ 75700 w 152209"/>
                  <a:gd name="connsiteY28" fmla="*/ 10120 h 151399"/>
                  <a:gd name="connsiteX29" fmla="*/ 102013 w 152209"/>
                  <a:gd name="connsiteY29" fmla="*/ 14978 h 151399"/>
                  <a:gd name="connsiteX30" fmla="*/ 122658 w 152209"/>
                  <a:gd name="connsiteY30" fmla="*/ 28742 h 151399"/>
                  <a:gd name="connsiteX31" fmla="*/ 136422 w 152209"/>
                  <a:gd name="connsiteY31" fmla="*/ 49792 h 151399"/>
                  <a:gd name="connsiteX32" fmla="*/ 141280 w 152209"/>
                  <a:gd name="connsiteY32" fmla="*/ 75700 h 151399"/>
                  <a:gd name="connsiteX33" fmla="*/ 136826 w 152209"/>
                  <a:gd name="connsiteY33" fmla="*/ 101608 h 15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2209" h="151399">
                    <a:moveTo>
                      <a:pt x="146137" y="45744"/>
                    </a:moveTo>
                    <a:cubicBezTo>
                      <a:pt x="142494" y="36433"/>
                      <a:pt x="136826" y="28742"/>
                      <a:pt x="130349" y="21860"/>
                    </a:cubicBezTo>
                    <a:cubicBezTo>
                      <a:pt x="123468" y="14978"/>
                      <a:pt x="115372" y="9715"/>
                      <a:pt x="106061" y="5667"/>
                    </a:cubicBezTo>
                    <a:cubicBezTo>
                      <a:pt x="96750" y="1619"/>
                      <a:pt x="86630" y="0"/>
                      <a:pt x="76104" y="0"/>
                    </a:cubicBezTo>
                    <a:cubicBezTo>
                      <a:pt x="65175" y="0"/>
                      <a:pt x="55459" y="2024"/>
                      <a:pt x="46149" y="5667"/>
                    </a:cubicBezTo>
                    <a:cubicBezTo>
                      <a:pt x="36838" y="9715"/>
                      <a:pt x="28742" y="14978"/>
                      <a:pt x="21860" y="21860"/>
                    </a:cubicBezTo>
                    <a:cubicBezTo>
                      <a:pt x="14978" y="28742"/>
                      <a:pt x="9716" y="36838"/>
                      <a:pt x="5667" y="46149"/>
                    </a:cubicBezTo>
                    <a:cubicBezTo>
                      <a:pt x="1619" y="55459"/>
                      <a:pt x="0" y="65175"/>
                      <a:pt x="0" y="75700"/>
                    </a:cubicBezTo>
                    <a:cubicBezTo>
                      <a:pt x="0" y="86225"/>
                      <a:pt x="2024" y="96345"/>
                      <a:pt x="5667" y="105251"/>
                    </a:cubicBezTo>
                    <a:cubicBezTo>
                      <a:pt x="9310" y="114562"/>
                      <a:pt x="14978" y="122658"/>
                      <a:pt x="21860" y="129540"/>
                    </a:cubicBezTo>
                    <a:cubicBezTo>
                      <a:pt x="28742" y="136422"/>
                      <a:pt x="36838" y="142089"/>
                      <a:pt x="46149" y="145733"/>
                    </a:cubicBezTo>
                    <a:cubicBezTo>
                      <a:pt x="55459" y="149781"/>
                      <a:pt x="65175" y="151400"/>
                      <a:pt x="76104" y="151400"/>
                    </a:cubicBezTo>
                    <a:cubicBezTo>
                      <a:pt x="87035" y="151400"/>
                      <a:pt x="96750" y="149376"/>
                      <a:pt x="106061" y="145328"/>
                    </a:cubicBezTo>
                    <a:cubicBezTo>
                      <a:pt x="115372" y="141280"/>
                      <a:pt x="123468" y="136017"/>
                      <a:pt x="130349" y="129135"/>
                    </a:cubicBezTo>
                    <a:cubicBezTo>
                      <a:pt x="137232" y="122253"/>
                      <a:pt x="142899" y="114157"/>
                      <a:pt x="146542" y="104846"/>
                    </a:cubicBezTo>
                    <a:cubicBezTo>
                      <a:pt x="150590" y="95536"/>
                      <a:pt x="152209" y="85415"/>
                      <a:pt x="152209" y="74890"/>
                    </a:cubicBezTo>
                    <a:cubicBezTo>
                      <a:pt x="151805" y="64770"/>
                      <a:pt x="149781" y="54650"/>
                      <a:pt x="146137" y="45744"/>
                    </a:cubicBezTo>
                    <a:close/>
                    <a:moveTo>
                      <a:pt x="136826" y="101608"/>
                    </a:moveTo>
                    <a:cubicBezTo>
                      <a:pt x="133588" y="109704"/>
                      <a:pt x="128730" y="116991"/>
                      <a:pt x="122658" y="122658"/>
                    </a:cubicBezTo>
                    <a:cubicBezTo>
                      <a:pt x="116586" y="128730"/>
                      <a:pt x="109704" y="133588"/>
                      <a:pt x="101608" y="136827"/>
                    </a:cubicBezTo>
                    <a:cubicBezTo>
                      <a:pt x="93512" y="140470"/>
                      <a:pt x="85011" y="142089"/>
                      <a:pt x="75700" y="142089"/>
                    </a:cubicBezTo>
                    <a:cubicBezTo>
                      <a:pt x="66389" y="142089"/>
                      <a:pt x="57483" y="140470"/>
                      <a:pt x="49387" y="137231"/>
                    </a:cubicBezTo>
                    <a:cubicBezTo>
                      <a:pt x="41291" y="133993"/>
                      <a:pt x="34409" y="129135"/>
                      <a:pt x="28337" y="123063"/>
                    </a:cubicBezTo>
                    <a:cubicBezTo>
                      <a:pt x="22265" y="116991"/>
                      <a:pt x="17812" y="110109"/>
                      <a:pt x="14573" y="102013"/>
                    </a:cubicBezTo>
                    <a:cubicBezTo>
                      <a:pt x="11334" y="93916"/>
                      <a:pt x="9716" y="85415"/>
                      <a:pt x="9716" y="76105"/>
                    </a:cubicBezTo>
                    <a:cubicBezTo>
                      <a:pt x="9716" y="66794"/>
                      <a:pt x="11334" y="58293"/>
                      <a:pt x="14573" y="50197"/>
                    </a:cubicBezTo>
                    <a:cubicBezTo>
                      <a:pt x="17812" y="42100"/>
                      <a:pt x="22669" y="35219"/>
                      <a:pt x="28337" y="29146"/>
                    </a:cubicBezTo>
                    <a:cubicBezTo>
                      <a:pt x="34409" y="23074"/>
                      <a:pt x="41291" y="18217"/>
                      <a:pt x="49387" y="14978"/>
                    </a:cubicBezTo>
                    <a:cubicBezTo>
                      <a:pt x="57483" y="11740"/>
                      <a:pt x="66389" y="10120"/>
                      <a:pt x="75700" y="10120"/>
                    </a:cubicBezTo>
                    <a:cubicBezTo>
                      <a:pt x="85011" y="10120"/>
                      <a:pt x="93916" y="11740"/>
                      <a:pt x="102013" y="14978"/>
                    </a:cubicBezTo>
                    <a:cubicBezTo>
                      <a:pt x="110109" y="18217"/>
                      <a:pt x="116991" y="23074"/>
                      <a:pt x="122658" y="28742"/>
                    </a:cubicBezTo>
                    <a:cubicBezTo>
                      <a:pt x="128730" y="34814"/>
                      <a:pt x="133183" y="41696"/>
                      <a:pt x="136422" y="49792"/>
                    </a:cubicBezTo>
                    <a:cubicBezTo>
                      <a:pt x="139660" y="57888"/>
                      <a:pt x="141280" y="66389"/>
                      <a:pt x="141280" y="75700"/>
                    </a:cubicBezTo>
                    <a:cubicBezTo>
                      <a:pt x="141280" y="85011"/>
                      <a:pt x="140065" y="93512"/>
                      <a:pt x="136826" y="1016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 21">
                <a:extLst>
                  <a:ext uri="{FF2B5EF4-FFF2-40B4-BE49-F238E27FC236}">
                    <a16:creationId xmlns:a16="http://schemas.microsoft.com/office/drawing/2014/main" id="{95661DC6-8C8D-E4D1-A15D-D1572CE782DA}"/>
                  </a:ext>
                </a:extLst>
              </p:cNvPr>
              <p:cNvSpPr/>
              <p:nvPr/>
            </p:nvSpPr>
            <p:spPr>
              <a:xfrm>
                <a:off x="5511926" y="1610344"/>
                <a:ext cx="70842" cy="86225"/>
              </a:xfrm>
              <a:custGeom>
                <a:avLst/>
                <a:gdLst>
                  <a:gd name="connsiteX0" fmla="*/ 59912 w 70842"/>
                  <a:gd name="connsiteY0" fmla="*/ 51006 h 86225"/>
                  <a:gd name="connsiteX1" fmla="*/ 69223 w 70842"/>
                  <a:gd name="connsiteY1" fmla="*/ 29551 h 86225"/>
                  <a:gd name="connsiteX2" fmla="*/ 59912 w 70842"/>
                  <a:gd name="connsiteY2" fmla="*/ 8096 h 86225"/>
                  <a:gd name="connsiteX3" fmla="*/ 34409 w 70842"/>
                  <a:gd name="connsiteY3" fmla="*/ 0 h 86225"/>
                  <a:gd name="connsiteX4" fmla="*/ 0 w 70842"/>
                  <a:gd name="connsiteY4" fmla="*/ 0 h 86225"/>
                  <a:gd name="connsiteX5" fmla="*/ 0 w 70842"/>
                  <a:gd name="connsiteY5" fmla="*/ 86225 h 86225"/>
                  <a:gd name="connsiteX6" fmla="*/ 14573 w 70842"/>
                  <a:gd name="connsiteY6" fmla="*/ 86225 h 86225"/>
                  <a:gd name="connsiteX7" fmla="*/ 14573 w 70842"/>
                  <a:gd name="connsiteY7" fmla="*/ 58698 h 86225"/>
                  <a:gd name="connsiteX8" fmla="*/ 34409 w 70842"/>
                  <a:gd name="connsiteY8" fmla="*/ 58698 h 86225"/>
                  <a:gd name="connsiteX9" fmla="*/ 38052 w 70842"/>
                  <a:gd name="connsiteY9" fmla="*/ 58698 h 86225"/>
                  <a:gd name="connsiteX10" fmla="*/ 55864 w 70842"/>
                  <a:gd name="connsiteY10" fmla="*/ 86225 h 86225"/>
                  <a:gd name="connsiteX11" fmla="*/ 70842 w 70842"/>
                  <a:gd name="connsiteY11" fmla="*/ 86225 h 86225"/>
                  <a:gd name="connsiteX12" fmla="*/ 51006 w 70842"/>
                  <a:gd name="connsiteY12" fmla="*/ 55864 h 86225"/>
                  <a:gd name="connsiteX13" fmla="*/ 59912 w 70842"/>
                  <a:gd name="connsiteY13" fmla="*/ 51006 h 86225"/>
                  <a:gd name="connsiteX14" fmla="*/ 14168 w 70842"/>
                  <a:gd name="connsiteY14" fmla="*/ 46553 h 86225"/>
                  <a:gd name="connsiteX15" fmla="*/ 14168 w 70842"/>
                  <a:gd name="connsiteY15" fmla="*/ 12144 h 86225"/>
                  <a:gd name="connsiteX16" fmla="*/ 33195 w 70842"/>
                  <a:gd name="connsiteY16" fmla="*/ 12144 h 86225"/>
                  <a:gd name="connsiteX17" fmla="*/ 49387 w 70842"/>
                  <a:gd name="connsiteY17" fmla="*/ 16597 h 86225"/>
                  <a:gd name="connsiteX18" fmla="*/ 55054 w 70842"/>
                  <a:gd name="connsiteY18" fmla="*/ 29147 h 86225"/>
                  <a:gd name="connsiteX19" fmla="*/ 49387 w 70842"/>
                  <a:gd name="connsiteY19" fmla="*/ 41696 h 86225"/>
                  <a:gd name="connsiteX20" fmla="*/ 33195 w 70842"/>
                  <a:gd name="connsiteY20" fmla="*/ 46149 h 86225"/>
                  <a:gd name="connsiteX21" fmla="*/ 14168 w 70842"/>
                  <a:gd name="connsiteY21" fmla="*/ 46149 h 8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0842" h="86225">
                    <a:moveTo>
                      <a:pt x="59912" y="51006"/>
                    </a:moveTo>
                    <a:cubicBezTo>
                      <a:pt x="65985" y="45744"/>
                      <a:pt x="69223" y="38862"/>
                      <a:pt x="69223" y="29551"/>
                    </a:cubicBezTo>
                    <a:cubicBezTo>
                      <a:pt x="69223" y="20645"/>
                      <a:pt x="65985" y="13359"/>
                      <a:pt x="59912" y="8096"/>
                    </a:cubicBezTo>
                    <a:cubicBezTo>
                      <a:pt x="53840" y="2834"/>
                      <a:pt x="45339" y="0"/>
                      <a:pt x="34409" y="0"/>
                    </a:cubicBezTo>
                    <a:lnTo>
                      <a:pt x="0" y="0"/>
                    </a:lnTo>
                    <a:lnTo>
                      <a:pt x="0" y="86225"/>
                    </a:lnTo>
                    <a:lnTo>
                      <a:pt x="14573" y="86225"/>
                    </a:lnTo>
                    <a:lnTo>
                      <a:pt x="14573" y="58698"/>
                    </a:lnTo>
                    <a:lnTo>
                      <a:pt x="34409" y="58698"/>
                    </a:lnTo>
                    <a:cubicBezTo>
                      <a:pt x="35624" y="58698"/>
                      <a:pt x="36838" y="58698"/>
                      <a:pt x="38052" y="58698"/>
                    </a:cubicBezTo>
                    <a:lnTo>
                      <a:pt x="55864" y="86225"/>
                    </a:lnTo>
                    <a:lnTo>
                      <a:pt x="70842" y="86225"/>
                    </a:lnTo>
                    <a:lnTo>
                      <a:pt x="51006" y="55864"/>
                    </a:lnTo>
                    <a:cubicBezTo>
                      <a:pt x="54245" y="54650"/>
                      <a:pt x="57484" y="53030"/>
                      <a:pt x="59912" y="51006"/>
                    </a:cubicBezTo>
                    <a:close/>
                    <a:moveTo>
                      <a:pt x="14168" y="46553"/>
                    </a:moveTo>
                    <a:lnTo>
                      <a:pt x="14168" y="12144"/>
                    </a:lnTo>
                    <a:lnTo>
                      <a:pt x="33195" y="12144"/>
                    </a:lnTo>
                    <a:cubicBezTo>
                      <a:pt x="40077" y="12144"/>
                      <a:pt x="45339" y="13764"/>
                      <a:pt x="49387" y="16597"/>
                    </a:cubicBezTo>
                    <a:cubicBezTo>
                      <a:pt x="53030" y="19431"/>
                      <a:pt x="55054" y="23884"/>
                      <a:pt x="55054" y="29147"/>
                    </a:cubicBezTo>
                    <a:cubicBezTo>
                      <a:pt x="55054" y="34409"/>
                      <a:pt x="53030" y="38862"/>
                      <a:pt x="49387" y="41696"/>
                    </a:cubicBezTo>
                    <a:cubicBezTo>
                      <a:pt x="45744" y="44529"/>
                      <a:pt x="40077" y="46149"/>
                      <a:pt x="33195" y="46149"/>
                    </a:cubicBezTo>
                    <a:lnTo>
                      <a:pt x="14168" y="46149"/>
                    </a:ln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1756C2F6-9B70-F910-15A9-A90E4603271D}"/>
                  </a:ext>
                </a:extLst>
              </p:cNvPr>
              <p:cNvSpPr/>
              <p:nvPr/>
            </p:nvSpPr>
            <p:spPr>
              <a:xfrm>
                <a:off x="1283255" y="1614392"/>
                <a:ext cx="416552" cy="551354"/>
              </a:xfrm>
              <a:custGeom>
                <a:avLst/>
                <a:gdLst>
                  <a:gd name="connsiteX0" fmla="*/ 0 w 416552"/>
                  <a:gd name="connsiteY0" fmla="*/ 551355 h 551354"/>
                  <a:gd name="connsiteX1" fmla="*/ 128326 w 416552"/>
                  <a:gd name="connsiteY1" fmla="*/ 551355 h 551354"/>
                  <a:gd name="connsiteX2" fmla="*/ 128326 w 416552"/>
                  <a:gd name="connsiteY2" fmla="*/ 350163 h 551354"/>
                  <a:gd name="connsiteX3" fmla="*/ 382548 w 416552"/>
                  <a:gd name="connsiteY3" fmla="*/ 350163 h 551354"/>
                  <a:gd name="connsiteX4" fmla="*/ 382548 w 416552"/>
                  <a:gd name="connsiteY4" fmla="*/ 247745 h 551354"/>
                  <a:gd name="connsiteX5" fmla="*/ 128326 w 416552"/>
                  <a:gd name="connsiteY5" fmla="*/ 247745 h 551354"/>
                  <a:gd name="connsiteX6" fmla="*/ 128326 w 416552"/>
                  <a:gd name="connsiteY6" fmla="*/ 102013 h 551354"/>
                  <a:gd name="connsiteX7" fmla="*/ 416552 w 416552"/>
                  <a:gd name="connsiteY7" fmla="*/ 102013 h 551354"/>
                  <a:gd name="connsiteX8" fmla="*/ 416552 w 416552"/>
                  <a:gd name="connsiteY8" fmla="*/ 0 h 551354"/>
                  <a:gd name="connsiteX9" fmla="*/ 0 w 416552"/>
                  <a:gd name="connsiteY9" fmla="*/ 0 h 55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552" h="551354">
                    <a:moveTo>
                      <a:pt x="0" y="551355"/>
                    </a:moveTo>
                    <a:lnTo>
                      <a:pt x="128326" y="551355"/>
                    </a:lnTo>
                    <a:lnTo>
                      <a:pt x="128326" y="350163"/>
                    </a:lnTo>
                    <a:lnTo>
                      <a:pt x="382548" y="350163"/>
                    </a:lnTo>
                    <a:lnTo>
                      <a:pt x="382548" y="247745"/>
                    </a:lnTo>
                    <a:lnTo>
                      <a:pt x="128326" y="247745"/>
                    </a:lnTo>
                    <a:lnTo>
                      <a:pt x="128326" y="102013"/>
                    </a:lnTo>
                    <a:lnTo>
                      <a:pt x="416552" y="102013"/>
                    </a:lnTo>
                    <a:lnTo>
                      <a:pt x="4165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FE3A6EF2-B5B2-46E1-300E-A3A2D69C4C66}"/>
                  </a:ext>
                </a:extLst>
              </p:cNvPr>
              <p:cNvSpPr/>
              <p:nvPr/>
            </p:nvSpPr>
            <p:spPr>
              <a:xfrm>
                <a:off x="1769840" y="1735835"/>
                <a:ext cx="262723" cy="429910"/>
              </a:xfrm>
              <a:custGeom>
                <a:avLst/>
                <a:gdLst>
                  <a:gd name="connsiteX0" fmla="*/ 117396 w 262723"/>
                  <a:gd name="connsiteY0" fmla="*/ 61532 h 429910"/>
                  <a:gd name="connsiteX1" fmla="*/ 117396 w 262723"/>
                  <a:gd name="connsiteY1" fmla="*/ 6072 h 429910"/>
                  <a:gd name="connsiteX2" fmla="*/ 0 w 262723"/>
                  <a:gd name="connsiteY2" fmla="*/ 6072 h 429910"/>
                  <a:gd name="connsiteX3" fmla="*/ 0 w 262723"/>
                  <a:gd name="connsiteY3" fmla="*/ 429911 h 429910"/>
                  <a:gd name="connsiteX4" fmla="*/ 122658 w 262723"/>
                  <a:gd name="connsiteY4" fmla="*/ 429911 h 429910"/>
                  <a:gd name="connsiteX5" fmla="*/ 122658 w 262723"/>
                  <a:gd name="connsiteY5" fmla="*/ 229934 h 429910"/>
                  <a:gd name="connsiteX6" fmla="*/ 153424 w 262723"/>
                  <a:gd name="connsiteY6" fmla="*/ 140065 h 429910"/>
                  <a:gd name="connsiteX7" fmla="*/ 236006 w 262723"/>
                  <a:gd name="connsiteY7" fmla="*/ 110919 h 429910"/>
                  <a:gd name="connsiteX8" fmla="*/ 248960 w 262723"/>
                  <a:gd name="connsiteY8" fmla="*/ 111728 h 429910"/>
                  <a:gd name="connsiteX9" fmla="*/ 262723 w 262723"/>
                  <a:gd name="connsiteY9" fmla="*/ 114157 h 429910"/>
                  <a:gd name="connsiteX10" fmla="*/ 262723 w 262723"/>
                  <a:gd name="connsiteY10" fmla="*/ 0 h 429910"/>
                  <a:gd name="connsiteX11" fmla="*/ 161115 w 262723"/>
                  <a:gd name="connsiteY11" fmla="*/ 23074 h 429910"/>
                  <a:gd name="connsiteX12" fmla="*/ 117396 w 262723"/>
                  <a:gd name="connsiteY12" fmla="*/ 61532 h 42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723" h="429910">
                    <a:moveTo>
                      <a:pt x="117396" y="61532"/>
                    </a:moveTo>
                    <a:lnTo>
                      <a:pt x="117396" y="6072"/>
                    </a:lnTo>
                    <a:lnTo>
                      <a:pt x="0" y="6072"/>
                    </a:lnTo>
                    <a:lnTo>
                      <a:pt x="0" y="429911"/>
                    </a:lnTo>
                    <a:lnTo>
                      <a:pt x="122658" y="429911"/>
                    </a:lnTo>
                    <a:lnTo>
                      <a:pt x="122658" y="229934"/>
                    </a:lnTo>
                    <a:cubicBezTo>
                      <a:pt x="122658" y="189452"/>
                      <a:pt x="132778" y="159496"/>
                      <a:pt x="153424" y="140065"/>
                    </a:cubicBezTo>
                    <a:cubicBezTo>
                      <a:pt x="174069" y="120634"/>
                      <a:pt x="201597" y="110919"/>
                      <a:pt x="236006" y="110919"/>
                    </a:cubicBezTo>
                    <a:cubicBezTo>
                      <a:pt x="240054" y="110919"/>
                      <a:pt x="244507" y="111323"/>
                      <a:pt x="248960" y="111728"/>
                    </a:cubicBezTo>
                    <a:cubicBezTo>
                      <a:pt x="253413" y="112133"/>
                      <a:pt x="257865" y="112943"/>
                      <a:pt x="262723" y="114157"/>
                    </a:cubicBezTo>
                    <a:lnTo>
                      <a:pt x="262723" y="0"/>
                    </a:lnTo>
                    <a:cubicBezTo>
                      <a:pt x="222647" y="0"/>
                      <a:pt x="189047" y="7692"/>
                      <a:pt x="161115" y="23074"/>
                    </a:cubicBezTo>
                    <a:cubicBezTo>
                      <a:pt x="143708" y="32790"/>
                      <a:pt x="129135" y="45744"/>
                      <a:pt x="117396" y="615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DDC065E3-B3F7-5F64-5ED8-922C86AC6C30}"/>
                  </a:ext>
                </a:extLst>
              </p:cNvPr>
              <p:cNvSpPr/>
              <p:nvPr/>
            </p:nvSpPr>
            <p:spPr>
              <a:xfrm>
                <a:off x="2093285" y="1735431"/>
                <a:ext cx="402390" cy="436792"/>
              </a:xfrm>
              <a:custGeom>
                <a:avLst/>
                <a:gdLst>
                  <a:gd name="connsiteX0" fmla="*/ 349353 w 402390"/>
                  <a:gd name="connsiteY0" fmla="*/ 45744 h 436792"/>
                  <a:gd name="connsiteX1" fmla="*/ 198763 w 402390"/>
                  <a:gd name="connsiteY1" fmla="*/ 0 h 436792"/>
                  <a:gd name="connsiteX2" fmla="*/ 99584 w 402390"/>
                  <a:gd name="connsiteY2" fmla="*/ 12954 h 436792"/>
                  <a:gd name="connsiteX3" fmla="*/ 16193 w 402390"/>
                  <a:gd name="connsiteY3" fmla="*/ 51006 h 436792"/>
                  <a:gd name="connsiteX4" fmla="*/ 59507 w 402390"/>
                  <a:gd name="connsiteY4" fmla="*/ 136827 h 436792"/>
                  <a:gd name="connsiteX5" fmla="*/ 115777 w 402390"/>
                  <a:gd name="connsiteY5" fmla="*/ 108085 h 436792"/>
                  <a:gd name="connsiteX6" fmla="*/ 182166 w 402390"/>
                  <a:gd name="connsiteY6" fmla="*/ 97560 h 436792"/>
                  <a:gd name="connsiteX7" fmla="*/ 255842 w 402390"/>
                  <a:gd name="connsiteY7" fmla="*/ 119824 h 436792"/>
                  <a:gd name="connsiteX8" fmla="*/ 279726 w 402390"/>
                  <a:gd name="connsiteY8" fmla="*/ 181356 h 436792"/>
                  <a:gd name="connsiteX9" fmla="*/ 279726 w 402390"/>
                  <a:gd name="connsiteY9" fmla="*/ 182166 h 436792"/>
                  <a:gd name="connsiteX10" fmla="*/ 182975 w 402390"/>
                  <a:gd name="connsiteY10" fmla="*/ 182166 h 436792"/>
                  <a:gd name="connsiteX11" fmla="*/ 77319 w 402390"/>
                  <a:gd name="connsiteY11" fmla="*/ 197953 h 436792"/>
                  <a:gd name="connsiteX12" fmla="*/ 18622 w 402390"/>
                  <a:gd name="connsiteY12" fmla="*/ 242483 h 436792"/>
                  <a:gd name="connsiteX13" fmla="*/ 0 w 402390"/>
                  <a:gd name="connsiteY13" fmla="*/ 308062 h 436792"/>
                  <a:gd name="connsiteX14" fmla="*/ 19431 w 402390"/>
                  <a:gd name="connsiteY14" fmla="*/ 373642 h 436792"/>
                  <a:gd name="connsiteX15" fmla="*/ 74081 w 402390"/>
                  <a:gd name="connsiteY15" fmla="*/ 419791 h 436792"/>
                  <a:gd name="connsiteX16" fmla="*/ 158282 w 402390"/>
                  <a:gd name="connsiteY16" fmla="*/ 436793 h 436792"/>
                  <a:gd name="connsiteX17" fmla="*/ 249769 w 402390"/>
                  <a:gd name="connsiteY17" fmla="*/ 415338 h 436792"/>
                  <a:gd name="connsiteX18" fmla="*/ 287417 w 402390"/>
                  <a:gd name="connsiteY18" fmla="*/ 377690 h 436792"/>
                  <a:gd name="connsiteX19" fmla="*/ 287417 w 402390"/>
                  <a:gd name="connsiteY19" fmla="*/ 430316 h 436792"/>
                  <a:gd name="connsiteX20" fmla="*/ 402384 w 402390"/>
                  <a:gd name="connsiteY20" fmla="*/ 430316 h 436792"/>
                  <a:gd name="connsiteX21" fmla="*/ 402384 w 402390"/>
                  <a:gd name="connsiteY21" fmla="*/ 188643 h 436792"/>
                  <a:gd name="connsiteX22" fmla="*/ 349353 w 402390"/>
                  <a:gd name="connsiteY22" fmla="*/ 45744 h 436792"/>
                  <a:gd name="connsiteX23" fmla="*/ 244912 w 402390"/>
                  <a:gd name="connsiteY23" fmla="*/ 339638 h 436792"/>
                  <a:gd name="connsiteX24" fmla="*/ 188643 w 402390"/>
                  <a:gd name="connsiteY24" fmla="*/ 353806 h 436792"/>
                  <a:gd name="connsiteX25" fmla="*/ 138446 w 402390"/>
                  <a:gd name="connsiteY25" fmla="*/ 340043 h 436792"/>
                  <a:gd name="connsiteX26" fmla="*/ 119825 w 402390"/>
                  <a:gd name="connsiteY26" fmla="*/ 302800 h 436792"/>
                  <a:gd name="connsiteX27" fmla="*/ 136017 w 402390"/>
                  <a:gd name="connsiteY27" fmla="*/ 267176 h 436792"/>
                  <a:gd name="connsiteX28" fmla="*/ 195525 w 402390"/>
                  <a:gd name="connsiteY28" fmla="*/ 253008 h 436792"/>
                  <a:gd name="connsiteX29" fmla="*/ 279726 w 402390"/>
                  <a:gd name="connsiteY29" fmla="*/ 253008 h 436792"/>
                  <a:gd name="connsiteX30" fmla="*/ 279726 w 402390"/>
                  <a:gd name="connsiteY30" fmla="*/ 296323 h 436792"/>
                  <a:gd name="connsiteX31" fmla="*/ 279726 w 402390"/>
                  <a:gd name="connsiteY31" fmla="*/ 296323 h 436792"/>
                  <a:gd name="connsiteX32" fmla="*/ 244912 w 402390"/>
                  <a:gd name="connsiteY32" fmla="*/ 339638 h 43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2390" h="436792">
                    <a:moveTo>
                      <a:pt x="349353" y="45744"/>
                    </a:moveTo>
                    <a:cubicBezTo>
                      <a:pt x="313730" y="15383"/>
                      <a:pt x="263533" y="0"/>
                      <a:pt x="198763" y="0"/>
                    </a:cubicBezTo>
                    <a:cubicBezTo>
                      <a:pt x="165164" y="0"/>
                      <a:pt x="131969" y="4453"/>
                      <a:pt x="99584" y="12954"/>
                    </a:cubicBezTo>
                    <a:cubicBezTo>
                      <a:pt x="67199" y="21455"/>
                      <a:pt x="39267" y="34409"/>
                      <a:pt x="16193" y="51006"/>
                    </a:cubicBezTo>
                    <a:lnTo>
                      <a:pt x="59507" y="136827"/>
                    </a:lnTo>
                    <a:cubicBezTo>
                      <a:pt x="75295" y="124682"/>
                      <a:pt x="93917" y="115372"/>
                      <a:pt x="115777" y="108085"/>
                    </a:cubicBezTo>
                    <a:cubicBezTo>
                      <a:pt x="137636" y="100798"/>
                      <a:pt x="159901" y="97560"/>
                      <a:pt x="182166" y="97560"/>
                    </a:cubicBezTo>
                    <a:cubicBezTo>
                      <a:pt x="215360" y="97560"/>
                      <a:pt x="239649" y="104846"/>
                      <a:pt x="255842" y="119824"/>
                    </a:cubicBezTo>
                    <a:cubicBezTo>
                      <a:pt x="272034" y="134398"/>
                      <a:pt x="279726" y="155043"/>
                      <a:pt x="279726" y="181356"/>
                    </a:cubicBezTo>
                    <a:lnTo>
                      <a:pt x="279726" y="182166"/>
                    </a:lnTo>
                    <a:lnTo>
                      <a:pt x="182975" y="182166"/>
                    </a:lnTo>
                    <a:cubicBezTo>
                      <a:pt x="139256" y="182166"/>
                      <a:pt x="104037" y="187428"/>
                      <a:pt x="77319" y="197953"/>
                    </a:cubicBezTo>
                    <a:cubicBezTo>
                      <a:pt x="50602" y="208478"/>
                      <a:pt x="30766" y="223456"/>
                      <a:pt x="18622" y="242483"/>
                    </a:cubicBezTo>
                    <a:cubicBezTo>
                      <a:pt x="6477" y="261509"/>
                      <a:pt x="0" y="283773"/>
                      <a:pt x="0" y="308062"/>
                    </a:cubicBezTo>
                    <a:cubicBezTo>
                      <a:pt x="0" y="332351"/>
                      <a:pt x="6477" y="354211"/>
                      <a:pt x="19431" y="373642"/>
                    </a:cubicBezTo>
                    <a:cubicBezTo>
                      <a:pt x="32385" y="393073"/>
                      <a:pt x="50602" y="408456"/>
                      <a:pt x="74081" y="419791"/>
                    </a:cubicBezTo>
                    <a:cubicBezTo>
                      <a:pt x="97560" y="431125"/>
                      <a:pt x="125897" y="436793"/>
                      <a:pt x="158282" y="436793"/>
                    </a:cubicBezTo>
                    <a:cubicBezTo>
                      <a:pt x="195525" y="436793"/>
                      <a:pt x="225886" y="429506"/>
                      <a:pt x="249769" y="415338"/>
                    </a:cubicBezTo>
                    <a:cubicBezTo>
                      <a:pt x="265962" y="405622"/>
                      <a:pt x="278511" y="393073"/>
                      <a:pt x="287417" y="377690"/>
                    </a:cubicBezTo>
                    <a:lnTo>
                      <a:pt x="287417" y="430316"/>
                    </a:lnTo>
                    <a:lnTo>
                      <a:pt x="402384" y="430316"/>
                    </a:lnTo>
                    <a:lnTo>
                      <a:pt x="402384" y="188643"/>
                    </a:lnTo>
                    <a:cubicBezTo>
                      <a:pt x="402788" y="123873"/>
                      <a:pt x="384977" y="76105"/>
                      <a:pt x="349353" y="45744"/>
                    </a:cubicBezTo>
                    <a:close/>
                    <a:moveTo>
                      <a:pt x="244912" y="339638"/>
                    </a:moveTo>
                    <a:cubicBezTo>
                      <a:pt x="228314" y="348948"/>
                      <a:pt x="209693" y="353806"/>
                      <a:pt x="188643" y="353806"/>
                    </a:cubicBezTo>
                    <a:cubicBezTo>
                      <a:pt x="167592" y="353806"/>
                      <a:pt x="150995" y="349353"/>
                      <a:pt x="138446" y="340043"/>
                    </a:cubicBezTo>
                    <a:cubicBezTo>
                      <a:pt x="126302" y="330732"/>
                      <a:pt x="119825" y="318183"/>
                      <a:pt x="119825" y="302800"/>
                    </a:cubicBezTo>
                    <a:cubicBezTo>
                      <a:pt x="119825" y="288631"/>
                      <a:pt x="125087" y="276892"/>
                      <a:pt x="136017" y="267176"/>
                    </a:cubicBezTo>
                    <a:cubicBezTo>
                      <a:pt x="146947" y="257865"/>
                      <a:pt x="166378" y="253008"/>
                      <a:pt x="195525" y="253008"/>
                    </a:cubicBezTo>
                    <a:lnTo>
                      <a:pt x="279726" y="253008"/>
                    </a:lnTo>
                    <a:lnTo>
                      <a:pt x="279726" y="296323"/>
                    </a:lnTo>
                    <a:lnTo>
                      <a:pt x="279726" y="296323"/>
                    </a:lnTo>
                    <a:cubicBezTo>
                      <a:pt x="272844" y="315754"/>
                      <a:pt x="261509" y="329922"/>
                      <a:pt x="244912" y="3396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979E1786-6AAC-639A-A121-65D5415CEA23}"/>
                  </a:ext>
                </a:extLst>
              </p:cNvPr>
              <p:cNvSpPr/>
              <p:nvPr/>
            </p:nvSpPr>
            <p:spPr>
              <a:xfrm>
                <a:off x="2602944" y="1735431"/>
                <a:ext cx="715708" cy="430315"/>
              </a:xfrm>
              <a:custGeom>
                <a:avLst/>
                <a:gdLst>
                  <a:gd name="connsiteX0" fmla="*/ 631912 w 715708"/>
                  <a:gd name="connsiteY0" fmla="*/ 20241 h 430315"/>
                  <a:gd name="connsiteX1" fmla="*/ 542449 w 715708"/>
                  <a:gd name="connsiteY1" fmla="*/ 0 h 430315"/>
                  <a:gd name="connsiteX2" fmla="*/ 434769 w 715708"/>
                  <a:gd name="connsiteY2" fmla="*/ 29551 h 430315"/>
                  <a:gd name="connsiteX3" fmla="*/ 390239 w 715708"/>
                  <a:gd name="connsiteY3" fmla="*/ 69223 h 430315"/>
                  <a:gd name="connsiteX4" fmla="*/ 352187 w 715708"/>
                  <a:gd name="connsiteY4" fmla="*/ 29551 h 430315"/>
                  <a:gd name="connsiteX5" fmla="*/ 249769 w 715708"/>
                  <a:gd name="connsiteY5" fmla="*/ 0 h 430315"/>
                  <a:gd name="connsiteX6" fmla="*/ 157472 w 715708"/>
                  <a:gd name="connsiteY6" fmla="*/ 22265 h 430315"/>
                  <a:gd name="connsiteX7" fmla="*/ 117396 w 715708"/>
                  <a:gd name="connsiteY7" fmla="*/ 54650 h 430315"/>
                  <a:gd name="connsiteX8" fmla="*/ 117396 w 715708"/>
                  <a:gd name="connsiteY8" fmla="*/ 6072 h 430315"/>
                  <a:gd name="connsiteX9" fmla="*/ 0 w 715708"/>
                  <a:gd name="connsiteY9" fmla="*/ 6072 h 430315"/>
                  <a:gd name="connsiteX10" fmla="*/ 0 w 715708"/>
                  <a:gd name="connsiteY10" fmla="*/ 430316 h 430315"/>
                  <a:gd name="connsiteX11" fmla="*/ 122658 w 715708"/>
                  <a:gd name="connsiteY11" fmla="*/ 430316 h 430315"/>
                  <a:gd name="connsiteX12" fmla="*/ 122658 w 715708"/>
                  <a:gd name="connsiteY12" fmla="*/ 217789 h 430315"/>
                  <a:gd name="connsiteX13" fmla="*/ 134398 w 715708"/>
                  <a:gd name="connsiteY13" fmla="*/ 155043 h 430315"/>
                  <a:gd name="connsiteX14" fmla="*/ 167592 w 715708"/>
                  <a:gd name="connsiteY14" fmla="*/ 118610 h 430315"/>
                  <a:gd name="connsiteX15" fmla="*/ 215765 w 715708"/>
                  <a:gd name="connsiteY15" fmla="*/ 106466 h 430315"/>
                  <a:gd name="connsiteX16" fmla="*/ 276082 w 715708"/>
                  <a:gd name="connsiteY16" fmla="*/ 130754 h 430315"/>
                  <a:gd name="connsiteX17" fmla="*/ 297132 w 715708"/>
                  <a:gd name="connsiteY17" fmla="*/ 206454 h 430315"/>
                  <a:gd name="connsiteX18" fmla="*/ 297132 w 715708"/>
                  <a:gd name="connsiteY18" fmla="*/ 430316 h 430315"/>
                  <a:gd name="connsiteX19" fmla="*/ 420195 w 715708"/>
                  <a:gd name="connsiteY19" fmla="*/ 430316 h 430315"/>
                  <a:gd name="connsiteX20" fmla="*/ 420195 w 715708"/>
                  <a:gd name="connsiteY20" fmla="*/ 217789 h 430315"/>
                  <a:gd name="connsiteX21" fmla="*/ 431530 w 715708"/>
                  <a:gd name="connsiteY21" fmla="*/ 155043 h 430315"/>
                  <a:gd name="connsiteX22" fmla="*/ 464320 w 715708"/>
                  <a:gd name="connsiteY22" fmla="*/ 118610 h 430315"/>
                  <a:gd name="connsiteX23" fmla="*/ 513302 w 715708"/>
                  <a:gd name="connsiteY23" fmla="*/ 106466 h 430315"/>
                  <a:gd name="connsiteX24" fmla="*/ 572000 w 715708"/>
                  <a:gd name="connsiteY24" fmla="*/ 130754 h 430315"/>
                  <a:gd name="connsiteX25" fmla="*/ 593050 w 715708"/>
                  <a:gd name="connsiteY25" fmla="*/ 206454 h 430315"/>
                  <a:gd name="connsiteX26" fmla="*/ 593050 w 715708"/>
                  <a:gd name="connsiteY26" fmla="*/ 430316 h 430315"/>
                  <a:gd name="connsiteX27" fmla="*/ 715708 w 715708"/>
                  <a:gd name="connsiteY27" fmla="*/ 430316 h 430315"/>
                  <a:gd name="connsiteX28" fmla="*/ 715708 w 715708"/>
                  <a:gd name="connsiteY28" fmla="*/ 187428 h 430315"/>
                  <a:gd name="connsiteX29" fmla="*/ 693444 w 715708"/>
                  <a:gd name="connsiteY29" fmla="*/ 81367 h 430315"/>
                  <a:gd name="connsiteX30" fmla="*/ 631912 w 715708"/>
                  <a:gd name="connsiteY30" fmla="*/ 20241 h 43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5708" h="430315">
                    <a:moveTo>
                      <a:pt x="631912" y="20241"/>
                    </a:moveTo>
                    <a:cubicBezTo>
                      <a:pt x="606004" y="6882"/>
                      <a:pt x="576048" y="0"/>
                      <a:pt x="542449" y="0"/>
                    </a:cubicBezTo>
                    <a:cubicBezTo>
                      <a:pt x="501563" y="0"/>
                      <a:pt x="465534" y="9715"/>
                      <a:pt x="434769" y="29551"/>
                    </a:cubicBezTo>
                    <a:cubicBezTo>
                      <a:pt x="417362" y="40886"/>
                      <a:pt x="402384" y="54245"/>
                      <a:pt x="390239" y="69223"/>
                    </a:cubicBezTo>
                    <a:cubicBezTo>
                      <a:pt x="380119" y="53030"/>
                      <a:pt x="367570" y="39672"/>
                      <a:pt x="352187" y="29551"/>
                    </a:cubicBezTo>
                    <a:cubicBezTo>
                      <a:pt x="322636" y="9715"/>
                      <a:pt x="288631" y="0"/>
                      <a:pt x="249769" y="0"/>
                    </a:cubicBezTo>
                    <a:cubicBezTo>
                      <a:pt x="215765" y="0"/>
                      <a:pt x="184999" y="7287"/>
                      <a:pt x="157472" y="22265"/>
                    </a:cubicBezTo>
                    <a:cubicBezTo>
                      <a:pt x="142089" y="30766"/>
                      <a:pt x="128730" y="41696"/>
                      <a:pt x="117396" y="54650"/>
                    </a:cubicBezTo>
                    <a:lnTo>
                      <a:pt x="117396" y="6072"/>
                    </a:lnTo>
                    <a:lnTo>
                      <a:pt x="0" y="6072"/>
                    </a:lnTo>
                    <a:lnTo>
                      <a:pt x="0" y="430316"/>
                    </a:lnTo>
                    <a:lnTo>
                      <a:pt x="122658" y="430316"/>
                    </a:lnTo>
                    <a:lnTo>
                      <a:pt x="122658" y="217789"/>
                    </a:lnTo>
                    <a:cubicBezTo>
                      <a:pt x="122658" y="191881"/>
                      <a:pt x="126706" y="171236"/>
                      <a:pt x="134398" y="155043"/>
                    </a:cubicBezTo>
                    <a:cubicBezTo>
                      <a:pt x="142089" y="138851"/>
                      <a:pt x="153424" y="127111"/>
                      <a:pt x="167592" y="118610"/>
                    </a:cubicBezTo>
                    <a:cubicBezTo>
                      <a:pt x="181761" y="110109"/>
                      <a:pt x="197953" y="106466"/>
                      <a:pt x="215765" y="106466"/>
                    </a:cubicBezTo>
                    <a:cubicBezTo>
                      <a:pt x="242078" y="106466"/>
                      <a:pt x="261914" y="114562"/>
                      <a:pt x="276082" y="130754"/>
                    </a:cubicBezTo>
                    <a:cubicBezTo>
                      <a:pt x="289846" y="146947"/>
                      <a:pt x="297132" y="172045"/>
                      <a:pt x="297132" y="206454"/>
                    </a:cubicBezTo>
                    <a:lnTo>
                      <a:pt x="297132" y="430316"/>
                    </a:lnTo>
                    <a:lnTo>
                      <a:pt x="420195" y="430316"/>
                    </a:lnTo>
                    <a:lnTo>
                      <a:pt x="420195" y="217789"/>
                    </a:lnTo>
                    <a:cubicBezTo>
                      <a:pt x="420195" y="191881"/>
                      <a:pt x="423839" y="171236"/>
                      <a:pt x="431530" y="155043"/>
                    </a:cubicBezTo>
                    <a:cubicBezTo>
                      <a:pt x="439222" y="138851"/>
                      <a:pt x="450152" y="127111"/>
                      <a:pt x="464320" y="118610"/>
                    </a:cubicBezTo>
                    <a:cubicBezTo>
                      <a:pt x="478488" y="110514"/>
                      <a:pt x="494681" y="106466"/>
                      <a:pt x="513302" y="106466"/>
                    </a:cubicBezTo>
                    <a:cubicBezTo>
                      <a:pt x="538401" y="106466"/>
                      <a:pt x="557832" y="114562"/>
                      <a:pt x="572000" y="130754"/>
                    </a:cubicBezTo>
                    <a:cubicBezTo>
                      <a:pt x="585764" y="146947"/>
                      <a:pt x="593050" y="172045"/>
                      <a:pt x="593050" y="206454"/>
                    </a:cubicBezTo>
                    <a:lnTo>
                      <a:pt x="593050" y="430316"/>
                    </a:lnTo>
                    <a:lnTo>
                      <a:pt x="715708" y="430316"/>
                    </a:lnTo>
                    <a:lnTo>
                      <a:pt x="715708" y="187428"/>
                    </a:lnTo>
                    <a:cubicBezTo>
                      <a:pt x="715708" y="144518"/>
                      <a:pt x="708422" y="108895"/>
                      <a:pt x="693444" y="81367"/>
                    </a:cubicBezTo>
                    <a:cubicBezTo>
                      <a:pt x="678061" y="53840"/>
                      <a:pt x="657820" y="33599"/>
                      <a:pt x="631912" y="20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 26">
                <a:extLst>
                  <a:ext uri="{FF2B5EF4-FFF2-40B4-BE49-F238E27FC236}">
                    <a16:creationId xmlns:a16="http://schemas.microsoft.com/office/drawing/2014/main" id="{E864CE32-2CC0-3219-D440-F21A2AE10765}"/>
                  </a:ext>
                </a:extLst>
              </p:cNvPr>
              <p:cNvSpPr/>
              <p:nvPr/>
            </p:nvSpPr>
            <p:spPr>
              <a:xfrm>
                <a:off x="3378969" y="1648396"/>
                <a:ext cx="322635" cy="523422"/>
              </a:xfrm>
              <a:custGeom>
                <a:avLst/>
                <a:gdLst>
                  <a:gd name="connsiteX0" fmla="*/ 239649 w 322635"/>
                  <a:gd name="connsiteY0" fmla="*/ 425863 h 523422"/>
                  <a:gd name="connsiteX1" fmla="*/ 202406 w 322635"/>
                  <a:gd name="connsiteY1" fmla="*/ 410885 h 523422"/>
                  <a:gd name="connsiteX2" fmla="*/ 188643 w 322635"/>
                  <a:gd name="connsiteY2" fmla="*/ 369189 h 523422"/>
                  <a:gd name="connsiteX3" fmla="*/ 188643 w 322635"/>
                  <a:gd name="connsiteY3" fmla="*/ 197548 h 523422"/>
                  <a:gd name="connsiteX4" fmla="*/ 293489 w 322635"/>
                  <a:gd name="connsiteY4" fmla="*/ 197548 h 523422"/>
                  <a:gd name="connsiteX5" fmla="*/ 293489 w 322635"/>
                  <a:gd name="connsiteY5" fmla="*/ 103227 h 523422"/>
                  <a:gd name="connsiteX6" fmla="*/ 188643 w 322635"/>
                  <a:gd name="connsiteY6" fmla="*/ 103227 h 523422"/>
                  <a:gd name="connsiteX7" fmla="*/ 188643 w 322635"/>
                  <a:gd name="connsiteY7" fmla="*/ 0 h 523422"/>
                  <a:gd name="connsiteX8" fmla="*/ 65175 w 322635"/>
                  <a:gd name="connsiteY8" fmla="*/ 0 h 523422"/>
                  <a:gd name="connsiteX9" fmla="*/ 65175 w 322635"/>
                  <a:gd name="connsiteY9" fmla="*/ 103227 h 523422"/>
                  <a:gd name="connsiteX10" fmla="*/ 0 w 322635"/>
                  <a:gd name="connsiteY10" fmla="*/ 103227 h 523422"/>
                  <a:gd name="connsiteX11" fmla="*/ 0 w 322635"/>
                  <a:gd name="connsiteY11" fmla="*/ 197548 h 523422"/>
                  <a:gd name="connsiteX12" fmla="*/ 65175 w 322635"/>
                  <a:gd name="connsiteY12" fmla="*/ 197548 h 523422"/>
                  <a:gd name="connsiteX13" fmla="*/ 65175 w 322635"/>
                  <a:gd name="connsiteY13" fmla="*/ 371618 h 523422"/>
                  <a:gd name="connsiteX14" fmla="*/ 106870 w 322635"/>
                  <a:gd name="connsiteY14" fmla="*/ 485370 h 523422"/>
                  <a:gd name="connsiteX15" fmla="*/ 223457 w 322635"/>
                  <a:gd name="connsiteY15" fmla="*/ 523423 h 523422"/>
                  <a:gd name="connsiteX16" fmla="*/ 278106 w 322635"/>
                  <a:gd name="connsiteY16" fmla="*/ 516541 h 523422"/>
                  <a:gd name="connsiteX17" fmla="*/ 322636 w 322635"/>
                  <a:gd name="connsiteY17" fmla="*/ 496300 h 523422"/>
                  <a:gd name="connsiteX18" fmla="*/ 290251 w 322635"/>
                  <a:gd name="connsiteY18" fmla="*/ 409670 h 523422"/>
                  <a:gd name="connsiteX19" fmla="*/ 239649 w 322635"/>
                  <a:gd name="connsiteY19" fmla="*/ 425863 h 52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2635" h="523422">
                    <a:moveTo>
                      <a:pt x="239649" y="425863"/>
                    </a:moveTo>
                    <a:cubicBezTo>
                      <a:pt x="223861" y="425863"/>
                      <a:pt x="211312" y="421005"/>
                      <a:pt x="202406" y="410885"/>
                    </a:cubicBezTo>
                    <a:cubicBezTo>
                      <a:pt x="193096" y="400764"/>
                      <a:pt x="188643" y="387001"/>
                      <a:pt x="188643" y="369189"/>
                    </a:cubicBezTo>
                    <a:lnTo>
                      <a:pt x="188643" y="197548"/>
                    </a:lnTo>
                    <a:lnTo>
                      <a:pt x="293489" y="197548"/>
                    </a:lnTo>
                    <a:lnTo>
                      <a:pt x="293489" y="103227"/>
                    </a:lnTo>
                    <a:lnTo>
                      <a:pt x="188643" y="103227"/>
                    </a:lnTo>
                    <a:lnTo>
                      <a:pt x="188643" y="0"/>
                    </a:lnTo>
                    <a:lnTo>
                      <a:pt x="65175" y="0"/>
                    </a:lnTo>
                    <a:lnTo>
                      <a:pt x="65175" y="103227"/>
                    </a:lnTo>
                    <a:lnTo>
                      <a:pt x="0" y="103227"/>
                    </a:lnTo>
                    <a:lnTo>
                      <a:pt x="0" y="197548"/>
                    </a:lnTo>
                    <a:lnTo>
                      <a:pt x="65175" y="197548"/>
                    </a:lnTo>
                    <a:lnTo>
                      <a:pt x="65175" y="371618"/>
                    </a:lnTo>
                    <a:cubicBezTo>
                      <a:pt x="65175" y="422219"/>
                      <a:pt x="78938" y="459867"/>
                      <a:pt x="106870" y="485370"/>
                    </a:cubicBezTo>
                    <a:cubicBezTo>
                      <a:pt x="134803" y="510873"/>
                      <a:pt x="173664" y="523423"/>
                      <a:pt x="223457" y="523423"/>
                    </a:cubicBezTo>
                    <a:cubicBezTo>
                      <a:pt x="242483" y="523423"/>
                      <a:pt x="260699" y="521398"/>
                      <a:pt x="278106" y="516541"/>
                    </a:cubicBezTo>
                    <a:cubicBezTo>
                      <a:pt x="295513" y="512088"/>
                      <a:pt x="310491" y="505206"/>
                      <a:pt x="322636" y="496300"/>
                    </a:cubicBezTo>
                    <a:lnTo>
                      <a:pt x="290251" y="409670"/>
                    </a:lnTo>
                    <a:cubicBezTo>
                      <a:pt x="276487" y="420600"/>
                      <a:pt x="259890" y="425863"/>
                      <a:pt x="239649" y="425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 27">
                <a:extLst>
                  <a:ext uri="{FF2B5EF4-FFF2-40B4-BE49-F238E27FC236}">
                    <a16:creationId xmlns:a16="http://schemas.microsoft.com/office/drawing/2014/main" id="{A438A12E-A6F2-85F3-0F4B-E36621FFF70C}"/>
                  </a:ext>
                </a:extLst>
              </p:cNvPr>
              <p:cNvSpPr/>
              <p:nvPr/>
            </p:nvSpPr>
            <p:spPr>
              <a:xfrm>
                <a:off x="3756255" y="1545574"/>
                <a:ext cx="153828" cy="137636"/>
              </a:xfrm>
              <a:custGeom>
                <a:avLst/>
                <a:gdLst>
                  <a:gd name="connsiteX0" fmla="*/ 132373 w 153828"/>
                  <a:gd name="connsiteY0" fmla="*/ 18621 h 137636"/>
                  <a:gd name="connsiteX1" fmla="*/ 76914 w 153828"/>
                  <a:gd name="connsiteY1" fmla="*/ 0 h 137636"/>
                  <a:gd name="connsiteX2" fmla="*/ 21050 w 153828"/>
                  <a:gd name="connsiteY2" fmla="*/ 19836 h 137636"/>
                  <a:gd name="connsiteX3" fmla="*/ 0 w 153828"/>
                  <a:gd name="connsiteY3" fmla="*/ 68818 h 137636"/>
                  <a:gd name="connsiteX4" fmla="*/ 21050 w 153828"/>
                  <a:gd name="connsiteY4" fmla="*/ 117800 h 137636"/>
                  <a:gd name="connsiteX5" fmla="*/ 76914 w 153828"/>
                  <a:gd name="connsiteY5" fmla="*/ 137636 h 137636"/>
                  <a:gd name="connsiteX6" fmla="*/ 132778 w 153828"/>
                  <a:gd name="connsiteY6" fmla="*/ 117396 h 137636"/>
                  <a:gd name="connsiteX7" fmla="*/ 153829 w 153828"/>
                  <a:gd name="connsiteY7" fmla="*/ 66794 h 137636"/>
                  <a:gd name="connsiteX8" fmla="*/ 132373 w 153828"/>
                  <a:gd name="connsiteY8" fmla="*/ 18621 h 13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828" h="137636">
                    <a:moveTo>
                      <a:pt x="132373" y="18621"/>
                    </a:moveTo>
                    <a:cubicBezTo>
                      <a:pt x="117800" y="6477"/>
                      <a:pt x="99584" y="0"/>
                      <a:pt x="76914" y="0"/>
                    </a:cubicBezTo>
                    <a:cubicBezTo>
                      <a:pt x="53840" y="0"/>
                      <a:pt x="35218" y="6477"/>
                      <a:pt x="21050" y="19836"/>
                    </a:cubicBezTo>
                    <a:cubicBezTo>
                      <a:pt x="6882" y="33195"/>
                      <a:pt x="0" y="49387"/>
                      <a:pt x="0" y="68818"/>
                    </a:cubicBezTo>
                    <a:cubicBezTo>
                      <a:pt x="0" y="88249"/>
                      <a:pt x="7287" y="104442"/>
                      <a:pt x="21050" y="117800"/>
                    </a:cubicBezTo>
                    <a:cubicBezTo>
                      <a:pt x="34814" y="131159"/>
                      <a:pt x="53840" y="137636"/>
                      <a:pt x="76914" y="137636"/>
                    </a:cubicBezTo>
                    <a:cubicBezTo>
                      <a:pt x="99988" y="137636"/>
                      <a:pt x="118610" y="130755"/>
                      <a:pt x="132778" y="117396"/>
                    </a:cubicBezTo>
                    <a:cubicBezTo>
                      <a:pt x="146947" y="104037"/>
                      <a:pt x="153829" y="87035"/>
                      <a:pt x="153829" y="66794"/>
                    </a:cubicBezTo>
                    <a:cubicBezTo>
                      <a:pt x="153829" y="46958"/>
                      <a:pt x="146542" y="31171"/>
                      <a:pt x="132373" y="18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 28">
                <a:extLst>
                  <a:ext uri="{FF2B5EF4-FFF2-40B4-BE49-F238E27FC236}">
                    <a16:creationId xmlns:a16="http://schemas.microsoft.com/office/drawing/2014/main" id="{6FF8F8ED-6C94-DCD0-B040-8336612D3AED}"/>
                  </a:ext>
                </a:extLst>
              </p:cNvPr>
              <p:cNvSpPr/>
              <p:nvPr/>
            </p:nvSpPr>
            <p:spPr>
              <a:xfrm>
                <a:off x="3771638" y="1741908"/>
                <a:ext cx="122658" cy="423838"/>
              </a:xfrm>
              <a:custGeom>
                <a:avLst/>
                <a:gdLst>
                  <a:gd name="connsiteX0" fmla="*/ 0 w 122658"/>
                  <a:gd name="connsiteY0" fmla="*/ 0 h 423838"/>
                  <a:gd name="connsiteX1" fmla="*/ 122658 w 122658"/>
                  <a:gd name="connsiteY1" fmla="*/ 0 h 423838"/>
                  <a:gd name="connsiteX2" fmla="*/ 122658 w 122658"/>
                  <a:gd name="connsiteY2" fmla="*/ 423839 h 423838"/>
                  <a:gd name="connsiteX3" fmla="*/ 0 w 122658"/>
                  <a:gd name="connsiteY3" fmla="*/ 423839 h 4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58" h="423838">
                    <a:moveTo>
                      <a:pt x="0" y="0"/>
                    </a:moveTo>
                    <a:lnTo>
                      <a:pt x="122658" y="0"/>
                    </a:lnTo>
                    <a:lnTo>
                      <a:pt x="122658" y="423839"/>
                    </a:lnTo>
                    <a:lnTo>
                      <a:pt x="0" y="423839"/>
                    </a:ln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 29">
                <a:extLst>
                  <a:ext uri="{FF2B5EF4-FFF2-40B4-BE49-F238E27FC236}">
                    <a16:creationId xmlns:a16="http://schemas.microsoft.com/office/drawing/2014/main" id="{CD98B27E-FF5C-4F76-FB5A-D21834B371DC}"/>
                  </a:ext>
                </a:extLst>
              </p:cNvPr>
              <p:cNvSpPr/>
              <p:nvPr/>
            </p:nvSpPr>
            <p:spPr>
              <a:xfrm>
                <a:off x="3978902" y="1581197"/>
                <a:ext cx="461081" cy="590621"/>
              </a:xfrm>
              <a:custGeom>
                <a:avLst/>
                <a:gdLst>
                  <a:gd name="connsiteX0" fmla="*/ 338423 w 461081"/>
                  <a:gd name="connsiteY0" fmla="*/ 204835 h 590621"/>
                  <a:gd name="connsiteX1" fmla="*/ 305229 w 461081"/>
                  <a:gd name="connsiteY1" fmla="*/ 177713 h 590621"/>
                  <a:gd name="connsiteX2" fmla="*/ 211312 w 461081"/>
                  <a:gd name="connsiteY2" fmla="*/ 154234 h 590621"/>
                  <a:gd name="connsiteX3" fmla="*/ 103227 w 461081"/>
                  <a:gd name="connsiteY3" fmla="*/ 181356 h 590621"/>
                  <a:gd name="connsiteX4" fmla="*/ 27527 w 461081"/>
                  <a:gd name="connsiteY4" fmla="*/ 257461 h 590621"/>
                  <a:gd name="connsiteX5" fmla="*/ 0 w 461081"/>
                  <a:gd name="connsiteY5" fmla="*/ 372428 h 590621"/>
                  <a:gd name="connsiteX6" fmla="*/ 27527 w 461081"/>
                  <a:gd name="connsiteY6" fmla="*/ 487394 h 590621"/>
                  <a:gd name="connsiteX7" fmla="*/ 103227 w 461081"/>
                  <a:gd name="connsiteY7" fmla="*/ 563499 h 590621"/>
                  <a:gd name="connsiteX8" fmla="*/ 211312 w 461081"/>
                  <a:gd name="connsiteY8" fmla="*/ 590621 h 590621"/>
                  <a:gd name="connsiteX9" fmla="*/ 306848 w 461081"/>
                  <a:gd name="connsiteY9" fmla="*/ 567142 h 590621"/>
                  <a:gd name="connsiteX10" fmla="*/ 343686 w 461081"/>
                  <a:gd name="connsiteY10" fmla="*/ 535567 h 590621"/>
                  <a:gd name="connsiteX11" fmla="*/ 343686 w 461081"/>
                  <a:gd name="connsiteY11" fmla="*/ 584145 h 590621"/>
                  <a:gd name="connsiteX12" fmla="*/ 343686 w 461081"/>
                  <a:gd name="connsiteY12" fmla="*/ 584145 h 590621"/>
                  <a:gd name="connsiteX13" fmla="*/ 461082 w 461081"/>
                  <a:gd name="connsiteY13" fmla="*/ 584145 h 590621"/>
                  <a:gd name="connsiteX14" fmla="*/ 461082 w 461081"/>
                  <a:gd name="connsiteY14" fmla="*/ 0 h 590621"/>
                  <a:gd name="connsiteX15" fmla="*/ 338423 w 461081"/>
                  <a:gd name="connsiteY15" fmla="*/ 0 h 590621"/>
                  <a:gd name="connsiteX16" fmla="*/ 338423 w 461081"/>
                  <a:gd name="connsiteY16" fmla="*/ 204835 h 590621"/>
                  <a:gd name="connsiteX17" fmla="*/ 326279 w 461081"/>
                  <a:gd name="connsiteY17" fmla="*/ 435578 h 590621"/>
                  <a:gd name="connsiteX18" fmla="*/ 287417 w 461081"/>
                  <a:gd name="connsiteY18" fmla="*/ 476060 h 590621"/>
                  <a:gd name="connsiteX19" fmla="*/ 232362 w 461081"/>
                  <a:gd name="connsiteY19" fmla="*/ 489823 h 590621"/>
                  <a:gd name="connsiteX20" fmla="*/ 178118 w 461081"/>
                  <a:gd name="connsiteY20" fmla="*/ 476060 h 590621"/>
                  <a:gd name="connsiteX21" fmla="*/ 139255 w 461081"/>
                  <a:gd name="connsiteY21" fmla="*/ 435578 h 590621"/>
                  <a:gd name="connsiteX22" fmla="*/ 124682 w 461081"/>
                  <a:gd name="connsiteY22" fmla="*/ 372428 h 590621"/>
                  <a:gd name="connsiteX23" fmla="*/ 139255 w 461081"/>
                  <a:gd name="connsiteY23" fmla="*/ 309277 h 590621"/>
                  <a:gd name="connsiteX24" fmla="*/ 178118 w 461081"/>
                  <a:gd name="connsiteY24" fmla="*/ 269605 h 590621"/>
                  <a:gd name="connsiteX25" fmla="*/ 232362 w 461081"/>
                  <a:gd name="connsiteY25" fmla="*/ 255841 h 590621"/>
                  <a:gd name="connsiteX26" fmla="*/ 287417 w 461081"/>
                  <a:gd name="connsiteY26" fmla="*/ 269605 h 590621"/>
                  <a:gd name="connsiteX27" fmla="*/ 326279 w 461081"/>
                  <a:gd name="connsiteY27" fmla="*/ 309277 h 590621"/>
                  <a:gd name="connsiteX28" fmla="*/ 340852 w 461081"/>
                  <a:gd name="connsiteY28" fmla="*/ 372428 h 590621"/>
                  <a:gd name="connsiteX29" fmla="*/ 326279 w 461081"/>
                  <a:gd name="connsiteY29" fmla="*/ 435578 h 59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1081" h="590621">
                    <a:moveTo>
                      <a:pt x="338423" y="204835"/>
                    </a:moveTo>
                    <a:cubicBezTo>
                      <a:pt x="328708" y="194310"/>
                      <a:pt x="317778" y="184999"/>
                      <a:pt x="305229" y="177713"/>
                    </a:cubicBezTo>
                    <a:cubicBezTo>
                      <a:pt x="278511" y="161925"/>
                      <a:pt x="247340" y="154234"/>
                      <a:pt x="211312" y="154234"/>
                    </a:cubicBezTo>
                    <a:cubicBezTo>
                      <a:pt x="171235" y="154234"/>
                      <a:pt x="135207" y="163139"/>
                      <a:pt x="103227" y="181356"/>
                    </a:cubicBezTo>
                    <a:cubicBezTo>
                      <a:pt x="71247" y="199573"/>
                      <a:pt x="46148" y="224671"/>
                      <a:pt x="27527" y="257461"/>
                    </a:cubicBezTo>
                    <a:cubicBezTo>
                      <a:pt x="9311" y="290251"/>
                      <a:pt x="0" y="328303"/>
                      <a:pt x="0" y="372428"/>
                    </a:cubicBezTo>
                    <a:cubicBezTo>
                      <a:pt x="0" y="416552"/>
                      <a:pt x="9311" y="455009"/>
                      <a:pt x="27527" y="487394"/>
                    </a:cubicBezTo>
                    <a:cubicBezTo>
                      <a:pt x="45744" y="520184"/>
                      <a:pt x="71247" y="545282"/>
                      <a:pt x="103227" y="563499"/>
                    </a:cubicBezTo>
                    <a:cubicBezTo>
                      <a:pt x="135207" y="581716"/>
                      <a:pt x="171235" y="590621"/>
                      <a:pt x="211312" y="590621"/>
                    </a:cubicBezTo>
                    <a:cubicBezTo>
                      <a:pt x="248555" y="590621"/>
                      <a:pt x="280535" y="582930"/>
                      <a:pt x="306848" y="567142"/>
                    </a:cubicBezTo>
                    <a:cubicBezTo>
                      <a:pt x="320611" y="559046"/>
                      <a:pt x="332756" y="548521"/>
                      <a:pt x="343686" y="535567"/>
                    </a:cubicBezTo>
                    <a:lnTo>
                      <a:pt x="343686" y="584145"/>
                    </a:lnTo>
                    <a:lnTo>
                      <a:pt x="343686" y="584145"/>
                    </a:lnTo>
                    <a:lnTo>
                      <a:pt x="461082" y="584145"/>
                    </a:lnTo>
                    <a:lnTo>
                      <a:pt x="461082" y="0"/>
                    </a:lnTo>
                    <a:lnTo>
                      <a:pt x="338423" y="0"/>
                    </a:lnTo>
                    <a:lnTo>
                      <a:pt x="338423" y="204835"/>
                    </a:lnTo>
                    <a:close/>
                    <a:moveTo>
                      <a:pt x="326279" y="435578"/>
                    </a:moveTo>
                    <a:cubicBezTo>
                      <a:pt x="316563" y="453390"/>
                      <a:pt x="303609" y="467154"/>
                      <a:pt x="287417" y="476060"/>
                    </a:cubicBezTo>
                    <a:cubicBezTo>
                      <a:pt x="271224" y="485370"/>
                      <a:pt x="252603" y="489823"/>
                      <a:pt x="232362" y="489823"/>
                    </a:cubicBezTo>
                    <a:cubicBezTo>
                      <a:pt x="212527" y="489823"/>
                      <a:pt x="194310" y="485370"/>
                      <a:pt x="178118" y="476060"/>
                    </a:cubicBezTo>
                    <a:cubicBezTo>
                      <a:pt x="161925" y="466749"/>
                      <a:pt x="148971" y="453390"/>
                      <a:pt x="139255" y="435578"/>
                    </a:cubicBezTo>
                    <a:cubicBezTo>
                      <a:pt x="129540" y="417766"/>
                      <a:pt x="124682" y="396716"/>
                      <a:pt x="124682" y="372428"/>
                    </a:cubicBezTo>
                    <a:cubicBezTo>
                      <a:pt x="124682" y="347734"/>
                      <a:pt x="129540" y="326684"/>
                      <a:pt x="139255" y="309277"/>
                    </a:cubicBezTo>
                    <a:cubicBezTo>
                      <a:pt x="148971" y="291870"/>
                      <a:pt x="161925" y="278511"/>
                      <a:pt x="178118" y="269605"/>
                    </a:cubicBezTo>
                    <a:cubicBezTo>
                      <a:pt x="194310" y="260294"/>
                      <a:pt x="212527" y="255841"/>
                      <a:pt x="232362" y="255841"/>
                    </a:cubicBezTo>
                    <a:cubicBezTo>
                      <a:pt x="253008" y="255841"/>
                      <a:pt x="271224" y="260294"/>
                      <a:pt x="287417" y="269605"/>
                    </a:cubicBezTo>
                    <a:cubicBezTo>
                      <a:pt x="303609" y="278916"/>
                      <a:pt x="316563" y="291870"/>
                      <a:pt x="326279" y="309277"/>
                    </a:cubicBezTo>
                    <a:cubicBezTo>
                      <a:pt x="335994" y="326684"/>
                      <a:pt x="340852" y="347734"/>
                      <a:pt x="340852" y="372428"/>
                    </a:cubicBezTo>
                    <a:cubicBezTo>
                      <a:pt x="340852" y="396716"/>
                      <a:pt x="335994" y="417766"/>
                      <a:pt x="326279" y="4355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 30">
                <a:extLst>
                  <a:ext uri="{FF2B5EF4-FFF2-40B4-BE49-F238E27FC236}">
                    <a16:creationId xmlns:a16="http://schemas.microsoft.com/office/drawing/2014/main" id="{0E93AEAB-B116-C175-48B2-9E0A54458845}"/>
                  </a:ext>
                </a:extLst>
              </p:cNvPr>
              <p:cNvSpPr/>
              <p:nvPr/>
            </p:nvSpPr>
            <p:spPr>
              <a:xfrm>
                <a:off x="4520136" y="1738669"/>
                <a:ext cx="446103" cy="436387"/>
              </a:xfrm>
              <a:custGeom>
                <a:avLst/>
                <a:gdLst>
                  <a:gd name="connsiteX0" fmla="*/ 337209 w 446103"/>
                  <a:gd name="connsiteY0" fmla="*/ 26718 h 436387"/>
                  <a:gd name="connsiteX1" fmla="*/ 225076 w 446103"/>
                  <a:gd name="connsiteY1" fmla="*/ 0 h 436387"/>
                  <a:gd name="connsiteX2" fmla="*/ 108895 w 446103"/>
                  <a:gd name="connsiteY2" fmla="*/ 27932 h 436387"/>
                  <a:gd name="connsiteX3" fmla="*/ 28742 w 446103"/>
                  <a:gd name="connsiteY3" fmla="*/ 105656 h 436387"/>
                  <a:gd name="connsiteX4" fmla="*/ 0 w 446103"/>
                  <a:gd name="connsiteY4" fmla="*/ 218194 h 436387"/>
                  <a:gd name="connsiteX5" fmla="*/ 29956 w 446103"/>
                  <a:gd name="connsiteY5" fmla="*/ 330327 h 436387"/>
                  <a:gd name="connsiteX6" fmla="*/ 114157 w 446103"/>
                  <a:gd name="connsiteY6" fmla="*/ 408051 h 436387"/>
                  <a:gd name="connsiteX7" fmla="*/ 240863 w 446103"/>
                  <a:gd name="connsiteY7" fmla="*/ 436388 h 436387"/>
                  <a:gd name="connsiteX8" fmla="*/ 342471 w 446103"/>
                  <a:gd name="connsiteY8" fmla="*/ 418576 h 436387"/>
                  <a:gd name="connsiteX9" fmla="*/ 415743 w 446103"/>
                  <a:gd name="connsiteY9" fmla="*/ 367975 h 436387"/>
                  <a:gd name="connsiteX10" fmla="*/ 350568 w 446103"/>
                  <a:gd name="connsiteY10" fmla="*/ 297132 h 436387"/>
                  <a:gd name="connsiteX11" fmla="*/ 303609 w 446103"/>
                  <a:gd name="connsiteY11" fmla="*/ 327898 h 436387"/>
                  <a:gd name="connsiteX12" fmla="*/ 244912 w 446103"/>
                  <a:gd name="connsiteY12" fmla="*/ 338018 h 436387"/>
                  <a:gd name="connsiteX13" fmla="*/ 178927 w 446103"/>
                  <a:gd name="connsiteY13" fmla="*/ 324255 h 436387"/>
                  <a:gd name="connsiteX14" fmla="*/ 135612 w 446103"/>
                  <a:gd name="connsiteY14" fmla="*/ 284583 h 436387"/>
                  <a:gd name="connsiteX15" fmla="*/ 123063 w 446103"/>
                  <a:gd name="connsiteY15" fmla="*/ 253008 h 436387"/>
                  <a:gd name="connsiteX16" fmla="*/ 443674 w 446103"/>
                  <a:gd name="connsiteY16" fmla="*/ 253008 h 436387"/>
                  <a:gd name="connsiteX17" fmla="*/ 445294 w 446103"/>
                  <a:gd name="connsiteY17" fmla="*/ 236006 h 436387"/>
                  <a:gd name="connsiteX18" fmla="*/ 446104 w 446103"/>
                  <a:gd name="connsiteY18" fmla="*/ 219813 h 436387"/>
                  <a:gd name="connsiteX19" fmla="*/ 416957 w 446103"/>
                  <a:gd name="connsiteY19" fmla="*/ 102418 h 436387"/>
                  <a:gd name="connsiteX20" fmla="*/ 337209 w 446103"/>
                  <a:gd name="connsiteY20" fmla="*/ 26718 h 436387"/>
                  <a:gd name="connsiteX21" fmla="*/ 170426 w 446103"/>
                  <a:gd name="connsiteY21" fmla="*/ 106466 h 436387"/>
                  <a:gd name="connsiteX22" fmla="*/ 225886 w 446103"/>
                  <a:gd name="connsiteY22" fmla="*/ 92702 h 436387"/>
                  <a:gd name="connsiteX23" fmla="*/ 280940 w 446103"/>
                  <a:gd name="connsiteY23" fmla="*/ 106466 h 436387"/>
                  <a:gd name="connsiteX24" fmla="*/ 317778 w 446103"/>
                  <a:gd name="connsiteY24" fmla="*/ 144518 h 436387"/>
                  <a:gd name="connsiteX25" fmla="*/ 329113 w 446103"/>
                  <a:gd name="connsiteY25" fmla="*/ 180951 h 436387"/>
                  <a:gd name="connsiteX26" fmla="*/ 120634 w 446103"/>
                  <a:gd name="connsiteY26" fmla="*/ 180951 h 436387"/>
                  <a:gd name="connsiteX27" fmla="*/ 132374 w 446103"/>
                  <a:gd name="connsiteY27" fmla="*/ 144923 h 436387"/>
                  <a:gd name="connsiteX28" fmla="*/ 170426 w 446103"/>
                  <a:gd name="connsiteY28" fmla="*/ 106466 h 43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46103" h="436387">
                    <a:moveTo>
                      <a:pt x="337209" y="26718"/>
                    </a:moveTo>
                    <a:cubicBezTo>
                      <a:pt x="304014" y="8906"/>
                      <a:pt x="266367" y="0"/>
                      <a:pt x="225076" y="0"/>
                    </a:cubicBezTo>
                    <a:cubicBezTo>
                      <a:pt x="182166" y="0"/>
                      <a:pt x="143304" y="9311"/>
                      <a:pt x="108895" y="27932"/>
                    </a:cubicBezTo>
                    <a:cubicBezTo>
                      <a:pt x="74486" y="46553"/>
                      <a:pt x="47768" y="72461"/>
                      <a:pt x="28742" y="105656"/>
                    </a:cubicBezTo>
                    <a:cubicBezTo>
                      <a:pt x="9716" y="138851"/>
                      <a:pt x="0" y="176498"/>
                      <a:pt x="0" y="218194"/>
                    </a:cubicBezTo>
                    <a:cubicBezTo>
                      <a:pt x="0" y="260294"/>
                      <a:pt x="10120" y="297537"/>
                      <a:pt x="29956" y="330327"/>
                    </a:cubicBezTo>
                    <a:cubicBezTo>
                      <a:pt x="49792" y="363117"/>
                      <a:pt x="78129" y="389025"/>
                      <a:pt x="114157" y="408051"/>
                    </a:cubicBezTo>
                    <a:cubicBezTo>
                      <a:pt x="150185" y="427077"/>
                      <a:pt x="192691" y="436388"/>
                      <a:pt x="240863" y="436388"/>
                    </a:cubicBezTo>
                    <a:cubicBezTo>
                      <a:pt x="279321" y="436388"/>
                      <a:pt x="312920" y="430316"/>
                      <a:pt x="342471" y="418576"/>
                    </a:cubicBezTo>
                    <a:cubicBezTo>
                      <a:pt x="372023" y="406837"/>
                      <a:pt x="396312" y="389834"/>
                      <a:pt x="415743" y="367975"/>
                    </a:cubicBezTo>
                    <a:lnTo>
                      <a:pt x="350568" y="297132"/>
                    </a:lnTo>
                    <a:cubicBezTo>
                      <a:pt x="336399" y="310896"/>
                      <a:pt x="320612" y="321016"/>
                      <a:pt x="303609" y="327898"/>
                    </a:cubicBezTo>
                    <a:cubicBezTo>
                      <a:pt x="286607" y="334780"/>
                      <a:pt x="266772" y="338018"/>
                      <a:pt x="244912" y="338018"/>
                    </a:cubicBezTo>
                    <a:cubicBezTo>
                      <a:pt x="219003" y="338018"/>
                      <a:pt x="197144" y="333565"/>
                      <a:pt x="178927" y="324255"/>
                    </a:cubicBezTo>
                    <a:cubicBezTo>
                      <a:pt x="160711" y="314944"/>
                      <a:pt x="146137" y="301990"/>
                      <a:pt x="135612" y="284583"/>
                    </a:cubicBezTo>
                    <a:cubicBezTo>
                      <a:pt x="129945" y="274868"/>
                      <a:pt x="125492" y="264343"/>
                      <a:pt x="123063" y="253008"/>
                    </a:cubicBezTo>
                    <a:lnTo>
                      <a:pt x="443674" y="253008"/>
                    </a:lnTo>
                    <a:cubicBezTo>
                      <a:pt x="444080" y="247745"/>
                      <a:pt x="444889" y="242078"/>
                      <a:pt x="445294" y="236006"/>
                    </a:cubicBezTo>
                    <a:cubicBezTo>
                      <a:pt x="445698" y="229933"/>
                      <a:pt x="446104" y="224671"/>
                      <a:pt x="446104" y="219813"/>
                    </a:cubicBezTo>
                    <a:cubicBezTo>
                      <a:pt x="446104" y="174069"/>
                      <a:pt x="436388" y="134803"/>
                      <a:pt x="416957" y="102418"/>
                    </a:cubicBezTo>
                    <a:cubicBezTo>
                      <a:pt x="397121" y="69628"/>
                      <a:pt x="370808" y="44529"/>
                      <a:pt x="337209" y="26718"/>
                    </a:cubicBezTo>
                    <a:close/>
                    <a:moveTo>
                      <a:pt x="170426" y="106466"/>
                    </a:moveTo>
                    <a:cubicBezTo>
                      <a:pt x="186618" y="97155"/>
                      <a:pt x="204835" y="92702"/>
                      <a:pt x="225886" y="92702"/>
                    </a:cubicBezTo>
                    <a:cubicBezTo>
                      <a:pt x="246936" y="92702"/>
                      <a:pt x="265152" y="97155"/>
                      <a:pt x="280940" y="106466"/>
                    </a:cubicBezTo>
                    <a:cubicBezTo>
                      <a:pt x="296728" y="115776"/>
                      <a:pt x="308872" y="128326"/>
                      <a:pt x="317778" y="144518"/>
                    </a:cubicBezTo>
                    <a:cubicBezTo>
                      <a:pt x="323850" y="155448"/>
                      <a:pt x="327493" y="167592"/>
                      <a:pt x="329113" y="180951"/>
                    </a:cubicBezTo>
                    <a:lnTo>
                      <a:pt x="120634" y="180951"/>
                    </a:lnTo>
                    <a:cubicBezTo>
                      <a:pt x="122658" y="167592"/>
                      <a:pt x="126707" y="155853"/>
                      <a:pt x="132374" y="144923"/>
                    </a:cubicBezTo>
                    <a:cubicBezTo>
                      <a:pt x="141684" y="128730"/>
                      <a:pt x="154233" y="115776"/>
                      <a:pt x="170426" y="106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6C0D9DA3-970F-2EBF-C23E-FEB6AB0A3F80}"/>
                  </a:ext>
                </a:extLst>
              </p:cNvPr>
              <p:cNvSpPr/>
              <p:nvPr/>
            </p:nvSpPr>
            <p:spPr>
              <a:xfrm>
                <a:off x="5035867" y="1738264"/>
                <a:ext cx="432339" cy="430315"/>
              </a:xfrm>
              <a:custGeom>
                <a:avLst/>
                <a:gdLst>
                  <a:gd name="connsiteX0" fmla="*/ 347734 w 432339"/>
                  <a:gd name="connsiteY0" fmla="*/ 20241 h 430315"/>
                  <a:gd name="connsiteX1" fmla="*/ 257461 w 432339"/>
                  <a:gd name="connsiteY1" fmla="*/ 0 h 430315"/>
                  <a:gd name="connsiteX2" fmla="*/ 160710 w 432339"/>
                  <a:gd name="connsiteY2" fmla="*/ 22670 h 430315"/>
                  <a:gd name="connsiteX3" fmla="*/ 117396 w 432339"/>
                  <a:gd name="connsiteY3" fmla="*/ 56674 h 430315"/>
                  <a:gd name="connsiteX4" fmla="*/ 117396 w 432339"/>
                  <a:gd name="connsiteY4" fmla="*/ 6477 h 430315"/>
                  <a:gd name="connsiteX5" fmla="*/ 0 w 432339"/>
                  <a:gd name="connsiteY5" fmla="*/ 6477 h 430315"/>
                  <a:gd name="connsiteX6" fmla="*/ 0 w 432339"/>
                  <a:gd name="connsiteY6" fmla="*/ 430316 h 430315"/>
                  <a:gd name="connsiteX7" fmla="*/ 122658 w 432339"/>
                  <a:gd name="connsiteY7" fmla="*/ 430316 h 430315"/>
                  <a:gd name="connsiteX8" fmla="*/ 122658 w 432339"/>
                  <a:gd name="connsiteY8" fmla="*/ 220623 h 430315"/>
                  <a:gd name="connsiteX9" fmla="*/ 135612 w 432339"/>
                  <a:gd name="connsiteY9" fmla="*/ 155853 h 430315"/>
                  <a:gd name="connsiteX10" fmla="*/ 171641 w 432339"/>
                  <a:gd name="connsiteY10" fmla="*/ 119015 h 430315"/>
                  <a:gd name="connsiteX11" fmla="*/ 223862 w 432339"/>
                  <a:gd name="connsiteY11" fmla="*/ 106466 h 430315"/>
                  <a:gd name="connsiteX12" fmla="*/ 287417 w 432339"/>
                  <a:gd name="connsiteY12" fmla="*/ 130755 h 430315"/>
                  <a:gd name="connsiteX13" fmla="*/ 309682 w 432339"/>
                  <a:gd name="connsiteY13" fmla="*/ 206454 h 430315"/>
                  <a:gd name="connsiteX14" fmla="*/ 309682 w 432339"/>
                  <a:gd name="connsiteY14" fmla="*/ 429911 h 430315"/>
                  <a:gd name="connsiteX15" fmla="*/ 432340 w 432339"/>
                  <a:gd name="connsiteY15" fmla="*/ 429911 h 430315"/>
                  <a:gd name="connsiteX16" fmla="*/ 432340 w 432339"/>
                  <a:gd name="connsiteY16" fmla="*/ 187428 h 430315"/>
                  <a:gd name="connsiteX17" fmla="*/ 409670 w 432339"/>
                  <a:gd name="connsiteY17" fmla="*/ 81367 h 430315"/>
                  <a:gd name="connsiteX18" fmla="*/ 347734 w 432339"/>
                  <a:gd name="connsiteY18" fmla="*/ 20241 h 43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2339" h="430315">
                    <a:moveTo>
                      <a:pt x="347734" y="20241"/>
                    </a:moveTo>
                    <a:cubicBezTo>
                      <a:pt x="321017" y="6882"/>
                      <a:pt x="291060" y="0"/>
                      <a:pt x="257461" y="0"/>
                    </a:cubicBezTo>
                    <a:cubicBezTo>
                      <a:pt x="221432" y="0"/>
                      <a:pt x="189047" y="7691"/>
                      <a:pt x="160710" y="22670"/>
                    </a:cubicBezTo>
                    <a:cubicBezTo>
                      <a:pt x="144113" y="31575"/>
                      <a:pt x="129540" y="42910"/>
                      <a:pt x="117396" y="56674"/>
                    </a:cubicBezTo>
                    <a:lnTo>
                      <a:pt x="117396" y="6477"/>
                    </a:lnTo>
                    <a:lnTo>
                      <a:pt x="0" y="6477"/>
                    </a:lnTo>
                    <a:lnTo>
                      <a:pt x="0" y="430316"/>
                    </a:lnTo>
                    <a:lnTo>
                      <a:pt x="122658" y="430316"/>
                    </a:lnTo>
                    <a:lnTo>
                      <a:pt x="122658" y="220623"/>
                    </a:lnTo>
                    <a:cubicBezTo>
                      <a:pt x="122658" y="193905"/>
                      <a:pt x="127111" y="172450"/>
                      <a:pt x="135612" y="155853"/>
                    </a:cubicBezTo>
                    <a:cubicBezTo>
                      <a:pt x="144113" y="139660"/>
                      <a:pt x="156258" y="127111"/>
                      <a:pt x="171641" y="119015"/>
                    </a:cubicBezTo>
                    <a:cubicBezTo>
                      <a:pt x="187023" y="110514"/>
                      <a:pt x="204430" y="106466"/>
                      <a:pt x="223862" y="106466"/>
                    </a:cubicBezTo>
                    <a:cubicBezTo>
                      <a:pt x="251388" y="106466"/>
                      <a:pt x="272439" y="114562"/>
                      <a:pt x="287417" y="130755"/>
                    </a:cubicBezTo>
                    <a:cubicBezTo>
                      <a:pt x="302395" y="146947"/>
                      <a:pt x="309682" y="172045"/>
                      <a:pt x="309682" y="206454"/>
                    </a:cubicBezTo>
                    <a:lnTo>
                      <a:pt x="309682" y="429911"/>
                    </a:lnTo>
                    <a:lnTo>
                      <a:pt x="432340" y="429911"/>
                    </a:lnTo>
                    <a:lnTo>
                      <a:pt x="432340" y="187428"/>
                    </a:lnTo>
                    <a:cubicBezTo>
                      <a:pt x="432340" y="144518"/>
                      <a:pt x="424648" y="108895"/>
                      <a:pt x="409670" y="81367"/>
                    </a:cubicBezTo>
                    <a:cubicBezTo>
                      <a:pt x="395097" y="54245"/>
                      <a:pt x="374452" y="33600"/>
                      <a:pt x="347734" y="20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5" name="Bild 62">
              <a:extLst>
                <a:ext uri="{FF2B5EF4-FFF2-40B4-BE49-F238E27FC236}">
                  <a16:creationId xmlns:a16="http://schemas.microsoft.com/office/drawing/2014/main" id="{7AD071C3-B32A-42E6-AD1E-90CD7D6A786C}"/>
                </a:ext>
              </a:extLst>
            </p:cNvPr>
            <p:cNvGrpSpPr/>
            <p:nvPr/>
          </p:nvGrpSpPr>
          <p:grpSpPr>
            <a:xfrm>
              <a:off x="1283255" y="2390013"/>
              <a:ext cx="6086355" cy="750522"/>
              <a:chOff x="1283255" y="2390013"/>
              <a:chExt cx="6086355" cy="750522"/>
            </a:xfrm>
            <a:solidFill>
              <a:srgbClr val="D9D9D9"/>
            </a:solidFill>
          </p:grpSpPr>
          <p:sp>
            <p:nvSpPr>
              <p:cNvPr id="6" name="Frihandsfigur 5">
                <a:extLst>
                  <a:ext uri="{FF2B5EF4-FFF2-40B4-BE49-F238E27FC236}">
                    <a16:creationId xmlns:a16="http://schemas.microsoft.com/office/drawing/2014/main" id="{B8C59E41-7F21-8A3A-12C5-1C97D5709338}"/>
                  </a:ext>
                </a:extLst>
              </p:cNvPr>
              <p:cNvSpPr/>
              <p:nvPr/>
            </p:nvSpPr>
            <p:spPr>
              <a:xfrm>
                <a:off x="2796444" y="2568130"/>
                <a:ext cx="442460" cy="572000"/>
              </a:xfrm>
              <a:custGeom>
                <a:avLst/>
                <a:gdLst>
                  <a:gd name="connsiteX0" fmla="*/ 350973 w 442460"/>
                  <a:gd name="connsiteY0" fmla="*/ 59507 h 572000"/>
                  <a:gd name="connsiteX1" fmla="*/ 302800 w 442460"/>
                  <a:gd name="connsiteY1" fmla="*/ 21050 h 572000"/>
                  <a:gd name="connsiteX2" fmla="*/ 208478 w 442460"/>
                  <a:gd name="connsiteY2" fmla="*/ 0 h 572000"/>
                  <a:gd name="connsiteX3" fmla="*/ 102013 w 442460"/>
                  <a:gd name="connsiteY3" fmla="*/ 24693 h 572000"/>
                  <a:gd name="connsiteX4" fmla="*/ 27527 w 442460"/>
                  <a:gd name="connsiteY4" fmla="*/ 94321 h 572000"/>
                  <a:gd name="connsiteX5" fmla="*/ 0 w 442460"/>
                  <a:gd name="connsiteY5" fmla="*/ 199573 h 572000"/>
                  <a:gd name="connsiteX6" fmla="*/ 27527 w 442460"/>
                  <a:gd name="connsiteY6" fmla="*/ 303609 h 572000"/>
                  <a:gd name="connsiteX7" fmla="*/ 102013 w 442460"/>
                  <a:gd name="connsiteY7" fmla="*/ 373237 h 572000"/>
                  <a:gd name="connsiteX8" fmla="*/ 208478 w 442460"/>
                  <a:gd name="connsiteY8" fmla="*/ 398335 h 572000"/>
                  <a:gd name="connsiteX9" fmla="*/ 302800 w 442460"/>
                  <a:gd name="connsiteY9" fmla="*/ 376880 h 572000"/>
                  <a:gd name="connsiteX10" fmla="*/ 346520 w 442460"/>
                  <a:gd name="connsiteY10" fmla="*/ 343686 h 572000"/>
                  <a:gd name="connsiteX11" fmla="*/ 346520 w 442460"/>
                  <a:gd name="connsiteY11" fmla="*/ 365546 h 572000"/>
                  <a:gd name="connsiteX12" fmla="*/ 314944 w 442460"/>
                  <a:gd name="connsiteY12" fmla="*/ 459867 h 572000"/>
                  <a:gd name="connsiteX13" fmla="*/ 216170 w 442460"/>
                  <a:gd name="connsiteY13" fmla="*/ 491038 h 572000"/>
                  <a:gd name="connsiteX14" fmla="*/ 131159 w 442460"/>
                  <a:gd name="connsiteY14" fmla="*/ 477274 h 572000"/>
                  <a:gd name="connsiteX15" fmla="*/ 63151 w 442460"/>
                  <a:gd name="connsiteY15" fmla="*/ 440841 h 572000"/>
                  <a:gd name="connsiteX16" fmla="*/ 19836 w 442460"/>
                  <a:gd name="connsiteY16" fmla="*/ 512493 h 572000"/>
                  <a:gd name="connsiteX17" fmla="*/ 108895 w 442460"/>
                  <a:gd name="connsiteY17" fmla="*/ 557022 h 572000"/>
                  <a:gd name="connsiteX18" fmla="*/ 220218 w 442460"/>
                  <a:gd name="connsiteY18" fmla="*/ 572000 h 572000"/>
                  <a:gd name="connsiteX19" fmla="*/ 385382 w 442460"/>
                  <a:gd name="connsiteY19" fmla="*/ 519374 h 572000"/>
                  <a:gd name="connsiteX20" fmla="*/ 442460 w 442460"/>
                  <a:gd name="connsiteY20" fmla="*/ 354616 h 572000"/>
                  <a:gd name="connsiteX21" fmla="*/ 442460 w 442460"/>
                  <a:gd name="connsiteY21" fmla="*/ 5263 h 572000"/>
                  <a:gd name="connsiteX22" fmla="*/ 350568 w 442460"/>
                  <a:gd name="connsiteY22" fmla="*/ 5263 h 572000"/>
                  <a:gd name="connsiteX23" fmla="*/ 350568 w 442460"/>
                  <a:gd name="connsiteY23" fmla="*/ 59507 h 572000"/>
                  <a:gd name="connsiteX24" fmla="*/ 331946 w 442460"/>
                  <a:gd name="connsiteY24" fmla="*/ 260294 h 572000"/>
                  <a:gd name="connsiteX25" fmla="*/ 287417 w 442460"/>
                  <a:gd name="connsiteY25" fmla="*/ 301990 h 572000"/>
                  <a:gd name="connsiteX26" fmla="*/ 222647 w 442460"/>
                  <a:gd name="connsiteY26" fmla="*/ 316968 h 572000"/>
                  <a:gd name="connsiteX27" fmla="*/ 157472 w 442460"/>
                  <a:gd name="connsiteY27" fmla="*/ 301990 h 572000"/>
                  <a:gd name="connsiteX28" fmla="*/ 112943 w 442460"/>
                  <a:gd name="connsiteY28" fmla="*/ 260294 h 572000"/>
                  <a:gd name="connsiteX29" fmla="*/ 97155 w 442460"/>
                  <a:gd name="connsiteY29" fmla="*/ 199573 h 572000"/>
                  <a:gd name="connsiteX30" fmla="*/ 112943 w 442460"/>
                  <a:gd name="connsiteY30" fmla="*/ 138041 h 572000"/>
                  <a:gd name="connsiteX31" fmla="*/ 157472 w 442460"/>
                  <a:gd name="connsiteY31" fmla="*/ 97155 h 572000"/>
                  <a:gd name="connsiteX32" fmla="*/ 222647 w 442460"/>
                  <a:gd name="connsiteY32" fmla="*/ 82582 h 572000"/>
                  <a:gd name="connsiteX33" fmla="*/ 287417 w 442460"/>
                  <a:gd name="connsiteY33" fmla="*/ 97155 h 572000"/>
                  <a:gd name="connsiteX34" fmla="*/ 331946 w 442460"/>
                  <a:gd name="connsiteY34" fmla="*/ 138041 h 572000"/>
                  <a:gd name="connsiteX35" fmla="*/ 347734 w 442460"/>
                  <a:gd name="connsiteY35" fmla="*/ 199573 h 572000"/>
                  <a:gd name="connsiteX36" fmla="*/ 331946 w 442460"/>
                  <a:gd name="connsiteY36" fmla="*/ 260294 h 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2460" h="572000">
                    <a:moveTo>
                      <a:pt x="350973" y="59507"/>
                    </a:moveTo>
                    <a:cubicBezTo>
                      <a:pt x="337614" y="43315"/>
                      <a:pt x="321421" y="30361"/>
                      <a:pt x="302800" y="21050"/>
                    </a:cubicBezTo>
                    <a:cubicBezTo>
                      <a:pt x="274868" y="6882"/>
                      <a:pt x="243292" y="0"/>
                      <a:pt x="208478" y="0"/>
                    </a:cubicBezTo>
                    <a:cubicBezTo>
                      <a:pt x="168807" y="0"/>
                      <a:pt x="133588" y="8096"/>
                      <a:pt x="102013" y="24693"/>
                    </a:cubicBezTo>
                    <a:cubicBezTo>
                      <a:pt x="70437" y="41291"/>
                      <a:pt x="45744" y="64365"/>
                      <a:pt x="27527" y="94321"/>
                    </a:cubicBezTo>
                    <a:cubicBezTo>
                      <a:pt x="9311" y="124277"/>
                      <a:pt x="0" y="159496"/>
                      <a:pt x="0" y="199573"/>
                    </a:cubicBezTo>
                    <a:cubicBezTo>
                      <a:pt x="0" y="239244"/>
                      <a:pt x="8906" y="274058"/>
                      <a:pt x="27527" y="303609"/>
                    </a:cubicBezTo>
                    <a:cubicBezTo>
                      <a:pt x="45744" y="333565"/>
                      <a:pt x="70437" y="356640"/>
                      <a:pt x="102013" y="373237"/>
                    </a:cubicBezTo>
                    <a:cubicBezTo>
                      <a:pt x="133183" y="389834"/>
                      <a:pt x="168807" y="398335"/>
                      <a:pt x="208478" y="398335"/>
                    </a:cubicBezTo>
                    <a:cubicBezTo>
                      <a:pt x="243292" y="398335"/>
                      <a:pt x="274868" y="391049"/>
                      <a:pt x="302800" y="376880"/>
                    </a:cubicBezTo>
                    <a:cubicBezTo>
                      <a:pt x="319397" y="368379"/>
                      <a:pt x="333970" y="357044"/>
                      <a:pt x="346520" y="343686"/>
                    </a:cubicBezTo>
                    <a:lnTo>
                      <a:pt x="346520" y="365546"/>
                    </a:lnTo>
                    <a:cubicBezTo>
                      <a:pt x="346520" y="407646"/>
                      <a:pt x="335994" y="439222"/>
                      <a:pt x="314944" y="459867"/>
                    </a:cubicBezTo>
                    <a:cubicBezTo>
                      <a:pt x="293894" y="480512"/>
                      <a:pt x="261104" y="491038"/>
                      <a:pt x="216170" y="491038"/>
                    </a:cubicBezTo>
                    <a:cubicBezTo>
                      <a:pt x="187023" y="491038"/>
                      <a:pt x="158687" y="486584"/>
                      <a:pt x="131159" y="477274"/>
                    </a:cubicBezTo>
                    <a:cubicBezTo>
                      <a:pt x="104037" y="467963"/>
                      <a:pt x="81367" y="455819"/>
                      <a:pt x="63151" y="440841"/>
                    </a:cubicBezTo>
                    <a:lnTo>
                      <a:pt x="19836" y="512493"/>
                    </a:lnTo>
                    <a:cubicBezTo>
                      <a:pt x="43315" y="531924"/>
                      <a:pt x="73271" y="546902"/>
                      <a:pt x="108895" y="557022"/>
                    </a:cubicBezTo>
                    <a:cubicBezTo>
                      <a:pt x="144518" y="567142"/>
                      <a:pt x="181761" y="572000"/>
                      <a:pt x="220218" y="572000"/>
                    </a:cubicBezTo>
                    <a:cubicBezTo>
                      <a:pt x="292275" y="572000"/>
                      <a:pt x="347329" y="554188"/>
                      <a:pt x="385382" y="519374"/>
                    </a:cubicBezTo>
                    <a:cubicBezTo>
                      <a:pt x="423434" y="484156"/>
                      <a:pt x="442460" y="429101"/>
                      <a:pt x="442460" y="354616"/>
                    </a:cubicBezTo>
                    <a:lnTo>
                      <a:pt x="442460" y="5263"/>
                    </a:lnTo>
                    <a:lnTo>
                      <a:pt x="350568" y="5263"/>
                    </a:lnTo>
                    <a:lnTo>
                      <a:pt x="350568" y="59507"/>
                    </a:lnTo>
                    <a:close/>
                    <a:moveTo>
                      <a:pt x="331946" y="260294"/>
                    </a:moveTo>
                    <a:cubicBezTo>
                      <a:pt x="321421" y="278106"/>
                      <a:pt x="306443" y="291870"/>
                      <a:pt x="287417" y="301990"/>
                    </a:cubicBezTo>
                    <a:cubicBezTo>
                      <a:pt x="268391" y="312110"/>
                      <a:pt x="246936" y="316968"/>
                      <a:pt x="222647" y="316968"/>
                    </a:cubicBezTo>
                    <a:cubicBezTo>
                      <a:pt x="198358" y="316968"/>
                      <a:pt x="176903" y="312110"/>
                      <a:pt x="157472" y="301990"/>
                    </a:cubicBezTo>
                    <a:cubicBezTo>
                      <a:pt x="138041" y="291870"/>
                      <a:pt x="123063" y="278106"/>
                      <a:pt x="112943" y="260294"/>
                    </a:cubicBezTo>
                    <a:cubicBezTo>
                      <a:pt x="102418" y="242483"/>
                      <a:pt x="97155" y="222242"/>
                      <a:pt x="97155" y="199573"/>
                    </a:cubicBezTo>
                    <a:cubicBezTo>
                      <a:pt x="97155" y="176093"/>
                      <a:pt x="102418" y="155448"/>
                      <a:pt x="112943" y="138041"/>
                    </a:cubicBezTo>
                    <a:cubicBezTo>
                      <a:pt x="123468" y="120634"/>
                      <a:pt x="138446" y="106870"/>
                      <a:pt x="157472" y="97155"/>
                    </a:cubicBezTo>
                    <a:cubicBezTo>
                      <a:pt x="176903" y="87439"/>
                      <a:pt x="198358" y="82582"/>
                      <a:pt x="222647" y="82582"/>
                    </a:cubicBezTo>
                    <a:cubicBezTo>
                      <a:pt x="246936" y="82582"/>
                      <a:pt x="268391" y="87439"/>
                      <a:pt x="287417" y="97155"/>
                    </a:cubicBezTo>
                    <a:cubicBezTo>
                      <a:pt x="306443" y="106870"/>
                      <a:pt x="321421" y="120634"/>
                      <a:pt x="331946" y="138041"/>
                    </a:cubicBezTo>
                    <a:cubicBezTo>
                      <a:pt x="342472" y="155448"/>
                      <a:pt x="347734" y="176093"/>
                      <a:pt x="347734" y="199573"/>
                    </a:cubicBezTo>
                    <a:cubicBezTo>
                      <a:pt x="347734" y="222242"/>
                      <a:pt x="342472" y="242483"/>
                      <a:pt x="331946" y="260294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" name="Frihandsfigur 6">
                <a:extLst>
                  <a:ext uri="{FF2B5EF4-FFF2-40B4-BE49-F238E27FC236}">
                    <a16:creationId xmlns:a16="http://schemas.microsoft.com/office/drawing/2014/main" id="{78335F8A-3164-E775-D179-2E35648923CC}"/>
                  </a:ext>
                </a:extLst>
              </p:cNvPr>
              <p:cNvSpPr/>
              <p:nvPr/>
            </p:nvSpPr>
            <p:spPr>
              <a:xfrm>
                <a:off x="1283255" y="2446281"/>
                <a:ext cx="479297" cy="540019"/>
              </a:xfrm>
              <a:custGeom>
                <a:avLst/>
                <a:gdLst>
                  <a:gd name="connsiteX0" fmla="*/ 401169 w 479297"/>
                  <a:gd name="connsiteY0" fmla="*/ 265962 h 540019"/>
                  <a:gd name="connsiteX1" fmla="*/ 382143 w 479297"/>
                  <a:gd name="connsiteY1" fmla="*/ 258675 h 540019"/>
                  <a:gd name="connsiteX2" fmla="*/ 431935 w 479297"/>
                  <a:gd name="connsiteY2" fmla="*/ 213741 h 540019"/>
                  <a:gd name="connsiteX3" fmla="*/ 452176 w 479297"/>
                  <a:gd name="connsiteY3" fmla="*/ 140065 h 540019"/>
                  <a:gd name="connsiteX4" fmla="*/ 401169 w 479297"/>
                  <a:gd name="connsiteY4" fmla="*/ 38052 h 540019"/>
                  <a:gd name="connsiteX5" fmla="*/ 253817 w 479297"/>
                  <a:gd name="connsiteY5" fmla="*/ 0 h 540019"/>
                  <a:gd name="connsiteX6" fmla="*/ 0 w 479297"/>
                  <a:gd name="connsiteY6" fmla="*/ 0 h 540019"/>
                  <a:gd name="connsiteX7" fmla="*/ 0 w 479297"/>
                  <a:gd name="connsiteY7" fmla="*/ 540020 h 540019"/>
                  <a:gd name="connsiteX8" fmla="*/ 0 w 479297"/>
                  <a:gd name="connsiteY8" fmla="*/ 540020 h 540019"/>
                  <a:gd name="connsiteX9" fmla="*/ 269200 w 479297"/>
                  <a:gd name="connsiteY9" fmla="*/ 540020 h 540019"/>
                  <a:gd name="connsiteX10" fmla="*/ 426268 w 479297"/>
                  <a:gd name="connsiteY10" fmla="*/ 501563 h 540019"/>
                  <a:gd name="connsiteX11" fmla="*/ 479298 w 479297"/>
                  <a:gd name="connsiteY11" fmla="*/ 393478 h 540019"/>
                  <a:gd name="connsiteX12" fmla="*/ 458248 w 479297"/>
                  <a:gd name="connsiteY12" fmla="*/ 314944 h 540019"/>
                  <a:gd name="connsiteX13" fmla="*/ 401169 w 479297"/>
                  <a:gd name="connsiteY13" fmla="*/ 265962 h 540019"/>
                  <a:gd name="connsiteX14" fmla="*/ 242078 w 479297"/>
                  <a:gd name="connsiteY14" fmla="*/ 77724 h 540019"/>
                  <a:gd name="connsiteX15" fmla="*/ 322231 w 479297"/>
                  <a:gd name="connsiteY15" fmla="*/ 96345 h 540019"/>
                  <a:gd name="connsiteX16" fmla="*/ 350568 w 479297"/>
                  <a:gd name="connsiteY16" fmla="*/ 152614 h 540019"/>
                  <a:gd name="connsiteX17" fmla="*/ 322231 w 479297"/>
                  <a:gd name="connsiteY17" fmla="*/ 208074 h 540019"/>
                  <a:gd name="connsiteX18" fmla="*/ 242078 w 479297"/>
                  <a:gd name="connsiteY18" fmla="*/ 226695 h 540019"/>
                  <a:gd name="connsiteX19" fmla="*/ 99989 w 479297"/>
                  <a:gd name="connsiteY19" fmla="*/ 226695 h 540019"/>
                  <a:gd name="connsiteX20" fmla="*/ 99989 w 479297"/>
                  <a:gd name="connsiteY20" fmla="*/ 77724 h 540019"/>
                  <a:gd name="connsiteX21" fmla="*/ 242078 w 479297"/>
                  <a:gd name="connsiteY21" fmla="*/ 77724 h 540019"/>
                  <a:gd name="connsiteX22" fmla="*/ 348544 w 479297"/>
                  <a:gd name="connsiteY22" fmla="*/ 442055 h 540019"/>
                  <a:gd name="connsiteX23" fmla="*/ 263128 w 479297"/>
                  <a:gd name="connsiteY23" fmla="*/ 460677 h 540019"/>
                  <a:gd name="connsiteX24" fmla="*/ 100393 w 479297"/>
                  <a:gd name="connsiteY24" fmla="*/ 460677 h 540019"/>
                  <a:gd name="connsiteX25" fmla="*/ 100393 w 479297"/>
                  <a:gd name="connsiteY25" fmla="*/ 460677 h 540019"/>
                  <a:gd name="connsiteX26" fmla="*/ 100393 w 479297"/>
                  <a:gd name="connsiteY26" fmla="*/ 304824 h 540019"/>
                  <a:gd name="connsiteX27" fmla="*/ 263128 w 479297"/>
                  <a:gd name="connsiteY27" fmla="*/ 304824 h 540019"/>
                  <a:gd name="connsiteX28" fmla="*/ 348544 w 479297"/>
                  <a:gd name="connsiteY28" fmla="*/ 323850 h 540019"/>
                  <a:gd name="connsiteX29" fmla="*/ 378500 w 479297"/>
                  <a:gd name="connsiteY29" fmla="*/ 382953 h 540019"/>
                  <a:gd name="connsiteX30" fmla="*/ 348544 w 479297"/>
                  <a:gd name="connsiteY30" fmla="*/ 442055 h 5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9297" h="540019">
                    <a:moveTo>
                      <a:pt x="401169" y="265962"/>
                    </a:moveTo>
                    <a:cubicBezTo>
                      <a:pt x="395097" y="263128"/>
                      <a:pt x="388620" y="260699"/>
                      <a:pt x="382143" y="258675"/>
                    </a:cubicBezTo>
                    <a:cubicBezTo>
                      <a:pt x="402788" y="247745"/>
                      <a:pt x="419386" y="232767"/>
                      <a:pt x="431935" y="213741"/>
                    </a:cubicBezTo>
                    <a:cubicBezTo>
                      <a:pt x="445294" y="193500"/>
                      <a:pt x="452176" y="168807"/>
                      <a:pt x="452176" y="140065"/>
                    </a:cubicBezTo>
                    <a:cubicBezTo>
                      <a:pt x="452176" y="97560"/>
                      <a:pt x="435173" y="63151"/>
                      <a:pt x="401169" y="38052"/>
                    </a:cubicBezTo>
                    <a:cubicBezTo>
                      <a:pt x="367165" y="12549"/>
                      <a:pt x="318183" y="0"/>
                      <a:pt x="253817" y="0"/>
                    </a:cubicBezTo>
                    <a:lnTo>
                      <a:pt x="0" y="0"/>
                    </a:lnTo>
                    <a:lnTo>
                      <a:pt x="0" y="540020"/>
                    </a:lnTo>
                    <a:lnTo>
                      <a:pt x="0" y="540020"/>
                    </a:lnTo>
                    <a:lnTo>
                      <a:pt x="269200" y="540020"/>
                    </a:lnTo>
                    <a:cubicBezTo>
                      <a:pt x="338828" y="540020"/>
                      <a:pt x="391049" y="527066"/>
                      <a:pt x="426268" y="501563"/>
                    </a:cubicBezTo>
                    <a:cubicBezTo>
                      <a:pt x="461486" y="476060"/>
                      <a:pt x="479298" y="440031"/>
                      <a:pt x="479298" y="393478"/>
                    </a:cubicBezTo>
                    <a:cubicBezTo>
                      <a:pt x="479298" y="361902"/>
                      <a:pt x="472416" y="335994"/>
                      <a:pt x="458248" y="314944"/>
                    </a:cubicBezTo>
                    <a:cubicBezTo>
                      <a:pt x="444484" y="293084"/>
                      <a:pt x="425458" y="276892"/>
                      <a:pt x="401169" y="265962"/>
                    </a:cubicBezTo>
                    <a:close/>
                    <a:moveTo>
                      <a:pt x="242078" y="77724"/>
                    </a:moveTo>
                    <a:cubicBezTo>
                      <a:pt x="276487" y="77724"/>
                      <a:pt x="303205" y="83796"/>
                      <a:pt x="322231" y="96345"/>
                    </a:cubicBezTo>
                    <a:cubicBezTo>
                      <a:pt x="341257" y="108490"/>
                      <a:pt x="350568" y="127516"/>
                      <a:pt x="350568" y="152614"/>
                    </a:cubicBezTo>
                    <a:cubicBezTo>
                      <a:pt x="350568" y="177308"/>
                      <a:pt x="341257" y="195929"/>
                      <a:pt x="322231" y="208074"/>
                    </a:cubicBezTo>
                    <a:cubicBezTo>
                      <a:pt x="303205" y="220218"/>
                      <a:pt x="276487" y="226695"/>
                      <a:pt x="242078" y="226695"/>
                    </a:cubicBezTo>
                    <a:lnTo>
                      <a:pt x="99989" y="226695"/>
                    </a:lnTo>
                    <a:lnTo>
                      <a:pt x="99989" y="77724"/>
                    </a:lnTo>
                    <a:lnTo>
                      <a:pt x="242078" y="77724"/>
                    </a:lnTo>
                    <a:close/>
                    <a:moveTo>
                      <a:pt x="348544" y="442055"/>
                    </a:moveTo>
                    <a:cubicBezTo>
                      <a:pt x="328303" y="454604"/>
                      <a:pt x="299966" y="460677"/>
                      <a:pt x="263128" y="460677"/>
                    </a:cubicBezTo>
                    <a:lnTo>
                      <a:pt x="100393" y="460677"/>
                    </a:lnTo>
                    <a:lnTo>
                      <a:pt x="100393" y="460677"/>
                    </a:lnTo>
                    <a:lnTo>
                      <a:pt x="100393" y="304824"/>
                    </a:lnTo>
                    <a:lnTo>
                      <a:pt x="263128" y="304824"/>
                    </a:lnTo>
                    <a:cubicBezTo>
                      <a:pt x="299966" y="304824"/>
                      <a:pt x="328708" y="311301"/>
                      <a:pt x="348544" y="323850"/>
                    </a:cubicBezTo>
                    <a:cubicBezTo>
                      <a:pt x="368784" y="336399"/>
                      <a:pt x="378500" y="356235"/>
                      <a:pt x="378500" y="382953"/>
                    </a:cubicBezTo>
                    <a:cubicBezTo>
                      <a:pt x="378905" y="409670"/>
                      <a:pt x="368784" y="429506"/>
                      <a:pt x="348544" y="442055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" name="Frihandsfigur 7">
                <a:extLst>
                  <a:ext uri="{FF2B5EF4-FFF2-40B4-BE49-F238E27FC236}">
                    <a16:creationId xmlns:a16="http://schemas.microsoft.com/office/drawing/2014/main" id="{3E136161-7610-133F-5198-503D6305FB16}"/>
                  </a:ext>
                </a:extLst>
              </p:cNvPr>
              <p:cNvSpPr/>
              <p:nvPr/>
            </p:nvSpPr>
            <p:spPr>
              <a:xfrm>
                <a:off x="1790890" y="2573393"/>
                <a:ext cx="461081" cy="566737"/>
              </a:xfrm>
              <a:custGeom>
                <a:avLst/>
                <a:gdLst>
                  <a:gd name="connsiteX0" fmla="*/ 238839 w 461081"/>
                  <a:gd name="connsiteY0" fmla="*/ 305633 h 566737"/>
                  <a:gd name="connsiteX1" fmla="*/ 108085 w 461081"/>
                  <a:gd name="connsiteY1" fmla="*/ 0 h 566737"/>
                  <a:gd name="connsiteX2" fmla="*/ 8501 w 461081"/>
                  <a:gd name="connsiteY2" fmla="*/ 0 h 566737"/>
                  <a:gd name="connsiteX3" fmla="*/ 188238 w 461081"/>
                  <a:gd name="connsiteY3" fmla="*/ 412909 h 566737"/>
                  <a:gd name="connsiteX4" fmla="*/ 180951 w 461081"/>
                  <a:gd name="connsiteY4" fmla="*/ 429101 h 566737"/>
                  <a:gd name="connsiteX5" fmla="*/ 150995 w 461081"/>
                  <a:gd name="connsiteY5" fmla="*/ 473631 h 566737"/>
                  <a:gd name="connsiteX6" fmla="*/ 108490 w 461081"/>
                  <a:gd name="connsiteY6" fmla="*/ 486585 h 566737"/>
                  <a:gd name="connsiteX7" fmla="*/ 70437 w 461081"/>
                  <a:gd name="connsiteY7" fmla="*/ 478893 h 566737"/>
                  <a:gd name="connsiteX8" fmla="*/ 37648 w 461081"/>
                  <a:gd name="connsiteY8" fmla="*/ 458653 h 566737"/>
                  <a:gd name="connsiteX9" fmla="*/ 0 w 461081"/>
                  <a:gd name="connsiteY9" fmla="*/ 528685 h 566737"/>
                  <a:gd name="connsiteX10" fmla="*/ 49387 w 461081"/>
                  <a:gd name="connsiteY10" fmla="*/ 556617 h 566737"/>
                  <a:gd name="connsiteX11" fmla="*/ 110109 w 461081"/>
                  <a:gd name="connsiteY11" fmla="*/ 566738 h 566737"/>
                  <a:gd name="connsiteX12" fmla="*/ 172855 w 461081"/>
                  <a:gd name="connsiteY12" fmla="*/ 555403 h 566737"/>
                  <a:gd name="connsiteX13" fmla="*/ 225481 w 461081"/>
                  <a:gd name="connsiteY13" fmla="*/ 517755 h 566737"/>
                  <a:gd name="connsiteX14" fmla="*/ 268391 w 461081"/>
                  <a:gd name="connsiteY14" fmla="*/ 445698 h 566737"/>
                  <a:gd name="connsiteX15" fmla="*/ 461081 w 461081"/>
                  <a:gd name="connsiteY15" fmla="*/ 0 h 566737"/>
                  <a:gd name="connsiteX16" fmla="*/ 368380 w 461081"/>
                  <a:gd name="connsiteY16" fmla="*/ 0 h 566737"/>
                  <a:gd name="connsiteX17" fmla="*/ 238839 w 461081"/>
                  <a:gd name="connsiteY17" fmla="*/ 305633 h 56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1081" h="566737">
                    <a:moveTo>
                      <a:pt x="238839" y="305633"/>
                    </a:moveTo>
                    <a:lnTo>
                      <a:pt x="108085" y="0"/>
                    </a:lnTo>
                    <a:lnTo>
                      <a:pt x="8501" y="0"/>
                    </a:lnTo>
                    <a:lnTo>
                      <a:pt x="188238" y="412909"/>
                    </a:lnTo>
                    <a:lnTo>
                      <a:pt x="180951" y="429101"/>
                    </a:lnTo>
                    <a:cubicBezTo>
                      <a:pt x="171640" y="450152"/>
                      <a:pt x="161520" y="465129"/>
                      <a:pt x="150995" y="473631"/>
                    </a:cubicBezTo>
                    <a:cubicBezTo>
                      <a:pt x="140065" y="482537"/>
                      <a:pt x="125897" y="486585"/>
                      <a:pt x="108490" y="486585"/>
                    </a:cubicBezTo>
                    <a:cubicBezTo>
                      <a:pt x="95131" y="486585"/>
                      <a:pt x="82177" y="484156"/>
                      <a:pt x="70437" y="478893"/>
                    </a:cubicBezTo>
                    <a:cubicBezTo>
                      <a:pt x="58293" y="473631"/>
                      <a:pt x="47363" y="467153"/>
                      <a:pt x="37648" y="458653"/>
                    </a:cubicBezTo>
                    <a:lnTo>
                      <a:pt x="0" y="528685"/>
                    </a:lnTo>
                    <a:cubicBezTo>
                      <a:pt x="12954" y="540425"/>
                      <a:pt x="29147" y="549735"/>
                      <a:pt x="49387" y="556617"/>
                    </a:cubicBezTo>
                    <a:cubicBezTo>
                      <a:pt x="69223" y="563094"/>
                      <a:pt x="89868" y="566738"/>
                      <a:pt x="110109" y="566738"/>
                    </a:cubicBezTo>
                    <a:cubicBezTo>
                      <a:pt x="132779" y="566738"/>
                      <a:pt x="153829" y="563094"/>
                      <a:pt x="172855" y="555403"/>
                    </a:cubicBezTo>
                    <a:cubicBezTo>
                      <a:pt x="192286" y="548116"/>
                      <a:pt x="209693" y="535162"/>
                      <a:pt x="225481" y="517755"/>
                    </a:cubicBezTo>
                    <a:cubicBezTo>
                      <a:pt x="241268" y="499943"/>
                      <a:pt x="255437" y="476059"/>
                      <a:pt x="268391" y="445698"/>
                    </a:cubicBezTo>
                    <a:lnTo>
                      <a:pt x="461081" y="0"/>
                    </a:lnTo>
                    <a:lnTo>
                      <a:pt x="368380" y="0"/>
                    </a:lnTo>
                    <a:lnTo>
                      <a:pt x="238839" y="305633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Frihandsfigur 8">
                <a:extLst>
                  <a:ext uri="{FF2B5EF4-FFF2-40B4-BE49-F238E27FC236}">
                    <a16:creationId xmlns:a16="http://schemas.microsoft.com/office/drawing/2014/main" id="{AAF6CF71-59F4-8FFF-0FDE-CEE7EFD6BDC9}"/>
                  </a:ext>
                </a:extLst>
              </p:cNvPr>
              <p:cNvSpPr/>
              <p:nvPr/>
            </p:nvSpPr>
            <p:spPr>
              <a:xfrm>
                <a:off x="2271402" y="2568130"/>
                <a:ext cx="442460" cy="572404"/>
              </a:xfrm>
              <a:custGeom>
                <a:avLst/>
                <a:gdLst>
                  <a:gd name="connsiteX0" fmla="*/ 350973 w 442460"/>
                  <a:gd name="connsiteY0" fmla="*/ 59507 h 572404"/>
                  <a:gd name="connsiteX1" fmla="*/ 302800 w 442460"/>
                  <a:gd name="connsiteY1" fmla="*/ 21050 h 572404"/>
                  <a:gd name="connsiteX2" fmla="*/ 208478 w 442460"/>
                  <a:gd name="connsiteY2" fmla="*/ 0 h 572404"/>
                  <a:gd name="connsiteX3" fmla="*/ 102013 w 442460"/>
                  <a:gd name="connsiteY3" fmla="*/ 24693 h 572404"/>
                  <a:gd name="connsiteX4" fmla="*/ 27527 w 442460"/>
                  <a:gd name="connsiteY4" fmla="*/ 94321 h 572404"/>
                  <a:gd name="connsiteX5" fmla="*/ 0 w 442460"/>
                  <a:gd name="connsiteY5" fmla="*/ 199573 h 572404"/>
                  <a:gd name="connsiteX6" fmla="*/ 27527 w 442460"/>
                  <a:gd name="connsiteY6" fmla="*/ 303609 h 572404"/>
                  <a:gd name="connsiteX7" fmla="*/ 102013 w 442460"/>
                  <a:gd name="connsiteY7" fmla="*/ 373237 h 572404"/>
                  <a:gd name="connsiteX8" fmla="*/ 208478 w 442460"/>
                  <a:gd name="connsiteY8" fmla="*/ 398335 h 572404"/>
                  <a:gd name="connsiteX9" fmla="*/ 302800 w 442460"/>
                  <a:gd name="connsiteY9" fmla="*/ 376880 h 572404"/>
                  <a:gd name="connsiteX10" fmla="*/ 346520 w 442460"/>
                  <a:gd name="connsiteY10" fmla="*/ 343281 h 572404"/>
                  <a:gd name="connsiteX11" fmla="*/ 346520 w 442460"/>
                  <a:gd name="connsiteY11" fmla="*/ 365141 h 572404"/>
                  <a:gd name="connsiteX12" fmla="*/ 314944 w 442460"/>
                  <a:gd name="connsiteY12" fmla="*/ 459462 h 572404"/>
                  <a:gd name="connsiteX13" fmla="*/ 216170 w 442460"/>
                  <a:gd name="connsiteY13" fmla="*/ 490633 h 572404"/>
                  <a:gd name="connsiteX14" fmla="*/ 131159 w 442460"/>
                  <a:gd name="connsiteY14" fmla="*/ 476869 h 572404"/>
                  <a:gd name="connsiteX15" fmla="*/ 63151 w 442460"/>
                  <a:gd name="connsiteY15" fmla="*/ 440436 h 572404"/>
                  <a:gd name="connsiteX16" fmla="*/ 19836 w 442460"/>
                  <a:gd name="connsiteY16" fmla="*/ 512897 h 572404"/>
                  <a:gd name="connsiteX17" fmla="*/ 108895 w 442460"/>
                  <a:gd name="connsiteY17" fmla="*/ 557427 h 572404"/>
                  <a:gd name="connsiteX18" fmla="*/ 220218 w 442460"/>
                  <a:gd name="connsiteY18" fmla="*/ 572405 h 572404"/>
                  <a:gd name="connsiteX19" fmla="*/ 385382 w 442460"/>
                  <a:gd name="connsiteY19" fmla="*/ 519779 h 572404"/>
                  <a:gd name="connsiteX20" fmla="*/ 442460 w 442460"/>
                  <a:gd name="connsiteY20" fmla="*/ 355020 h 572404"/>
                  <a:gd name="connsiteX21" fmla="*/ 442460 w 442460"/>
                  <a:gd name="connsiteY21" fmla="*/ 5667 h 572404"/>
                  <a:gd name="connsiteX22" fmla="*/ 350568 w 442460"/>
                  <a:gd name="connsiteY22" fmla="*/ 5667 h 572404"/>
                  <a:gd name="connsiteX23" fmla="*/ 350568 w 442460"/>
                  <a:gd name="connsiteY23" fmla="*/ 59507 h 572404"/>
                  <a:gd name="connsiteX24" fmla="*/ 331946 w 442460"/>
                  <a:gd name="connsiteY24" fmla="*/ 260294 h 572404"/>
                  <a:gd name="connsiteX25" fmla="*/ 287417 w 442460"/>
                  <a:gd name="connsiteY25" fmla="*/ 301990 h 572404"/>
                  <a:gd name="connsiteX26" fmla="*/ 222647 w 442460"/>
                  <a:gd name="connsiteY26" fmla="*/ 316968 h 572404"/>
                  <a:gd name="connsiteX27" fmla="*/ 157472 w 442460"/>
                  <a:gd name="connsiteY27" fmla="*/ 301990 h 572404"/>
                  <a:gd name="connsiteX28" fmla="*/ 112943 w 442460"/>
                  <a:gd name="connsiteY28" fmla="*/ 260294 h 572404"/>
                  <a:gd name="connsiteX29" fmla="*/ 97155 w 442460"/>
                  <a:gd name="connsiteY29" fmla="*/ 199573 h 572404"/>
                  <a:gd name="connsiteX30" fmla="*/ 112943 w 442460"/>
                  <a:gd name="connsiteY30" fmla="*/ 138041 h 572404"/>
                  <a:gd name="connsiteX31" fmla="*/ 157472 w 442460"/>
                  <a:gd name="connsiteY31" fmla="*/ 97155 h 572404"/>
                  <a:gd name="connsiteX32" fmla="*/ 222647 w 442460"/>
                  <a:gd name="connsiteY32" fmla="*/ 82582 h 572404"/>
                  <a:gd name="connsiteX33" fmla="*/ 287417 w 442460"/>
                  <a:gd name="connsiteY33" fmla="*/ 97155 h 572404"/>
                  <a:gd name="connsiteX34" fmla="*/ 331946 w 442460"/>
                  <a:gd name="connsiteY34" fmla="*/ 138041 h 572404"/>
                  <a:gd name="connsiteX35" fmla="*/ 347734 w 442460"/>
                  <a:gd name="connsiteY35" fmla="*/ 199573 h 572404"/>
                  <a:gd name="connsiteX36" fmla="*/ 331946 w 442460"/>
                  <a:gd name="connsiteY36" fmla="*/ 260294 h 57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2460" h="572404">
                    <a:moveTo>
                      <a:pt x="350973" y="59507"/>
                    </a:moveTo>
                    <a:cubicBezTo>
                      <a:pt x="337614" y="43315"/>
                      <a:pt x="321421" y="30361"/>
                      <a:pt x="302800" y="21050"/>
                    </a:cubicBezTo>
                    <a:cubicBezTo>
                      <a:pt x="274868" y="6882"/>
                      <a:pt x="243292" y="0"/>
                      <a:pt x="208478" y="0"/>
                    </a:cubicBezTo>
                    <a:cubicBezTo>
                      <a:pt x="168807" y="0"/>
                      <a:pt x="133588" y="8096"/>
                      <a:pt x="102013" y="24693"/>
                    </a:cubicBezTo>
                    <a:cubicBezTo>
                      <a:pt x="70437" y="41291"/>
                      <a:pt x="45744" y="64365"/>
                      <a:pt x="27527" y="94321"/>
                    </a:cubicBezTo>
                    <a:cubicBezTo>
                      <a:pt x="9311" y="124277"/>
                      <a:pt x="0" y="159496"/>
                      <a:pt x="0" y="199573"/>
                    </a:cubicBezTo>
                    <a:cubicBezTo>
                      <a:pt x="0" y="239244"/>
                      <a:pt x="8906" y="274058"/>
                      <a:pt x="27527" y="303609"/>
                    </a:cubicBezTo>
                    <a:cubicBezTo>
                      <a:pt x="45744" y="333565"/>
                      <a:pt x="70437" y="356640"/>
                      <a:pt x="102013" y="373237"/>
                    </a:cubicBezTo>
                    <a:cubicBezTo>
                      <a:pt x="133183" y="389834"/>
                      <a:pt x="168807" y="398335"/>
                      <a:pt x="208478" y="398335"/>
                    </a:cubicBezTo>
                    <a:cubicBezTo>
                      <a:pt x="243292" y="398335"/>
                      <a:pt x="274868" y="391049"/>
                      <a:pt x="302800" y="376880"/>
                    </a:cubicBezTo>
                    <a:cubicBezTo>
                      <a:pt x="319397" y="368379"/>
                      <a:pt x="333970" y="357044"/>
                      <a:pt x="346520" y="343281"/>
                    </a:cubicBezTo>
                    <a:lnTo>
                      <a:pt x="346520" y="365141"/>
                    </a:lnTo>
                    <a:cubicBezTo>
                      <a:pt x="346520" y="407241"/>
                      <a:pt x="335994" y="438817"/>
                      <a:pt x="314944" y="459462"/>
                    </a:cubicBezTo>
                    <a:cubicBezTo>
                      <a:pt x="293894" y="480108"/>
                      <a:pt x="261104" y="490633"/>
                      <a:pt x="216170" y="490633"/>
                    </a:cubicBezTo>
                    <a:cubicBezTo>
                      <a:pt x="187023" y="490633"/>
                      <a:pt x="158687" y="486180"/>
                      <a:pt x="131159" y="476869"/>
                    </a:cubicBezTo>
                    <a:cubicBezTo>
                      <a:pt x="104037" y="467558"/>
                      <a:pt x="81367" y="455414"/>
                      <a:pt x="63151" y="440436"/>
                    </a:cubicBezTo>
                    <a:lnTo>
                      <a:pt x="19836" y="512897"/>
                    </a:lnTo>
                    <a:cubicBezTo>
                      <a:pt x="43315" y="532328"/>
                      <a:pt x="73271" y="547306"/>
                      <a:pt x="108895" y="557427"/>
                    </a:cubicBezTo>
                    <a:cubicBezTo>
                      <a:pt x="144518" y="567547"/>
                      <a:pt x="181761" y="572405"/>
                      <a:pt x="220218" y="572405"/>
                    </a:cubicBezTo>
                    <a:cubicBezTo>
                      <a:pt x="292275" y="572405"/>
                      <a:pt x="347329" y="554593"/>
                      <a:pt x="385382" y="519779"/>
                    </a:cubicBezTo>
                    <a:cubicBezTo>
                      <a:pt x="423434" y="484560"/>
                      <a:pt x="442460" y="429506"/>
                      <a:pt x="442460" y="355020"/>
                    </a:cubicBezTo>
                    <a:lnTo>
                      <a:pt x="442460" y="5667"/>
                    </a:lnTo>
                    <a:lnTo>
                      <a:pt x="350568" y="5667"/>
                    </a:lnTo>
                    <a:lnTo>
                      <a:pt x="350568" y="59507"/>
                    </a:lnTo>
                    <a:close/>
                    <a:moveTo>
                      <a:pt x="331946" y="260294"/>
                    </a:moveTo>
                    <a:cubicBezTo>
                      <a:pt x="321421" y="278106"/>
                      <a:pt x="306443" y="291870"/>
                      <a:pt x="287417" y="301990"/>
                    </a:cubicBezTo>
                    <a:cubicBezTo>
                      <a:pt x="268391" y="312110"/>
                      <a:pt x="246936" y="316968"/>
                      <a:pt x="222647" y="316968"/>
                    </a:cubicBezTo>
                    <a:cubicBezTo>
                      <a:pt x="198358" y="316968"/>
                      <a:pt x="176903" y="312110"/>
                      <a:pt x="157472" y="301990"/>
                    </a:cubicBezTo>
                    <a:cubicBezTo>
                      <a:pt x="138041" y="291870"/>
                      <a:pt x="123063" y="278106"/>
                      <a:pt x="112943" y="260294"/>
                    </a:cubicBezTo>
                    <a:cubicBezTo>
                      <a:pt x="102418" y="242483"/>
                      <a:pt x="97155" y="222242"/>
                      <a:pt x="97155" y="199573"/>
                    </a:cubicBezTo>
                    <a:cubicBezTo>
                      <a:pt x="97155" y="176093"/>
                      <a:pt x="102418" y="155448"/>
                      <a:pt x="112943" y="138041"/>
                    </a:cubicBezTo>
                    <a:cubicBezTo>
                      <a:pt x="123468" y="120634"/>
                      <a:pt x="138446" y="106870"/>
                      <a:pt x="157472" y="97155"/>
                    </a:cubicBezTo>
                    <a:cubicBezTo>
                      <a:pt x="176903" y="87439"/>
                      <a:pt x="198358" y="82582"/>
                      <a:pt x="222647" y="82582"/>
                    </a:cubicBezTo>
                    <a:cubicBezTo>
                      <a:pt x="246936" y="82582"/>
                      <a:pt x="268391" y="87439"/>
                      <a:pt x="287417" y="97155"/>
                    </a:cubicBezTo>
                    <a:cubicBezTo>
                      <a:pt x="306443" y="106870"/>
                      <a:pt x="321421" y="120634"/>
                      <a:pt x="331946" y="138041"/>
                    </a:cubicBezTo>
                    <a:cubicBezTo>
                      <a:pt x="342472" y="155448"/>
                      <a:pt x="347734" y="176093"/>
                      <a:pt x="347734" y="199573"/>
                    </a:cubicBezTo>
                    <a:cubicBezTo>
                      <a:pt x="347734" y="222242"/>
                      <a:pt x="342472" y="242483"/>
                      <a:pt x="331946" y="260294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Frihandsfigur 9">
                <a:extLst>
                  <a:ext uri="{FF2B5EF4-FFF2-40B4-BE49-F238E27FC236}">
                    <a16:creationId xmlns:a16="http://schemas.microsoft.com/office/drawing/2014/main" id="{A108F9C9-E44E-09DB-DF7E-D4FEFCDD6FB9}"/>
                  </a:ext>
                </a:extLst>
              </p:cNvPr>
              <p:cNvSpPr/>
              <p:nvPr/>
            </p:nvSpPr>
            <p:spPr>
              <a:xfrm>
                <a:off x="3340917" y="2573393"/>
                <a:ext cx="402383" cy="417361"/>
              </a:xfrm>
              <a:custGeom>
                <a:avLst/>
                <a:gdLst>
                  <a:gd name="connsiteX0" fmla="*/ 306038 w 402383"/>
                  <a:gd name="connsiteY0" fmla="*/ 208478 h 417361"/>
                  <a:gd name="connsiteX1" fmla="*/ 292275 w 402383"/>
                  <a:gd name="connsiteY1" fmla="*/ 277297 h 417361"/>
                  <a:gd name="connsiteX2" fmla="*/ 253008 w 402383"/>
                  <a:gd name="connsiteY2" fmla="*/ 318992 h 417361"/>
                  <a:gd name="connsiteX3" fmla="*/ 193500 w 402383"/>
                  <a:gd name="connsiteY3" fmla="*/ 332756 h 417361"/>
                  <a:gd name="connsiteX4" fmla="*/ 122658 w 402383"/>
                  <a:gd name="connsiteY4" fmla="*/ 305228 h 417361"/>
                  <a:gd name="connsiteX5" fmla="*/ 97155 w 402383"/>
                  <a:gd name="connsiteY5" fmla="*/ 223052 h 417361"/>
                  <a:gd name="connsiteX6" fmla="*/ 97155 w 402383"/>
                  <a:gd name="connsiteY6" fmla="*/ 0 h 417361"/>
                  <a:gd name="connsiteX7" fmla="*/ 0 w 402383"/>
                  <a:gd name="connsiteY7" fmla="*/ 0 h 417361"/>
                  <a:gd name="connsiteX8" fmla="*/ 0 w 402383"/>
                  <a:gd name="connsiteY8" fmla="*/ 235196 h 417361"/>
                  <a:gd name="connsiteX9" fmla="*/ 22670 w 402383"/>
                  <a:gd name="connsiteY9" fmla="*/ 337209 h 417361"/>
                  <a:gd name="connsiteX10" fmla="*/ 85416 w 402383"/>
                  <a:gd name="connsiteY10" fmla="*/ 397526 h 417361"/>
                  <a:gd name="connsiteX11" fmla="*/ 178118 w 402383"/>
                  <a:gd name="connsiteY11" fmla="*/ 417362 h 417361"/>
                  <a:gd name="connsiteX12" fmla="*/ 265962 w 402383"/>
                  <a:gd name="connsiteY12" fmla="*/ 395907 h 417361"/>
                  <a:gd name="connsiteX13" fmla="*/ 310491 w 402383"/>
                  <a:gd name="connsiteY13" fmla="*/ 359069 h 417361"/>
                  <a:gd name="connsiteX14" fmla="*/ 310491 w 402383"/>
                  <a:gd name="connsiteY14" fmla="*/ 412099 h 417361"/>
                  <a:gd name="connsiteX15" fmla="*/ 402384 w 402383"/>
                  <a:gd name="connsiteY15" fmla="*/ 412099 h 417361"/>
                  <a:gd name="connsiteX16" fmla="*/ 402384 w 402383"/>
                  <a:gd name="connsiteY16" fmla="*/ 0 h 417361"/>
                  <a:gd name="connsiteX17" fmla="*/ 306038 w 402383"/>
                  <a:gd name="connsiteY17" fmla="*/ 0 h 417361"/>
                  <a:gd name="connsiteX18" fmla="*/ 306038 w 402383"/>
                  <a:gd name="connsiteY18" fmla="*/ 208478 h 4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2383" h="417361">
                    <a:moveTo>
                      <a:pt x="306038" y="208478"/>
                    </a:moveTo>
                    <a:cubicBezTo>
                      <a:pt x="306038" y="235601"/>
                      <a:pt x="301585" y="258675"/>
                      <a:pt x="292275" y="277297"/>
                    </a:cubicBezTo>
                    <a:cubicBezTo>
                      <a:pt x="282964" y="295918"/>
                      <a:pt x="270010" y="309682"/>
                      <a:pt x="253008" y="318992"/>
                    </a:cubicBezTo>
                    <a:cubicBezTo>
                      <a:pt x="236006" y="328303"/>
                      <a:pt x="216170" y="332756"/>
                      <a:pt x="193500" y="332756"/>
                    </a:cubicBezTo>
                    <a:cubicBezTo>
                      <a:pt x="163139" y="332756"/>
                      <a:pt x="139660" y="323850"/>
                      <a:pt x="122658" y="305228"/>
                    </a:cubicBezTo>
                    <a:cubicBezTo>
                      <a:pt x="105656" y="287012"/>
                      <a:pt x="97155" y="259485"/>
                      <a:pt x="97155" y="223052"/>
                    </a:cubicBezTo>
                    <a:lnTo>
                      <a:pt x="97155" y="0"/>
                    </a:lnTo>
                    <a:lnTo>
                      <a:pt x="0" y="0"/>
                    </a:lnTo>
                    <a:lnTo>
                      <a:pt x="0" y="235196"/>
                    </a:lnTo>
                    <a:cubicBezTo>
                      <a:pt x="0" y="276487"/>
                      <a:pt x="7692" y="310491"/>
                      <a:pt x="22670" y="337209"/>
                    </a:cubicBezTo>
                    <a:cubicBezTo>
                      <a:pt x="37648" y="363926"/>
                      <a:pt x="58698" y="384167"/>
                      <a:pt x="85416" y="397526"/>
                    </a:cubicBezTo>
                    <a:cubicBezTo>
                      <a:pt x="112133" y="410480"/>
                      <a:pt x="142899" y="417362"/>
                      <a:pt x="178118" y="417362"/>
                    </a:cubicBezTo>
                    <a:cubicBezTo>
                      <a:pt x="210098" y="417362"/>
                      <a:pt x="239244" y="410075"/>
                      <a:pt x="265962" y="395907"/>
                    </a:cubicBezTo>
                    <a:cubicBezTo>
                      <a:pt x="283774" y="386191"/>
                      <a:pt x="298752" y="374047"/>
                      <a:pt x="310491" y="359069"/>
                    </a:cubicBezTo>
                    <a:lnTo>
                      <a:pt x="310491" y="412099"/>
                    </a:lnTo>
                    <a:lnTo>
                      <a:pt x="402384" y="412099"/>
                    </a:lnTo>
                    <a:lnTo>
                      <a:pt x="402384" y="0"/>
                    </a:lnTo>
                    <a:lnTo>
                      <a:pt x="306038" y="0"/>
                    </a:lnTo>
                    <a:lnTo>
                      <a:pt x="306038" y="208478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 10">
                <a:extLst>
                  <a:ext uri="{FF2B5EF4-FFF2-40B4-BE49-F238E27FC236}">
                    <a16:creationId xmlns:a16="http://schemas.microsoft.com/office/drawing/2014/main" id="{03DAE94E-ECB3-CB9B-0335-E446BCA41B6A}"/>
                  </a:ext>
                </a:extLst>
              </p:cNvPr>
              <p:cNvSpPr/>
              <p:nvPr/>
            </p:nvSpPr>
            <p:spPr>
              <a:xfrm>
                <a:off x="3806856" y="2482715"/>
                <a:ext cx="302799" cy="508444"/>
              </a:xfrm>
              <a:custGeom>
                <a:avLst/>
                <a:gdLst>
                  <a:gd name="connsiteX0" fmla="*/ 222242 w 302799"/>
                  <a:gd name="connsiteY0" fmla="*/ 428697 h 508444"/>
                  <a:gd name="connsiteX1" fmla="*/ 178927 w 302799"/>
                  <a:gd name="connsiteY1" fmla="*/ 412504 h 508444"/>
                  <a:gd name="connsiteX2" fmla="*/ 163544 w 302799"/>
                  <a:gd name="connsiteY2" fmla="*/ 367165 h 508444"/>
                  <a:gd name="connsiteX3" fmla="*/ 163544 w 302799"/>
                  <a:gd name="connsiteY3" fmla="*/ 171236 h 508444"/>
                  <a:gd name="connsiteX4" fmla="*/ 274463 w 302799"/>
                  <a:gd name="connsiteY4" fmla="*/ 171236 h 508444"/>
                  <a:gd name="connsiteX5" fmla="*/ 274463 w 302799"/>
                  <a:gd name="connsiteY5" fmla="*/ 93917 h 508444"/>
                  <a:gd name="connsiteX6" fmla="*/ 163544 w 302799"/>
                  <a:gd name="connsiteY6" fmla="*/ 93917 h 508444"/>
                  <a:gd name="connsiteX7" fmla="*/ 163544 w 302799"/>
                  <a:gd name="connsiteY7" fmla="*/ 0 h 508444"/>
                  <a:gd name="connsiteX8" fmla="*/ 68008 w 302799"/>
                  <a:gd name="connsiteY8" fmla="*/ 0 h 508444"/>
                  <a:gd name="connsiteX9" fmla="*/ 68008 w 302799"/>
                  <a:gd name="connsiteY9" fmla="*/ 93917 h 508444"/>
                  <a:gd name="connsiteX10" fmla="*/ 0 w 302799"/>
                  <a:gd name="connsiteY10" fmla="*/ 93917 h 508444"/>
                  <a:gd name="connsiteX11" fmla="*/ 0 w 302799"/>
                  <a:gd name="connsiteY11" fmla="*/ 171236 h 508444"/>
                  <a:gd name="connsiteX12" fmla="*/ 68008 w 302799"/>
                  <a:gd name="connsiteY12" fmla="*/ 171236 h 508444"/>
                  <a:gd name="connsiteX13" fmla="*/ 68008 w 302799"/>
                  <a:gd name="connsiteY13" fmla="*/ 370403 h 508444"/>
                  <a:gd name="connsiteX14" fmla="*/ 105251 w 302799"/>
                  <a:gd name="connsiteY14" fmla="*/ 473226 h 508444"/>
                  <a:gd name="connsiteX15" fmla="*/ 210098 w 302799"/>
                  <a:gd name="connsiteY15" fmla="*/ 508445 h 508444"/>
                  <a:gd name="connsiteX16" fmla="*/ 260294 w 302799"/>
                  <a:gd name="connsiteY16" fmla="*/ 501563 h 508444"/>
                  <a:gd name="connsiteX17" fmla="*/ 302800 w 302799"/>
                  <a:gd name="connsiteY17" fmla="*/ 480513 h 508444"/>
                  <a:gd name="connsiteX18" fmla="*/ 274868 w 302799"/>
                  <a:gd name="connsiteY18" fmla="*/ 411694 h 508444"/>
                  <a:gd name="connsiteX19" fmla="*/ 222242 w 302799"/>
                  <a:gd name="connsiteY19" fmla="*/ 428697 h 50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2799" h="508444">
                    <a:moveTo>
                      <a:pt x="222242" y="428697"/>
                    </a:moveTo>
                    <a:cubicBezTo>
                      <a:pt x="203621" y="428697"/>
                      <a:pt x="189452" y="423434"/>
                      <a:pt x="178927" y="412504"/>
                    </a:cubicBezTo>
                    <a:cubicBezTo>
                      <a:pt x="168402" y="401574"/>
                      <a:pt x="163544" y="386596"/>
                      <a:pt x="163544" y="367165"/>
                    </a:cubicBezTo>
                    <a:lnTo>
                      <a:pt x="163544" y="171236"/>
                    </a:lnTo>
                    <a:lnTo>
                      <a:pt x="274463" y="171236"/>
                    </a:lnTo>
                    <a:lnTo>
                      <a:pt x="274463" y="93917"/>
                    </a:lnTo>
                    <a:lnTo>
                      <a:pt x="163544" y="93917"/>
                    </a:lnTo>
                    <a:lnTo>
                      <a:pt x="163544" y="0"/>
                    </a:lnTo>
                    <a:lnTo>
                      <a:pt x="68008" y="0"/>
                    </a:lnTo>
                    <a:lnTo>
                      <a:pt x="68008" y="93917"/>
                    </a:lnTo>
                    <a:lnTo>
                      <a:pt x="0" y="93917"/>
                    </a:lnTo>
                    <a:lnTo>
                      <a:pt x="0" y="171236"/>
                    </a:lnTo>
                    <a:lnTo>
                      <a:pt x="68008" y="171236"/>
                    </a:lnTo>
                    <a:lnTo>
                      <a:pt x="68008" y="370403"/>
                    </a:lnTo>
                    <a:cubicBezTo>
                      <a:pt x="68008" y="415743"/>
                      <a:pt x="80558" y="449747"/>
                      <a:pt x="105251" y="473226"/>
                    </a:cubicBezTo>
                    <a:cubicBezTo>
                      <a:pt x="129945" y="496705"/>
                      <a:pt x="164758" y="508445"/>
                      <a:pt x="210098" y="508445"/>
                    </a:cubicBezTo>
                    <a:cubicBezTo>
                      <a:pt x="227100" y="508445"/>
                      <a:pt x="243697" y="506016"/>
                      <a:pt x="260294" y="501563"/>
                    </a:cubicBezTo>
                    <a:cubicBezTo>
                      <a:pt x="276892" y="496705"/>
                      <a:pt x="290655" y="489823"/>
                      <a:pt x="302800" y="480513"/>
                    </a:cubicBezTo>
                    <a:lnTo>
                      <a:pt x="274868" y="411694"/>
                    </a:lnTo>
                    <a:cubicBezTo>
                      <a:pt x="260699" y="423029"/>
                      <a:pt x="243292" y="428697"/>
                      <a:pt x="222242" y="428697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2" name="Frihandsfigur 11">
                <a:extLst>
                  <a:ext uri="{FF2B5EF4-FFF2-40B4-BE49-F238E27FC236}">
                    <a16:creationId xmlns:a16="http://schemas.microsoft.com/office/drawing/2014/main" id="{B5888D6F-7523-2402-A767-C93FEF3CC5C5}"/>
                  </a:ext>
                </a:extLst>
              </p:cNvPr>
              <p:cNvSpPr/>
              <p:nvPr/>
            </p:nvSpPr>
            <p:spPr>
              <a:xfrm>
                <a:off x="4139207" y="2573393"/>
                <a:ext cx="452985" cy="412099"/>
              </a:xfrm>
              <a:custGeom>
                <a:avLst/>
                <a:gdLst>
                  <a:gd name="connsiteX0" fmla="*/ 227910 w 452985"/>
                  <a:gd name="connsiteY0" fmla="*/ 305633 h 412099"/>
                  <a:gd name="connsiteX1" fmla="*/ 99584 w 452985"/>
                  <a:gd name="connsiteY1" fmla="*/ 0 h 412099"/>
                  <a:gd name="connsiteX2" fmla="*/ 0 w 452985"/>
                  <a:gd name="connsiteY2" fmla="*/ 0 h 412099"/>
                  <a:gd name="connsiteX3" fmla="*/ 176903 w 452985"/>
                  <a:gd name="connsiteY3" fmla="*/ 412099 h 412099"/>
                  <a:gd name="connsiteX4" fmla="*/ 276487 w 452985"/>
                  <a:gd name="connsiteY4" fmla="*/ 412099 h 412099"/>
                  <a:gd name="connsiteX5" fmla="*/ 452985 w 452985"/>
                  <a:gd name="connsiteY5" fmla="*/ 0 h 412099"/>
                  <a:gd name="connsiteX6" fmla="*/ 360283 w 452985"/>
                  <a:gd name="connsiteY6" fmla="*/ 0 h 41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985" h="412099">
                    <a:moveTo>
                      <a:pt x="227910" y="305633"/>
                    </a:moveTo>
                    <a:lnTo>
                      <a:pt x="99584" y="0"/>
                    </a:lnTo>
                    <a:lnTo>
                      <a:pt x="0" y="0"/>
                    </a:lnTo>
                    <a:lnTo>
                      <a:pt x="176903" y="412099"/>
                    </a:lnTo>
                    <a:lnTo>
                      <a:pt x="276487" y="412099"/>
                    </a:lnTo>
                    <a:lnTo>
                      <a:pt x="452985" y="0"/>
                    </a:lnTo>
                    <a:lnTo>
                      <a:pt x="360283" y="0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 12">
                <a:extLst>
                  <a:ext uri="{FF2B5EF4-FFF2-40B4-BE49-F238E27FC236}">
                    <a16:creationId xmlns:a16="http://schemas.microsoft.com/office/drawing/2014/main" id="{003E4011-FBC5-79A6-A9D3-8483FB33F05C}"/>
                  </a:ext>
                </a:extLst>
              </p:cNvPr>
              <p:cNvSpPr/>
              <p:nvPr/>
            </p:nvSpPr>
            <p:spPr>
              <a:xfrm>
                <a:off x="4610409" y="2568130"/>
                <a:ext cx="420600" cy="423433"/>
              </a:xfrm>
              <a:custGeom>
                <a:avLst/>
                <a:gdLst>
                  <a:gd name="connsiteX0" fmla="*/ 320611 w 420600"/>
                  <a:gd name="connsiteY0" fmla="*/ 26718 h 423433"/>
                  <a:gd name="connsiteX1" fmla="*/ 213336 w 420600"/>
                  <a:gd name="connsiteY1" fmla="*/ 0 h 423433"/>
                  <a:gd name="connsiteX2" fmla="*/ 103227 w 420600"/>
                  <a:gd name="connsiteY2" fmla="*/ 27527 h 423433"/>
                  <a:gd name="connsiteX3" fmla="*/ 27527 w 420600"/>
                  <a:gd name="connsiteY3" fmla="*/ 102418 h 423433"/>
                  <a:gd name="connsiteX4" fmla="*/ 0 w 420600"/>
                  <a:gd name="connsiteY4" fmla="*/ 211717 h 423433"/>
                  <a:gd name="connsiteX5" fmla="*/ 27932 w 420600"/>
                  <a:gd name="connsiteY5" fmla="*/ 321016 h 423433"/>
                  <a:gd name="connsiteX6" fmla="*/ 107275 w 420600"/>
                  <a:gd name="connsiteY6" fmla="*/ 395907 h 423433"/>
                  <a:gd name="connsiteX7" fmla="*/ 227100 w 420600"/>
                  <a:gd name="connsiteY7" fmla="*/ 423434 h 423433"/>
                  <a:gd name="connsiteX8" fmla="*/ 323040 w 420600"/>
                  <a:gd name="connsiteY8" fmla="*/ 406432 h 423433"/>
                  <a:gd name="connsiteX9" fmla="*/ 393478 w 420600"/>
                  <a:gd name="connsiteY9" fmla="*/ 357044 h 423433"/>
                  <a:gd name="connsiteX10" fmla="*/ 340852 w 420600"/>
                  <a:gd name="connsiteY10" fmla="*/ 296728 h 423433"/>
                  <a:gd name="connsiteX11" fmla="*/ 291465 w 420600"/>
                  <a:gd name="connsiteY11" fmla="*/ 330732 h 423433"/>
                  <a:gd name="connsiteX12" fmla="*/ 229124 w 420600"/>
                  <a:gd name="connsiteY12" fmla="*/ 342471 h 423433"/>
                  <a:gd name="connsiteX13" fmla="*/ 157472 w 420600"/>
                  <a:gd name="connsiteY13" fmla="*/ 326684 h 423433"/>
                  <a:gd name="connsiteX14" fmla="*/ 110109 w 420600"/>
                  <a:gd name="connsiteY14" fmla="*/ 282154 h 423433"/>
                  <a:gd name="connsiteX15" fmla="*/ 95940 w 420600"/>
                  <a:gd name="connsiteY15" fmla="*/ 242888 h 423433"/>
                  <a:gd name="connsiteX16" fmla="*/ 418981 w 420600"/>
                  <a:gd name="connsiteY16" fmla="*/ 242888 h 423433"/>
                  <a:gd name="connsiteX17" fmla="*/ 420195 w 420600"/>
                  <a:gd name="connsiteY17" fmla="*/ 228719 h 423433"/>
                  <a:gd name="connsiteX18" fmla="*/ 420600 w 420600"/>
                  <a:gd name="connsiteY18" fmla="*/ 215360 h 423433"/>
                  <a:gd name="connsiteX19" fmla="*/ 393478 w 420600"/>
                  <a:gd name="connsiteY19" fmla="*/ 102013 h 423433"/>
                  <a:gd name="connsiteX20" fmla="*/ 320611 w 420600"/>
                  <a:gd name="connsiteY20" fmla="*/ 26718 h 423433"/>
                  <a:gd name="connsiteX21" fmla="*/ 109299 w 420600"/>
                  <a:gd name="connsiteY21" fmla="*/ 136422 h 423433"/>
                  <a:gd name="connsiteX22" fmla="*/ 151400 w 420600"/>
                  <a:gd name="connsiteY22" fmla="*/ 93512 h 423433"/>
                  <a:gd name="connsiteX23" fmla="*/ 213336 w 420600"/>
                  <a:gd name="connsiteY23" fmla="*/ 78533 h 423433"/>
                  <a:gd name="connsiteX24" fmla="*/ 274868 w 420600"/>
                  <a:gd name="connsiteY24" fmla="*/ 93512 h 423433"/>
                  <a:gd name="connsiteX25" fmla="*/ 316158 w 420600"/>
                  <a:gd name="connsiteY25" fmla="*/ 136017 h 423433"/>
                  <a:gd name="connsiteX26" fmla="*/ 329517 w 420600"/>
                  <a:gd name="connsiteY26" fmla="*/ 178118 h 423433"/>
                  <a:gd name="connsiteX27" fmla="*/ 95940 w 420600"/>
                  <a:gd name="connsiteY27" fmla="*/ 178118 h 423433"/>
                  <a:gd name="connsiteX28" fmla="*/ 109299 w 420600"/>
                  <a:gd name="connsiteY28" fmla="*/ 136422 h 42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20600" h="423433">
                    <a:moveTo>
                      <a:pt x="320611" y="26718"/>
                    </a:moveTo>
                    <a:cubicBezTo>
                      <a:pt x="289036" y="8906"/>
                      <a:pt x="253413" y="0"/>
                      <a:pt x="213336" y="0"/>
                    </a:cubicBezTo>
                    <a:cubicBezTo>
                      <a:pt x="172045" y="0"/>
                      <a:pt x="135612" y="9311"/>
                      <a:pt x="103227" y="27527"/>
                    </a:cubicBezTo>
                    <a:cubicBezTo>
                      <a:pt x="71247" y="45744"/>
                      <a:pt x="45744" y="70842"/>
                      <a:pt x="27527" y="102418"/>
                    </a:cubicBezTo>
                    <a:cubicBezTo>
                      <a:pt x="9310" y="133993"/>
                      <a:pt x="0" y="170426"/>
                      <a:pt x="0" y="211717"/>
                    </a:cubicBezTo>
                    <a:cubicBezTo>
                      <a:pt x="0" y="253008"/>
                      <a:pt x="9310" y="289036"/>
                      <a:pt x="27932" y="321016"/>
                    </a:cubicBezTo>
                    <a:cubicBezTo>
                      <a:pt x="46553" y="352592"/>
                      <a:pt x="73271" y="377690"/>
                      <a:pt x="107275" y="395907"/>
                    </a:cubicBezTo>
                    <a:cubicBezTo>
                      <a:pt x="141280" y="414123"/>
                      <a:pt x="181356" y="423434"/>
                      <a:pt x="227100" y="423434"/>
                    </a:cubicBezTo>
                    <a:cubicBezTo>
                      <a:pt x="263128" y="423434"/>
                      <a:pt x="295108" y="417766"/>
                      <a:pt x="323040" y="406432"/>
                    </a:cubicBezTo>
                    <a:cubicBezTo>
                      <a:pt x="350972" y="395097"/>
                      <a:pt x="374452" y="378500"/>
                      <a:pt x="393478" y="357044"/>
                    </a:cubicBezTo>
                    <a:lnTo>
                      <a:pt x="340852" y="296728"/>
                    </a:lnTo>
                    <a:cubicBezTo>
                      <a:pt x="326279" y="311706"/>
                      <a:pt x="310086" y="323040"/>
                      <a:pt x="291465" y="330732"/>
                    </a:cubicBezTo>
                    <a:cubicBezTo>
                      <a:pt x="272844" y="338423"/>
                      <a:pt x="252198" y="342471"/>
                      <a:pt x="229124" y="342471"/>
                    </a:cubicBezTo>
                    <a:cubicBezTo>
                      <a:pt x="202002" y="342471"/>
                      <a:pt x="178118" y="337209"/>
                      <a:pt x="157472" y="326684"/>
                    </a:cubicBezTo>
                    <a:cubicBezTo>
                      <a:pt x="136826" y="316158"/>
                      <a:pt x="121039" y="301585"/>
                      <a:pt x="110109" y="282154"/>
                    </a:cubicBezTo>
                    <a:cubicBezTo>
                      <a:pt x="103227" y="270010"/>
                      <a:pt x="98369" y="257056"/>
                      <a:pt x="95940" y="242888"/>
                    </a:cubicBezTo>
                    <a:lnTo>
                      <a:pt x="418981" y="242888"/>
                    </a:lnTo>
                    <a:cubicBezTo>
                      <a:pt x="419386" y="238839"/>
                      <a:pt x="419790" y="233982"/>
                      <a:pt x="420195" y="228719"/>
                    </a:cubicBezTo>
                    <a:cubicBezTo>
                      <a:pt x="420600" y="223456"/>
                      <a:pt x="420600" y="219003"/>
                      <a:pt x="420600" y="215360"/>
                    </a:cubicBezTo>
                    <a:cubicBezTo>
                      <a:pt x="420600" y="171640"/>
                      <a:pt x="411694" y="133993"/>
                      <a:pt x="393478" y="102013"/>
                    </a:cubicBezTo>
                    <a:cubicBezTo>
                      <a:pt x="376476" y="69223"/>
                      <a:pt x="351782" y="44529"/>
                      <a:pt x="320611" y="26718"/>
                    </a:cubicBezTo>
                    <a:close/>
                    <a:moveTo>
                      <a:pt x="109299" y="136422"/>
                    </a:moveTo>
                    <a:cubicBezTo>
                      <a:pt x="119015" y="117800"/>
                      <a:pt x="133183" y="103632"/>
                      <a:pt x="151400" y="93512"/>
                    </a:cubicBezTo>
                    <a:cubicBezTo>
                      <a:pt x="169617" y="83391"/>
                      <a:pt x="190262" y="78533"/>
                      <a:pt x="213336" y="78533"/>
                    </a:cubicBezTo>
                    <a:cubicBezTo>
                      <a:pt x="236815" y="78533"/>
                      <a:pt x="257461" y="83391"/>
                      <a:pt x="274868" y="93512"/>
                    </a:cubicBezTo>
                    <a:cubicBezTo>
                      <a:pt x="292274" y="103632"/>
                      <a:pt x="306038" y="117800"/>
                      <a:pt x="316158" y="136017"/>
                    </a:cubicBezTo>
                    <a:cubicBezTo>
                      <a:pt x="323040" y="148971"/>
                      <a:pt x="327493" y="162734"/>
                      <a:pt x="329517" y="178118"/>
                    </a:cubicBezTo>
                    <a:lnTo>
                      <a:pt x="95940" y="178118"/>
                    </a:lnTo>
                    <a:cubicBezTo>
                      <a:pt x="98369" y="163139"/>
                      <a:pt x="102417" y="148971"/>
                      <a:pt x="109299" y="136422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 13">
                <a:extLst>
                  <a:ext uri="{FF2B5EF4-FFF2-40B4-BE49-F238E27FC236}">
                    <a16:creationId xmlns:a16="http://schemas.microsoft.com/office/drawing/2014/main" id="{9611A1F9-73D1-CF6F-508C-C1DDCADCAF13}"/>
                  </a:ext>
                </a:extLst>
              </p:cNvPr>
              <p:cNvSpPr/>
              <p:nvPr/>
            </p:nvSpPr>
            <p:spPr>
              <a:xfrm>
                <a:off x="5094565" y="2568130"/>
                <a:ext cx="398335" cy="423433"/>
              </a:xfrm>
              <a:custGeom>
                <a:avLst/>
                <a:gdLst>
                  <a:gd name="connsiteX0" fmla="*/ 158686 w 398335"/>
                  <a:gd name="connsiteY0" fmla="*/ 98369 h 423433"/>
                  <a:gd name="connsiteX1" fmla="*/ 222647 w 398335"/>
                  <a:gd name="connsiteY1" fmla="*/ 82582 h 423433"/>
                  <a:gd name="connsiteX2" fmla="*/ 280130 w 398335"/>
                  <a:gd name="connsiteY2" fmla="*/ 96750 h 423433"/>
                  <a:gd name="connsiteX3" fmla="*/ 325065 w 398335"/>
                  <a:gd name="connsiteY3" fmla="*/ 139660 h 423433"/>
                  <a:gd name="connsiteX4" fmla="*/ 398336 w 398335"/>
                  <a:gd name="connsiteY4" fmla="*/ 96345 h 423433"/>
                  <a:gd name="connsiteX5" fmla="*/ 328708 w 398335"/>
                  <a:gd name="connsiteY5" fmla="*/ 24693 h 423433"/>
                  <a:gd name="connsiteX6" fmla="*/ 223052 w 398335"/>
                  <a:gd name="connsiteY6" fmla="*/ 0 h 423433"/>
                  <a:gd name="connsiteX7" fmla="*/ 107680 w 398335"/>
                  <a:gd name="connsiteY7" fmla="*/ 27527 h 423433"/>
                  <a:gd name="connsiteX8" fmla="*/ 28742 w 398335"/>
                  <a:gd name="connsiteY8" fmla="*/ 102013 h 423433"/>
                  <a:gd name="connsiteX9" fmla="*/ 0 w 398335"/>
                  <a:gd name="connsiteY9" fmla="*/ 211717 h 423433"/>
                  <a:gd name="connsiteX10" fmla="*/ 28742 w 398335"/>
                  <a:gd name="connsiteY10" fmla="*/ 321016 h 423433"/>
                  <a:gd name="connsiteX11" fmla="*/ 107680 w 398335"/>
                  <a:gd name="connsiteY11" fmla="*/ 395907 h 423433"/>
                  <a:gd name="connsiteX12" fmla="*/ 223052 w 398335"/>
                  <a:gd name="connsiteY12" fmla="*/ 423434 h 423433"/>
                  <a:gd name="connsiteX13" fmla="*/ 328708 w 398335"/>
                  <a:gd name="connsiteY13" fmla="*/ 398335 h 423433"/>
                  <a:gd name="connsiteX14" fmla="*/ 398336 w 398335"/>
                  <a:gd name="connsiteY14" fmla="*/ 327088 h 423433"/>
                  <a:gd name="connsiteX15" fmla="*/ 325065 w 398335"/>
                  <a:gd name="connsiteY15" fmla="*/ 283773 h 423433"/>
                  <a:gd name="connsiteX16" fmla="*/ 280130 w 398335"/>
                  <a:gd name="connsiteY16" fmla="*/ 327493 h 423433"/>
                  <a:gd name="connsiteX17" fmla="*/ 222647 w 398335"/>
                  <a:gd name="connsiteY17" fmla="*/ 341662 h 423433"/>
                  <a:gd name="connsiteX18" fmla="*/ 158686 w 398335"/>
                  <a:gd name="connsiteY18" fmla="*/ 325874 h 423433"/>
                  <a:gd name="connsiteX19" fmla="*/ 113752 w 398335"/>
                  <a:gd name="connsiteY19" fmla="*/ 280535 h 423433"/>
                  <a:gd name="connsiteX20" fmla="*/ 97560 w 398335"/>
                  <a:gd name="connsiteY20" fmla="*/ 211717 h 423433"/>
                  <a:gd name="connsiteX21" fmla="*/ 113752 w 398335"/>
                  <a:gd name="connsiteY21" fmla="*/ 143303 h 423433"/>
                  <a:gd name="connsiteX22" fmla="*/ 158686 w 398335"/>
                  <a:gd name="connsiteY22" fmla="*/ 98369 h 42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8335" h="423433">
                    <a:moveTo>
                      <a:pt x="158686" y="98369"/>
                    </a:moveTo>
                    <a:cubicBezTo>
                      <a:pt x="177713" y="87844"/>
                      <a:pt x="199168" y="82582"/>
                      <a:pt x="222647" y="82582"/>
                    </a:cubicBezTo>
                    <a:cubicBezTo>
                      <a:pt x="243292" y="82582"/>
                      <a:pt x="262319" y="87439"/>
                      <a:pt x="280130" y="96750"/>
                    </a:cubicBezTo>
                    <a:cubicBezTo>
                      <a:pt x="297942" y="106466"/>
                      <a:pt x="312920" y="120634"/>
                      <a:pt x="325065" y="139660"/>
                    </a:cubicBezTo>
                    <a:lnTo>
                      <a:pt x="398336" y="96345"/>
                    </a:lnTo>
                    <a:cubicBezTo>
                      <a:pt x="382953" y="64770"/>
                      <a:pt x="359878" y="41291"/>
                      <a:pt x="328708" y="24693"/>
                    </a:cubicBezTo>
                    <a:cubicBezTo>
                      <a:pt x="297942" y="8096"/>
                      <a:pt x="262723" y="0"/>
                      <a:pt x="223052" y="0"/>
                    </a:cubicBezTo>
                    <a:cubicBezTo>
                      <a:pt x="179737" y="0"/>
                      <a:pt x="141280" y="9311"/>
                      <a:pt x="107680" y="27527"/>
                    </a:cubicBezTo>
                    <a:cubicBezTo>
                      <a:pt x="74081" y="45744"/>
                      <a:pt x="47768" y="70437"/>
                      <a:pt x="28742" y="102013"/>
                    </a:cubicBezTo>
                    <a:cubicBezTo>
                      <a:pt x="9716" y="133588"/>
                      <a:pt x="0" y="170021"/>
                      <a:pt x="0" y="211717"/>
                    </a:cubicBezTo>
                    <a:cubicBezTo>
                      <a:pt x="0" y="253008"/>
                      <a:pt x="9716" y="289036"/>
                      <a:pt x="28742" y="321016"/>
                    </a:cubicBezTo>
                    <a:cubicBezTo>
                      <a:pt x="47768" y="352592"/>
                      <a:pt x="74081" y="377690"/>
                      <a:pt x="107680" y="395907"/>
                    </a:cubicBezTo>
                    <a:cubicBezTo>
                      <a:pt x="141280" y="414123"/>
                      <a:pt x="179737" y="423434"/>
                      <a:pt x="223052" y="423434"/>
                    </a:cubicBezTo>
                    <a:cubicBezTo>
                      <a:pt x="262723" y="423434"/>
                      <a:pt x="297942" y="414933"/>
                      <a:pt x="328708" y="398335"/>
                    </a:cubicBezTo>
                    <a:cubicBezTo>
                      <a:pt x="359474" y="381738"/>
                      <a:pt x="382548" y="357854"/>
                      <a:pt x="398336" y="327088"/>
                    </a:cubicBezTo>
                    <a:lnTo>
                      <a:pt x="325065" y="283773"/>
                    </a:lnTo>
                    <a:cubicBezTo>
                      <a:pt x="312515" y="303204"/>
                      <a:pt x="297537" y="317778"/>
                      <a:pt x="280130" y="327493"/>
                    </a:cubicBezTo>
                    <a:cubicBezTo>
                      <a:pt x="262319" y="337209"/>
                      <a:pt x="243292" y="341662"/>
                      <a:pt x="222647" y="341662"/>
                    </a:cubicBezTo>
                    <a:cubicBezTo>
                      <a:pt x="199168" y="341662"/>
                      <a:pt x="177713" y="336399"/>
                      <a:pt x="158686" y="325874"/>
                    </a:cubicBezTo>
                    <a:cubicBezTo>
                      <a:pt x="139660" y="315349"/>
                      <a:pt x="124682" y="300371"/>
                      <a:pt x="113752" y="280535"/>
                    </a:cubicBezTo>
                    <a:cubicBezTo>
                      <a:pt x="102822" y="260699"/>
                      <a:pt x="97560" y="238030"/>
                      <a:pt x="97560" y="211717"/>
                    </a:cubicBezTo>
                    <a:cubicBezTo>
                      <a:pt x="97560" y="185404"/>
                      <a:pt x="102822" y="162734"/>
                      <a:pt x="113752" y="143303"/>
                    </a:cubicBezTo>
                    <a:cubicBezTo>
                      <a:pt x="125087" y="123873"/>
                      <a:pt x="139660" y="108894"/>
                      <a:pt x="158686" y="98369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 14">
                <a:extLst>
                  <a:ext uri="{FF2B5EF4-FFF2-40B4-BE49-F238E27FC236}">
                    <a16:creationId xmlns:a16="http://schemas.microsoft.com/office/drawing/2014/main" id="{2C8CB30A-C62F-FBAA-6FE6-7F8C5ED35D41}"/>
                  </a:ext>
                </a:extLst>
              </p:cNvPr>
              <p:cNvSpPr/>
              <p:nvPr/>
            </p:nvSpPr>
            <p:spPr>
              <a:xfrm>
                <a:off x="5558885" y="2413087"/>
                <a:ext cx="427482" cy="572404"/>
              </a:xfrm>
              <a:custGeom>
                <a:avLst/>
                <a:gdLst>
                  <a:gd name="connsiteX0" fmla="*/ 410885 w 427482"/>
                  <a:gd name="connsiteY0" fmla="*/ 160306 h 572404"/>
                  <a:gd name="connsiteX1" fmla="*/ 295513 w 427482"/>
                  <a:gd name="connsiteY1" fmla="*/ 160306 h 572404"/>
                  <a:gd name="connsiteX2" fmla="*/ 95536 w 427482"/>
                  <a:gd name="connsiteY2" fmla="*/ 345305 h 572404"/>
                  <a:gd name="connsiteX3" fmla="*/ 95536 w 427482"/>
                  <a:gd name="connsiteY3" fmla="*/ 0 h 572404"/>
                  <a:gd name="connsiteX4" fmla="*/ 0 w 427482"/>
                  <a:gd name="connsiteY4" fmla="*/ 0 h 572404"/>
                  <a:gd name="connsiteX5" fmla="*/ 0 w 427482"/>
                  <a:gd name="connsiteY5" fmla="*/ 572405 h 572404"/>
                  <a:gd name="connsiteX6" fmla="*/ 95536 w 427482"/>
                  <a:gd name="connsiteY6" fmla="*/ 572405 h 572404"/>
                  <a:gd name="connsiteX7" fmla="*/ 95536 w 427482"/>
                  <a:gd name="connsiteY7" fmla="*/ 463510 h 572404"/>
                  <a:gd name="connsiteX8" fmla="*/ 166783 w 427482"/>
                  <a:gd name="connsiteY8" fmla="*/ 395907 h 572404"/>
                  <a:gd name="connsiteX9" fmla="*/ 310896 w 427482"/>
                  <a:gd name="connsiteY9" fmla="*/ 572405 h 572404"/>
                  <a:gd name="connsiteX10" fmla="*/ 427482 w 427482"/>
                  <a:gd name="connsiteY10" fmla="*/ 572405 h 572404"/>
                  <a:gd name="connsiteX11" fmla="*/ 238435 w 427482"/>
                  <a:gd name="connsiteY11" fmla="*/ 333161 h 57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7482" h="572404">
                    <a:moveTo>
                      <a:pt x="410885" y="160306"/>
                    </a:moveTo>
                    <a:lnTo>
                      <a:pt x="295513" y="160306"/>
                    </a:lnTo>
                    <a:lnTo>
                      <a:pt x="95536" y="345305"/>
                    </a:lnTo>
                    <a:lnTo>
                      <a:pt x="95536" y="0"/>
                    </a:lnTo>
                    <a:lnTo>
                      <a:pt x="0" y="0"/>
                    </a:lnTo>
                    <a:lnTo>
                      <a:pt x="0" y="572405"/>
                    </a:lnTo>
                    <a:lnTo>
                      <a:pt x="95536" y="572405"/>
                    </a:lnTo>
                    <a:lnTo>
                      <a:pt x="95536" y="463510"/>
                    </a:lnTo>
                    <a:lnTo>
                      <a:pt x="166783" y="395907"/>
                    </a:lnTo>
                    <a:lnTo>
                      <a:pt x="310896" y="572405"/>
                    </a:lnTo>
                    <a:lnTo>
                      <a:pt x="427482" y="572405"/>
                    </a:lnTo>
                    <a:lnTo>
                      <a:pt x="238435" y="333161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 15">
                <a:extLst>
                  <a:ext uri="{FF2B5EF4-FFF2-40B4-BE49-F238E27FC236}">
                    <a16:creationId xmlns:a16="http://schemas.microsoft.com/office/drawing/2014/main" id="{722F2BEB-BC48-5160-9E42-1E3EA61B7C7B}"/>
                  </a:ext>
                </a:extLst>
              </p:cNvPr>
              <p:cNvSpPr/>
              <p:nvPr/>
            </p:nvSpPr>
            <p:spPr>
              <a:xfrm>
                <a:off x="6043445" y="2413087"/>
                <a:ext cx="95535" cy="572404"/>
              </a:xfrm>
              <a:custGeom>
                <a:avLst/>
                <a:gdLst>
                  <a:gd name="connsiteX0" fmla="*/ 0 w 95535"/>
                  <a:gd name="connsiteY0" fmla="*/ 0 h 572404"/>
                  <a:gd name="connsiteX1" fmla="*/ 95536 w 95535"/>
                  <a:gd name="connsiteY1" fmla="*/ 0 h 572404"/>
                  <a:gd name="connsiteX2" fmla="*/ 95536 w 95535"/>
                  <a:gd name="connsiteY2" fmla="*/ 572405 h 572404"/>
                  <a:gd name="connsiteX3" fmla="*/ 0 w 95535"/>
                  <a:gd name="connsiteY3" fmla="*/ 572405 h 57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535" h="572404">
                    <a:moveTo>
                      <a:pt x="0" y="0"/>
                    </a:moveTo>
                    <a:lnTo>
                      <a:pt x="95536" y="0"/>
                    </a:lnTo>
                    <a:lnTo>
                      <a:pt x="95536" y="572405"/>
                    </a:lnTo>
                    <a:lnTo>
                      <a:pt x="0" y="572405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 16">
                <a:extLst>
                  <a:ext uri="{FF2B5EF4-FFF2-40B4-BE49-F238E27FC236}">
                    <a16:creationId xmlns:a16="http://schemas.microsoft.com/office/drawing/2014/main" id="{BB9CFC6A-E342-BCCF-55F1-A63397B4569B}"/>
                  </a:ext>
                </a:extLst>
              </p:cNvPr>
              <p:cNvSpPr/>
              <p:nvPr/>
            </p:nvSpPr>
            <p:spPr>
              <a:xfrm>
                <a:off x="6244232" y="2573393"/>
                <a:ext cx="95535" cy="412099"/>
              </a:xfrm>
              <a:custGeom>
                <a:avLst/>
                <a:gdLst>
                  <a:gd name="connsiteX0" fmla="*/ 0 w 95535"/>
                  <a:gd name="connsiteY0" fmla="*/ 0 h 412099"/>
                  <a:gd name="connsiteX1" fmla="*/ 95536 w 95535"/>
                  <a:gd name="connsiteY1" fmla="*/ 0 h 412099"/>
                  <a:gd name="connsiteX2" fmla="*/ 95536 w 95535"/>
                  <a:gd name="connsiteY2" fmla="*/ 412099 h 412099"/>
                  <a:gd name="connsiteX3" fmla="*/ 0 w 95535"/>
                  <a:gd name="connsiteY3" fmla="*/ 412099 h 41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535" h="412099">
                    <a:moveTo>
                      <a:pt x="0" y="0"/>
                    </a:moveTo>
                    <a:lnTo>
                      <a:pt x="95536" y="0"/>
                    </a:lnTo>
                    <a:lnTo>
                      <a:pt x="95536" y="412099"/>
                    </a:lnTo>
                    <a:lnTo>
                      <a:pt x="0" y="412099"/>
                    </a:ln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 17">
                <a:extLst>
                  <a:ext uri="{FF2B5EF4-FFF2-40B4-BE49-F238E27FC236}">
                    <a16:creationId xmlns:a16="http://schemas.microsoft.com/office/drawing/2014/main" id="{D73CC30D-EC86-3264-508C-8EEC075669F9}"/>
                  </a:ext>
                </a:extLst>
              </p:cNvPr>
              <p:cNvSpPr/>
              <p:nvPr/>
            </p:nvSpPr>
            <p:spPr>
              <a:xfrm>
                <a:off x="6230469" y="2390013"/>
                <a:ext cx="123467" cy="115776"/>
              </a:xfrm>
              <a:custGeom>
                <a:avLst/>
                <a:gdLst>
                  <a:gd name="connsiteX0" fmla="*/ 61532 w 123467"/>
                  <a:gd name="connsiteY0" fmla="*/ 0 h 115776"/>
                  <a:gd name="connsiteX1" fmla="*/ 17407 w 123467"/>
                  <a:gd name="connsiteY1" fmla="*/ 17002 h 115776"/>
                  <a:gd name="connsiteX2" fmla="*/ 0 w 123467"/>
                  <a:gd name="connsiteY2" fmla="*/ 57078 h 115776"/>
                  <a:gd name="connsiteX3" fmla="*/ 17407 w 123467"/>
                  <a:gd name="connsiteY3" fmla="*/ 98774 h 115776"/>
                  <a:gd name="connsiteX4" fmla="*/ 61532 w 123467"/>
                  <a:gd name="connsiteY4" fmla="*/ 115776 h 115776"/>
                  <a:gd name="connsiteX5" fmla="*/ 106466 w 123467"/>
                  <a:gd name="connsiteY5" fmla="*/ 98369 h 115776"/>
                  <a:gd name="connsiteX6" fmla="*/ 123468 w 123467"/>
                  <a:gd name="connsiteY6" fmla="*/ 56269 h 115776"/>
                  <a:gd name="connsiteX7" fmla="*/ 106061 w 123467"/>
                  <a:gd name="connsiteY7" fmla="*/ 15788 h 115776"/>
                  <a:gd name="connsiteX8" fmla="*/ 61532 w 123467"/>
                  <a:gd name="connsiteY8" fmla="*/ 0 h 11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467" h="115776">
                    <a:moveTo>
                      <a:pt x="61532" y="0"/>
                    </a:moveTo>
                    <a:cubicBezTo>
                      <a:pt x="43720" y="0"/>
                      <a:pt x="28742" y="5667"/>
                      <a:pt x="17407" y="17002"/>
                    </a:cubicBezTo>
                    <a:cubicBezTo>
                      <a:pt x="5667" y="28337"/>
                      <a:pt x="0" y="41696"/>
                      <a:pt x="0" y="57078"/>
                    </a:cubicBezTo>
                    <a:cubicBezTo>
                      <a:pt x="0" y="73676"/>
                      <a:pt x="5667" y="87439"/>
                      <a:pt x="17407" y="98774"/>
                    </a:cubicBezTo>
                    <a:cubicBezTo>
                      <a:pt x="29147" y="110109"/>
                      <a:pt x="43720" y="115776"/>
                      <a:pt x="61532" y="115776"/>
                    </a:cubicBezTo>
                    <a:cubicBezTo>
                      <a:pt x="80153" y="115776"/>
                      <a:pt x="95131" y="110109"/>
                      <a:pt x="106466" y="98369"/>
                    </a:cubicBezTo>
                    <a:cubicBezTo>
                      <a:pt x="117800" y="86630"/>
                      <a:pt x="123468" y="72866"/>
                      <a:pt x="123468" y="56269"/>
                    </a:cubicBezTo>
                    <a:cubicBezTo>
                      <a:pt x="123468" y="39672"/>
                      <a:pt x="117800" y="26313"/>
                      <a:pt x="106061" y="15788"/>
                    </a:cubicBezTo>
                    <a:cubicBezTo>
                      <a:pt x="94322" y="5263"/>
                      <a:pt x="79748" y="0"/>
                      <a:pt x="6153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 18">
                <a:extLst>
                  <a:ext uri="{FF2B5EF4-FFF2-40B4-BE49-F238E27FC236}">
                    <a16:creationId xmlns:a16="http://schemas.microsoft.com/office/drawing/2014/main" id="{888E52CB-3925-EFC4-EFA5-1BF4EF935DDB}"/>
                  </a:ext>
                </a:extLst>
              </p:cNvPr>
              <p:cNvSpPr/>
              <p:nvPr/>
            </p:nvSpPr>
            <p:spPr>
              <a:xfrm>
                <a:off x="6445019" y="2568130"/>
                <a:ext cx="404812" cy="417766"/>
              </a:xfrm>
              <a:custGeom>
                <a:avLst/>
                <a:gdLst>
                  <a:gd name="connsiteX0" fmla="*/ 321017 w 404812"/>
                  <a:gd name="connsiteY0" fmla="*/ 19431 h 417766"/>
                  <a:gd name="connsiteX1" fmla="*/ 232767 w 404812"/>
                  <a:gd name="connsiteY1" fmla="*/ 0 h 417766"/>
                  <a:gd name="connsiteX2" fmla="*/ 137636 w 404812"/>
                  <a:gd name="connsiteY2" fmla="*/ 21455 h 417766"/>
                  <a:gd name="connsiteX3" fmla="*/ 91893 w 404812"/>
                  <a:gd name="connsiteY3" fmla="*/ 58293 h 417766"/>
                  <a:gd name="connsiteX4" fmla="*/ 91893 w 404812"/>
                  <a:gd name="connsiteY4" fmla="*/ 5263 h 417766"/>
                  <a:gd name="connsiteX5" fmla="*/ 0 w 404812"/>
                  <a:gd name="connsiteY5" fmla="*/ 5263 h 417766"/>
                  <a:gd name="connsiteX6" fmla="*/ 0 w 404812"/>
                  <a:gd name="connsiteY6" fmla="*/ 417362 h 417766"/>
                  <a:gd name="connsiteX7" fmla="*/ 95536 w 404812"/>
                  <a:gd name="connsiteY7" fmla="*/ 417362 h 417766"/>
                  <a:gd name="connsiteX8" fmla="*/ 95536 w 404812"/>
                  <a:gd name="connsiteY8" fmla="*/ 208883 h 417766"/>
                  <a:gd name="connsiteX9" fmla="*/ 109704 w 404812"/>
                  <a:gd name="connsiteY9" fmla="*/ 140065 h 417766"/>
                  <a:gd name="connsiteX10" fmla="*/ 150185 w 404812"/>
                  <a:gd name="connsiteY10" fmla="*/ 98774 h 417766"/>
                  <a:gd name="connsiteX11" fmla="*/ 210503 w 404812"/>
                  <a:gd name="connsiteY11" fmla="*/ 85011 h 417766"/>
                  <a:gd name="connsiteX12" fmla="*/ 282964 w 404812"/>
                  <a:gd name="connsiteY12" fmla="*/ 112133 h 417766"/>
                  <a:gd name="connsiteX13" fmla="*/ 308467 w 404812"/>
                  <a:gd name="connsiteY13" fmla="*/ 193905 h 417766"/>
                  <a:gd name="connsiteX14" fmla="*/ 308467 w 404812"/>
                  <a:gd name="connsiteY14" fmla="*/ 417766 h 417766"/>
                  <a:gd name="connsiteX15" fmla="*/ 404813 w 404812"/>
                  <a:gd name="connsiteY15" fmla="*/ 417766 h 417766"/>
                  <a:gd name="connsiteX16" fmla="*/ 404813 w 404812"/>
                  <a:gd name="connsiteY16" fmla="*/ 181761 h 417766"/>
                  <a:gd name="connsiteX17" fmla="*/ 382143 w 404812"/>
                  <a:gd name="connsiteY17" fmla="*/ 79343 h 417766"/>
                  <a:gd name="connsiteX18" fmla="*/ 321017 w 404812"/>
                  <a:gd name="connsiteY18" fmla="*/ 19431 h 41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4812" h="417766">
                    <a:moveTo>
                      <a:pt x="321017" y="19431"/>
                    </a:moveTo>
                    <a:cubicBezTo>
                      <a:pt x="295513" y="6477"/>
                      <a:pt x="265962" y="0"/>
                      <a:pt x="232767" y="0"/>
                    </a:cubicBezTo>
                    <a:cubicBezTo>
                      <a:pt x="196739" y="0"/>
                      <a:pt x="165164" y="7287"/>
                      <a:pt x="137636" y="21455"/>
                    </a:cubicBezTo>
                    <a:cubicBezTo>
                      <a:pt x="119420" y="31170"/>
                      <a:pt x="104037" y="43315"/>
                      <a:pt x="91893" y="58293"/>
                    </a:cubicBezTo>
                    <a:lnTo>
                      <a:pt x="91893" y="5263"/>
                    </a:lnTo>
                    <a:lnTo>
                      <a:pt x="0" y="5263"/>
                    </a:lnTo>
                    <a:lnTo>
                      <a:pt x="0" y="417362"/>
                    </a:lnTo>
                    <a:lnTo>
                      <a:pt x="95536" y="417362"/>
                    </a:lnTo>
                    <a:lnTo>
                      <a:pt x="95536" y="208883"/>
                    </a:lnTo>
                    <a:cubicBezTo>
                      <a:pt x="95536" y="181356"/>
                      <a:pt x="100394" y="158282"/>
                      <a:pt x="109704" y="140065"/>
                    </a:cubicBezTo>
                    <a:cubicBezTo>
                      <a:pt x="119015" y="121848"/>
                      <a:pt x="132779" y="108085"/>
                      <a:pt x="150185" y="98774"/>
                    </a:cubicBezTo>
                    <a:cubicBezTo>
                      <a:pt x="167592" y="89463"/>
                      <a:pt x="187833" y="85011"/>
                      <a:pt x="210503" y="85011"/>
                    </a:cubicBezTo>
                    <a:cubicBezTo>
                      <a:pt x="241673" y="85011"/>
                      <a:pt x="265962" y="93916"/>
                      <a:pt x="282964" y="112133"/>
                    </a:cubicBezTo>
                    <a:cubicBezTo>
                      <a:pt x="299966" y="130349"/>
                      <a:pt x="308467" y="157472"/>
                      <a:pt x="308467" y="193905"/>
                    </a:cubicBezTo>
                    <a:lnTo>
                      <a:pt x="308467" y="417766"/>
                    </a:lnTo>
                    <a:lnTo>
                      <a:pt x="404813" y="417766"/>
                    </a:lnTo>
                    <a:lnTo>
                      <a:pt x="404813" y="181761"/>
                    </a:lnTo>
                    <a:cubicBezTo>
                      <a:pt x="404813" y="140065"/>
                      <a:pt x="397121" y="106061"/>
                      <a:pt x="382143" y="79343"/>
                    </a:cubicBezTo>
                    <a:cubicBezTo>
                      <a:pt x="366760" y="51816"/>
                      <a:pt x="346519" y="31980"/>
                      <a:pt x="321017" y="19431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 19">
                <a:extLst>
                  <a:ext uri="{FF2B5EF4-FFF2-40B4-BE49-F238E27FC236}">
                    <a16:creationId xmlns:a16="http://schemas.microsoft.com/office/drawing/2014/main" id="{AA38A140-9480-107B-E684-426686FA3DA4}"/>
                  </a:ext>
                </a:extLst>
              </p:cNvPr>
              <p:cNvSpPr/>
              <p:nvPr/>
            </p:nvSpPr>
            <p:spPr>
              <a:xfrm>
                <a:off x="6927151" y="2568130"/>
                <a:ext cx="442460" cy="571595"/>
              </a:xfrm>
              <a:custGeom>
                <a:avLst/>
                <a:gdLst>
                  <a:gd name="connsiteX0" fmla="*/ 350973 w 442460"/>
                  <a:gd name="connsiteY0" fmla="*/ 5263 h 571595"/>
                  <a:gd name="connsiteX1" fmla="*/ 350973 w 442460"/>
                  <a:gd name="connsiteY1" fmla="*/ 59507 h 571595"/>
                  <a:gd name="connsiteX2" fmla="*/ 302800 w 442460"/>
                  <a:gd name="connsiteY2" fmla="*/ 21050 h 571595"/>
                  <a:gd name="connsiteX3" fmla="*/ 208478 w 442460"/>
                  <a:gd name="connsiteY3" fmla="*/ 0 h 571595"/>
                  <a:gd name="connsiteX4" fmla="*/ 102013 w 442460"/>
                  <a:gd name="connsiteY4" fmla="*/ 24693 h 571595"/>
                  <a:gd name="connsiteX5" fmla="*/ 27527 w 442460"/>
                  <a:gd name="connsiteY5" fmla="*/ 94321 h 571595"/>
                  <a:gd name="connsiteX6" fmla="*/ 0 w 442460"/>
                  <a:gd name="connsiteY6" fmla="*/ 199573 h 571595"/>
                  <a:gd name="connsiteX7" fmla="*/ 27527 w 442460"/>
                  <a:gd name="connsiteY7" fmla="*/ 303609 h 571595"/>
                  <a:gd name="connsiteX8" fmla="*/ 102013 w 442460"/>
                  <a:gd name="connsiteY8" fmla="*/ 373237 h 571595"/>
                  <a:gd name="connsiteX9" fmla="*/ 208478 w 442460"/>
                  <a:gd name="connsiteY9" fmla="*/ 398335 h 571595"/>
                  <a:gd name="connsiteX10" fmla="*/ 302800 w 442460"/>
                  <a:gd name="connsiteY10" fmla="*/ 376880 h 571595"/>
                  <a:gd name="connsiteX11" fmla="*/ 346520 w 442460"/>
                  <a:gd name="connsiteY11" fmla="*/ 343281 h 571595"/>
                  <a:gd name="connsiteX12" fmla="*/ 346520 w 442460"/>
                  <a:gd name="connsiteY12" fmla="*/ 365141 h 571595"/>
                  <a:gd name="connsiteX13" fmla="*/ 314944 w 442460"/>
                  <a:gd name="connsiteY13" fmla="*/ 459462 h 571595"/>
                  <a:gd name="connsiteX14" fmla="*/ 216170 w 442460"/>
                  <a:gd name="connsiteY14" fmla="*/ 490633 h 571595"/>
                  <a:gd name="connsiteX15" fmla="*/ 131159 w 442460"/>
                  <a:gd name="connsiteY15" fmla="*/ 476869 h 571595"/>
                  <a:gd name="connsiteX16" fmla="*/ 63151 w 442460"/>
                  <a:gd name="connsiteY16" fmla="*/ 440436 h 571595"/>
                  <a:gd name="connsiteX17" fmla="*/ 19836 w 442460"/>
                  <a:gd name="connsiteY17" fmla="*/ 512088 h 571595"/>
                  <a:gd name="connsiteX18" fmla="*/ 108895 w 442460"/>
                  <a:gd name="connsiteY18" fmla="*/ 556617 h 571595"/>
                  <a:gd name="connsiteX19" fmla="*/ 220218 w 442460"/>
                  <a:gd name="connsiteY19" fmla="*/ 571595 h 571595"/>
                  <a:gd name="connsiteX20" fmla="*/ 385382 w 442460"/>
                  <a:gd name="connsiteY20" fmla="*/ 518969 h 571595"/>
                  <a:gd name="connsiteX21" fmla="*/ 442460 w 442460"/>
                  <a:gd name="connsiteY21" fmla="*/ 354211 h 571595"/>
                  <a:gd name="connsiteX22" fmla="*/ 442460 w 442460"/>
                  <a:gd name="connsiteY22" fmla="*/ 4858 h 571595"/>
                  <a:gd name="connsiteX23" fmla="*/ 350973 w 442460"/>
                  <a:gd name="connsiteY23" fmla="*/ 4858 h 571595"/>
                  <a:gd name="connsiteX24" fmla="*/ 332351 w 442460"/>
                  <a:gd name="connsiteY24" fmla="*/ 260294 h 571595"/>
                  <a:gd name="connsiteX25" fmla="*/ 288227 w 442460"/>
                  <a:gd name="connsiteY25" fmla="*/ 301990 h 571595"/>
                  <a:gd name="connsiteX26" fmla="*/ 223457 w 442460"/>
                  <a:gd name="connsiteY26" fmla="*/ 316968 h 571595"/>
                  <a:gd name="connsiteX27" fmla="*/ 158282 w 442460"/>
                  <a:gd name="connsiteY27" fmla="*/ 301990 h 571595"/>
                  <a:gd name="connsiteX28" fmla="*/ 113348 w 442460"/>
                  <a:gd name="connsiteY28" fmla="*/ 260294 h 571595"/>
                  <a:gd name="connsiteX29" fmla="*/ 97560 w 442460"/>
                  <a:gd name="connsiteY29" fmla="*/ 199573 h 571595"/>
                  <a:gd name="connsiteX30" fmla="*/ 113348 w 442460"/>
                  <a:gd name="connsiteY30" fmla="*/ 138041 h 571595"/>
                  <a:gd name="connsiteX31" fmla="*/ 158282 w 442460"/>
                  <a:gd name="connsiteY31" fmla="*/ 97155 h 571595"/>
                  <a:gd name="connsiteX32" fmla="*/ 223457 w 442460"/>
                  <a:gd name="connsiteY32" fmla="*/ 82582 h 571595"/>
                  <a:gd name="connsiteX33" fmla="*/ 288227 w 442460"/>
                  <a:gd name="connsiteY33" fmla="*/ 97155 h 571595"/>
                  <a:gd name="connsiteX34" fmla="*/ 332351 w 442460"/>
                  <a:gd name="connsiteY34" fmla="*/ 138041 h 571595"/>
                  <a:gd name="connsiteX35" fmla="*/ 348139 w 442460"/>
                  <a:gd name="connsiteY35" fmla="*/ 199573 h 571595"/>
                  <a:gd name="connsiteX36" fmla="*/ 332351 w 442460"/>
                  <a:gd name="connsiteY36" fmla="*/ 260294 h 57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42460" h="571595">
                    <a:moveTo>
                      <a:pt x="350973" y="5263"/>
                    </a:moveTo>
                    <a:lnTo>
                      <a:pt x="350973" y="59507"/>
                    </a:lnTo>
                    <a:cubicBezTo>
                      <a:pt x="337614" y="43315"/>
                      <a:pt x="321421" y="30361"/>
                      <a:pt x="302800" y="21050"/>
                    </a:cubicBezTo>
                    <a:cubicBezTo>
                      <a:pt x="274868" y="6882"/>
                      <a:pt x="243293" y="0"/>
                      <a:pt x="208478" y="0"/>
                    </a:cubicBezTo>
                    <a:cubicBezTo>
                      <a:pt x="168807" y="0"/>
                      <a:pt x="133183" y="8096"/>
                      <a:pt x="102013" y="24693"/>
                    </a:cubicBezTo>
                    <a:cubicBezTo>
                      <a:pt x="70437" y="41291"/>
                      <a:pt x="45744" y="64365"/>
                      <a:pt x="27527" y="94321"/>
                    </a:cubicBezTo>
                    <a:cubicBezTo>
                      <a:pt x="9311" y="124277"/>
                      <a:pt x="0" y="159496"/>
                      <a:pt x="0" y="199573"/>
                    </a:cubicBezTo>
                    <a:cubicBezTo>
                      <a:pt x="0" y="239244"/>
                      <a:pt x="8906" y="274058"/>
                      <a:pt x="27527" y="303609"/>
                    </a:cubicBezTo>
                    <a:cubicBezTo>
                      <a:pt x="45744" y="333565"/>
                      <a:pt x="70437" y="356640"/>
                      <a:pt x="102013" y="373237"/>
                    </a:cubicBezTo>
                    <a:cubicBezTo>
                      <a:pt x="133183" y="389834"/>
                      <a:pt x="168807" y="398335"/>
                      <a:pt x="208478" y="398335"/>
                    </a:cubicBezTo>
                    <a:cubicBezTo>
                      <a:pt x="243293" y="398335"/>
                      <a:pt x="274868" y="391049"/>
                      <a:pt x="302800" y="376880"/>
                    </a:cubicBezTo>
                    <a:cubicBezTo>
                      <a:pt x="319397" y="368379"/>
                      <a:pt x="333970" y="357044"/>
                      <a:pt x="346520" y="343281"/>
                    </a:cubicBezTo>
                    <a:lnTo>
                      <a:pt x="346520" y="365141"/>
                    </a:lnTo>
                    <a:cubicBezTo>
                      <a:pt x="346520" y="407241"/>
                      <a:pt x="335994" y="438817"/>
                      <a:pt x="314944" y="459462"/>
                    </a:cubicBezTo>
                    <a:cubicBezTo>
                      <a:pt x="293894" y="480108"/>
                      <a:pt x="261104" y="490633"/>
                      <a:pt x="216170" y="490633"/>
                    </a:cubicBezTo>
                    <a:cubicBezTo>
                      <a:pt x="187024" y="490633"/>
                      <a:pt x="158687" y="486180"/>
                      <a:pt x="131159" y="476869"/>
                    </a:cubicBezTo>
                    <a:cubicBezTo>
                      <a:pt x="104037" y="467558"/>
                      <a:pt x="81368" y="455414"/>
                      <a:pt x="63151" y="440436"/>
                    </a:cubicBezTo>
                    <a:lnTo>
                      <a:pt x="19836" y="512088"/>
                    </a:lnTo>
                    <a:cubicBezTo>
                      <a:pt x="43315" y="531519"/>
                      <a:pt x="73271" y="546497"/>
                      <a:pt x="108895" y="556617"/>
                    </a:cubicBezTo>
                    <a:cubicBezTo>
                      <a:pt x="144518" y="566738"/>
                      <a:pt x="181761" y="571595"/>
                      <a:pt x="220218" y="571595"/>
                    </a:cubicBezTo>
                    <a:cubicBezTo>
                      <a:pt x="292275" y="571595"/>
                      <a:pt x="347329" y="553783"/>
                      <a:pt x="385382" y="518969"/>
                    </a:cubicBezTo>
                    <a:cubicBezTo>
                      <a:pt x="423434" y="483751"/>
                      <a:pt x="442460" y="428696"/>
                      <a:pt x="442460" y="354211"/>
                    </a:cubicBezTo>
                    <a:lnTo>
                      <a:pt x="442460" y="4858"/>
                    </a:lnTo>
                    <a:lnTo>
                      <a:pt x="350973" y="4858"/>
                    </a:lnTo>
                    <a:close/>
                    <a:moveTo>
                      <a:pt x="332351" y="260294"/>
                    </a:moveTo>
                    <a:cubicBezTo>
                      <a:pt x="321826" y="278106"/>
                      <a:pt x="307253" y="291870"/>
                      <a:pt x="288227" y="301990"/>
                    </a:cubicBezTo>
                    <a:cubicBezTo>
                      <a:pt x="269200" y="312110"/>
                      <a:pt x="247746" y="316968"/>
                      <a:pt x="223457" y="316968"/>
                    </a:cubicBezTo>
                    <a:cubicBezTo>
                      <a:pt x="199168" y="316968"/>
                      <a:pt x="177713" y="312110"/>
                      <a:pt x="158282" y="301990"/>
                    </a:cubicBezTo>
                    <a:cubicBezTo>
                      <a:pt x="138851" y="291870"/>
                      <a:pt x="123873" y="278106"/>
                      <a:pt x="113348" y="260294"/>
                    </a:cubicBezTo>
                    <a:cubicBezTo>
                      <a:pt x="102822" y="242483"/>
                      <a:pt x="97560" y="222242"/>
                      <a:pt x="97560" y="199573"/>
                    </a:cubicBezTo>
                    <a:cubicBezTo>
                      <a:pt x="97560" y="176093"/>
                      <a:pt x="102822" y="155448"/>
                      <a:pt x="113348" y="138041"/>
                    </a:cubicBezTo>
                    <a:cubicBezTo>
                      <a:pt x="123873" y="120634"/>
                      <a:pt x="138851" y="106870"/>
                      <a:pt x="158282" y="97155"/>
                    </a:cubicBezTo>
                    <a:cubicBezTo>
                      <a:pt x="177713" y="87439"/>
                      <a:pt x="199168" y="82582"/>
                      <a:pt x="223457" y="82582"/>
                    </a:cubicBezTo>
                    <a:cubicBezTo>
                      <a:pt x="247746" y="82582"/>
                      <a:pt x="269200" y="87439"/>
                      <a:pt x="288227" y="97155"/>
                    </a:cubicBezTo>
                    <a:cubicBezTo>
                      <a:pt x="307253" y="106870"/>
                      <a:pt x="321826" y="120634"/>
                      <a:pt x="332351" y="138041"/>
                    </a:cubicBezTo>
                    <a:cubicBezTo>
                      <a:pt x="342876" y="155448"/>
                      <a:pt x="348139" y="176093"/>
                      <a:pt x="348139" y="199573"/>
                    </a:cubicBezTo>
                    <a:cubicBezTo>
                      <a:pt x="348139" y="222242"/>
                      <a:pt x="342876" y="242483"/>
                      <a:pt x="332351" y="260294"/>
                    </a:cubicBezTo>
                    <a:close/>
                  </a:path>
                </a:pathLst>
              </a:custGeom>
              <a:solidFill>
                <a:srgbClr val="D9D9D9"/>
              </a:solidFill>
              <a:ln w="4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4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_Sa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1B09A76-9701-C8CF-148A-75E2CF1B2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71" y="274585"/>
            <a:ext cx="1599314" cy="41924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487FDA7-DB31-5DD5-C0AB-1A59F08B9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13781"/>
            <a:ext cx="10248900" cy="2994819"/>
          </a:xfrm>
          <a:prstGeom prst="rect">
            <a:avLst/>
          </a:prstGeom>
        </p:spPr>
        <p:txBody>
          <a:bodyPr/>
          <a:lstStyle>
            <a:lvl1pPr>
              <a:lnSpc>
                <a:spcPts val="8500"/>
              </a:lnSpc>
              <a:defRPr sz="8000" b="1" i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BB4721E-4FB9-8FD7-793B-AB4B3DECBA0A}"/>
              </a:ext>
            </a:extLst>
          </p:cNvPr>
          <p:cNvSpPr txBox="1"/>
          <p:nvPr userDrawn="1"/>
        </p:nvSpPr>
        <p:spPr>
          <a:xfrm>
            <a:off x="8264550" y="5948090"/>
            <a:ext cx="339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aseline="0" dirty="0">
                <a:solidFill>
                  <a:schemeClr val="bg1"/>
                </a:solidFill>
              </a:rPr>
              <a:t>En del av 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420077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_Sa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1C435A7-D72B-71C1-273B-DE8C8D78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173"/>
            <a:ext cx="1599314" cy="419248"/>
          </a:xfrm>
          <a:prstGeom prst="rect">
            <a:avLst/>
          </a:prstGeom>
        </p:spPr>
      </p:pic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989992D0-D0D6-FCF6-5CB7-D5AF8E881F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422" y="381225"/>
            <a:ext cx="2763928" cy="596184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45000"/>
              </a:lnSpc>
              <a:buFontTx/>
              <a:buNone/>
              <a:defRPr sz="300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1Klicka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87FDA7-DB31-5DD5-C0AB-1A59F08B9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0" y="1386841"/>
            <a:ext cx="8227995" cy="3669022"/>
          </a:xfrm>
          <a:prstGeom prst="rect">
            <a:avLst/>
          </a:prstGeom>
        </p:spPr>
        <p:txBody>
          <a:bodyPr anchor="b"/>
          <a:lstStyle>
            <a:lvl1pPr>
              <a:lnSpc>
                <a:spcPts val="8500"/>
              </a:lnSpc>
              <a:defRPr sz="8500" b="1" i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0224E23-EAEA-A19C-9457-4CD2F9543DE4}"/>
              </a:ext>
            </a:extLst>
          </p:cNvPr>
          <p:cNvSpPr txBox="1"/>
          <p:nvPr userDrawn="1"/>
        </p:nvSpPr>
        <p:spPr>
          <a:xfrm>
            <a:off x="8264550" y="5948090"/>
            <a:ext cx="339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400" baseline="0" dirty="0">
                <a:solidFill>
                  <a:schemeClr val="bg1"/>
                </a:solidFill>
              </a:rPr>
              <a:t>En del av Göteborgs Stad</a:t>
            </a:r>
          </a:p>
        </p:txBody>
      </p:sp>
    </p:spTree>
    <p:extLst>
      <p:ext uri="{BB962C8B-B14F-4D97-AF65-F5344CB8AC3E}">
        <p14:creationId xmlns:p14="http://schemas.microsoft.com/office/powerpoint/2010/main" val="67519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Midnatt">
    <p:bg>
      <p:bgPr>
        <a:solidFill>
          <a:srgbClr val="465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FA8504D7-2192-368F-DCBD-90E628681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585"/>
            <a:ext cx="1599314" cy="419248"/>
          </a:xfrm>
          <a:prstGeom prst="rect">
            <a:avLst/>
          </a:prstGeom>
        </p:spPr>
      </p:pic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3E3F7CE-8466-B470-92CF-6FD6BCC057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7029450" cy="3664344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1800" baseline="0">
                <a:solidFill>
                  <a:schemeClr val="bg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6ABA5E47-B505-9AB7-99D9-8B0810DC5C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2" y="1358369"/>
            <a:ext cx="10779106" cy="7295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31883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alvia">
    <p:bg>
      <p:bgPr>
        <a:solidFill>
          <a:srgbClr val="465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6108892-908D-EB64-771E-0466B22974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AC7A"/>
          </a:solidFill>
          <a:ln>
            <a:solidFill>
              <a:srgbClr val="87A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729AE48-05E2-5E8C-1041-842038BA8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31" y="274585"/>
            <a:ext cx="1599314" cy="419248"/>
          </a:xfrm>
          <a:prstGeom prst="rect">
            <a:avLst/>
          </a:prstGeom>
        </p:spPr>
      </p:pic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9409373-2E90-72C8-56AE-2AFE9B9EF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3" y="2163580"/>
            <a:ext cx="7029450" cy="3664344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1800" baseline="0">
                <a:solidFill>
                  <a:schemeClr val="bg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5BD4313C-085D-D8FB-1620-184A402453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2" y="1358369"/>
            <a:ext cx="10779106" cy="7295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887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_svart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CF3D59-A722-E2F2-20E8-BFA3AA60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421" y="274585"/>
            <a:ext cx="1600200" cy="419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82295C61-3374-AA45-1578-1D749ADF86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322" y="2163580"/>
            <a:ext cx="10843419" cy="39422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lnSpc>
                <a:spcPts val="2500"/>
              </a:lnSpc>
              <a:defRPr sz="2500" baseline="0"/>
            </a:lvl2pPr>
            <a:lvl3pPr>
              <a:lnSpc>
                <a:spcPts val="2500"/>
              </a:lnSpc>
              <a:defRPr sz="2500" baseline="0"/>
            </a:lvl3pPr>
            <a:lvl4pPr>
              <a:lnSpc>
                <a:spcPts val="2500"/>
              </a:lnSpc>
              <a:defRPr sz="2500" baseline="0"/>
            </a:lvl4pPr>
            <a:lvl5pPr>
              <a:lnSpc>
                <a:spcPts val="2500"/>
              </a:lnSpc>
              <a:defRPr sz="2500" baseline="0"/>
            </a:lvl5pPr>
          </a:lstStyle>
          <a:p>
            <a:pPr lvl="0"/>
            <a:r>
              <a:rPr lang="sv-SE" dirty="0"/>
              <a:t>Klicka för att lägga till brödtext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B25FD1-7AB3-084C-35D0-F94B871BE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11" y="972274"/>
            <a:ext cx="7029450" cy="110899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05296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5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5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5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6108892-908D-EB64-771E-0466B22974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AC7A"/>
          </a:solidFill>
          <a:ln>
            <a:solidFill>
              <a:srgbClr val="87A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40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53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17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95" r:id="rId4"/>
    <p:sldLayoutId id="2147483694" r:id="rId5"/>
    <p:sldLayoutId id="2147483686" r:id="rId6"/>
    <p:sldLayoutId id="2147483693" r:id="rId7"/>
    <p:sldLayoutId id="2147483670" r:id="rId8"/>
    <p:sldLayoutId id="2147483685" r:id="rId9"/>
    <p:sldLayoutId id="2147483671" r:id="rId10"/>
    <p:sldLayoutId id="2147483692" r:id="rId11"/>
    <p:sldLayoutId id="2147483687" r:id="rId12"/>
    <p:sldLayoutId id="2147483691" r:id="rId13"/>
    <p:sldLayoutId id="2147483676" r:id="rId14"/>
    <p:sldLayoutId id="2147483690" r:id="rId15"/>
    <p:sldLayoutId id="2147483688" r:id="rId16"/>
    <p:sldLayoutId id="2147483689" r:id="rId17"/>
    <p:sldLayoutId id="2147483701" r:id="rId18"/>
    <p:sldLayoutId id="214748370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6D56380-EAB2-86F0-59A2-0FE7B46531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996" y="353030"/>
            <a:ext cx="825437" cy="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74" r:id="rId3"/>
    <p:sldLayoutId id="214748368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67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52756-E489-5F6E-6295-926C8301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Framtiden and mobility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5E1EE-168E-E7C6-EDCB-1033C194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43968"/>
            <a:ext cx="5257799" cy="488935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v-SE" sz="2200" b="1" dirty="0" err="1"/>
              <a:t>Situated</a:t>
            </a:r>
            <a:r>
              <a:rPr lang="sv-SE" sz="2200" b="1" dirty="0"/>
              <a:t> in Gothenburg</a:t>
            </a:r>
          </a:p>
          <a:p>
            <a:pPr marL="0" indent="0">
              <a:buNone/>
            </a:pPr>
            <a:endParaRPr lang="sv-SE" sz="2200" b="1" dirty="0"/>
          </a:p>
          <a:p>
            <a:r>
              <a:rPr lang="sv-SE" sz="2200" b="1" dirty="0" err="1"/>
              <a:t>Municipality</a:t>
            </a:r>
            <a:r>
              <a:rPr lang="sv-SE" sz="2200" b="1" dirty="0"/>
              <a:t> </a:t>
            </a:r>
            <a:r>
              <a:rPr lang="sv-SE" sz="2200" b="1" dirty="0" err="1"/>
              <a:t>owned</a:t>
            </a:r>
            <a:r>
              <a:rPr lang="sv-SE" sz="2200" b="1" dirty="0"/>
              <a:t> </a:t>
            </a:r>
            <a:r>
              <a:rPr lang="sv-SE" sz="2200" b="1" dirty="0" err="1"/>
              <a:t>housing</a:t>
            </a:r>
            <a:r>
              <a:rPr lang="sv-SE" sz="2200" b="1" dirty="0"/>
              <a:t> </a:t>
            </a:r>
            <a:r>
              <a:rPr lang="sv-SE" sz="2200" b="1" dirty="0" err="1"/>
              <a:t>company</a:t>
            </a:r>
            <a:endParaRPr lang="sv-SE" sz="2200" b="1" dirty="0"/>
          </a:p>
          <a:p>
            <a:endParaRPr lang="sv-SE" sz="2200" b="1" dirty="0"/>
          </a:p>
          <a:p>
            <a:r>
              <a:rPr lang="sv-SE" sz="2200" b="1" dirty="0"/>
              <a:t>76 000 flats and 150 000 </a:t>
            </a:r>
            <a:r>
              <a:rPr lang="sv-SE" sz="2200" b="1" dirty="0" err="1"/>
              <a:t>people</a:t>
            </a:r>
            <a:r>
              <a:rPr lang="sv-SE" sz="2200" b="1" dirty="0"/>
              <a:t> in Gothenburg</a:t>
            </a:r>
          </a:p>
          <a:p>
            <a:endParaRPr lang="sv-SE" sz="2200" b="1" dirty="0"/>
          </a:p>
          <a:p>
            <a:r>
              <a:rPr lang="sv-SE" sz="2200" b="1" dirty="0"/>
              <a:t>39 000 </a:t>
            </a:r>
            <a:r>
              <a:rPr lang="sv-SE" sz="2200" b="1" dirty="0" err="1"/>
              <a:t>parking</a:t>
            </a:r>
            <a:r>
              <a:rPr lang="sv-SE" sz="2200" b="1" dirty="0"/>
              <a:t> </a:t>
            </a:r>
            <a:r>
              <a:rPr lang="sv-SE" sz="2200" b="1" dirty="0" err="1"/>
              <a:t>places</a:t>
            </a:r>
            <a:r>
              <a:rPr lang="sv-SE" sz="2200" b="1" dirty="0"/>
              <a:t> (</a:t>
            </a:r>
            <a:r>
              <a:rPr lang="sv-SE" sz="2200" b="1" dirty="0" err="1"/>
              <a:t>cars</a:t>
            </a:r>
            <a:r>
              <a:rPr lang="sv-SE" sz="2200" b="1" dirty="0"/>
              <a:t>)</a:t>
            </a:r>
          </a:p>
          <a:p>
            <a:endParaRPr lang="sv-SE" sz="2200" b="1" dirty="0"/>
          </a:p>
          <a:p>
            <a:r>
              <a:rPr lang="sv-SE" sz="2200" b="1" dirty="0"/>
              <a:t>1000 new flats </a:t>
            </a:r>
            <a:r>
              <a:rPr lang="sv-SE" sz="2200" b="1" dirty="0" err="1"/>
              <a:t>every</a:t>
            </a:r>
            <a:r>
              <a:rPr lang="sv-SE" sz="2200" b="1" dirty="0"/>
              <a:t> </a:t>
            </a:r>
            <a:r>
              <a:rPr lang="sv-SE" sz="2200" b="1" dirty="0" err="1"/>
              <a:t>year</a:t>
            </a:r>
            <a:r>
              <a:rPr lang="sv-SE" sz="2200" b="1" dirty="0"/>
              <a:t>.</a:t>
            </a:r>
          </a:p>
          <a:p>
            <a:endParaRPr lang="sv-SE" sz="2200" dirty="0"/>
          </a:p>
          <a:p>
            <a:pPr marL="0" indent="0">
              <a:buNone/>
            </a:pPr>
            <a:r>
              <a:rPr lang="sv-SE" sz="2200" b="1" dirty="0"/>
              <a:t> </a:t>
            </a:r>
            <a:endParaRPr lang="sv-SE" sz="2200" dirty="0"/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84316A3-F851-D003-7F43-CFDAAF73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  <p:sp>
        <p:nvSpPr>
          <p:cNvPr id="5" name="Flödesschema: Alternativ process 4">
            <a:extLst>
              <a:ext uri="{FF2B5EF4-FFF2-40B4-BE49-F238E27FC236}">
                <a16:creationId xmlns:a16="http://schemas.microsoft.com/office/drawing/2014/main" id="{1A3549F9-75B1-00B5-6BAC-84C123E7E4CC}"/>
              </a:ext>
            </a:extLst>
          </p:cNvPr>
          <p:cNvSpPr/>
          <p:nvPr/>
        </p:nvSpPr>
        <p:spPr>
          <a:xfrm>
            <a:off x="676656" y="1639824"/>
            <a:ext cx="4322064" cy="4070406"/>
          </a:xfrm>
          <a:prstGeom prst="flowChartAlternateProcess">
            <a:avLst/>
          </a:prstGeom>
          <a:solidFill>
            <a:srgbClr val="87A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/>
              <a:t>Framtiden </a:t>
            </a:r>
          </a:p>
        </p:txBody>
      </p:sp>
    </p:spTree>
    <p:extLst>
      <p:ext uri="{BB962C8B-B14F-4D97-AF65-F5344CB8AC3E}">
        <p14:creationId xmlns:p14="http://schemas.microsoft.com/office/powerpoint/2010/main" val="13764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52756-E489-5F6E-6295-926C8301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Framtiden and mobility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5E1EE-168E-E7C6-EDCB-1033C194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43968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200" b="1" dirty="0"/>
              <a:t>76 000 flats and 150 000 </a:t>
            </a:r>
            <a:r>
              <a:rPr lang="sv-SE" sz="2200" b="1" dirty="0" err="1"/>
              <a:t>people</a:t>
            </a:r>
            <a:r>
              <a:rPr lang="sv-SE" sz="2200" b="1" dirty="0"/>
              <a:t> in Gothenburg</a:t>
            </a:r>
          </a:p>
          <a:p>
            <a:endParaRPr lang="sv-SE" sz="2200" dirty="0"/>
          </a:p>
          <a:p>
            <a:r>
              <a:rPr lang="sv-SE" sz="2200" b="1" dirty="0" err="1"/>
              <a:t>More</a:t>
            </a:r>
            <a:r>
              <a:rPr lang="sv-SE" sz="2200" b="1" dirty="0"/>
              <a:t> </a:t>
            </a:r>
            <a:r>
              <a:rPr lang="sv-SE" sz="2200" b="1" dirty="0" err="1"/>
              <a:t>comfort</a:t>
            </a:r>
            <a:r>
              <a:rPr lang="sv-SE" sz="2200" dirty="0"/>
              <a:t>  </a:t>
            </a:r>
            <a:r>
              <a:rPr lang="sv-SE" sz="2200" dirty="0" err="1"/>
              <a:t>time</a:t>
            </a:r>
            <a:r>
              <a:rPr lang="sv-SE" sz="2200" dirty="0"/>
              <a:t> </a:t>
            </a:r>
            <a:r>
              <a:rPr lang="sv-SE" sz="2200" dirty="0" err="1"/>
              <a:t>saving</a:t>
            </a:r>
            <a:r>
              <a:rPr lang="sv-SE" sz="2200" dirty="0"/>
              <a:t>, </a:t>
            </a:r>
            <a:r>
              <a:rPr lang="sv-SE" sz="2200" dirty="0" err="1"/>
              <a:t>healthy</a:t>
            </a:r>
            <a:r>
              <a:rPr lang="sv-SE" sz="2200" dirty="0"/>
              <a:t>, </a:t>
            </a:r>
            <a:r>
              <a:rPr lang="sv-SE" sz="2200" dirty="0" err="1"/>
              <a:t>safe</a:t>
            </a:r>
            <a:r>
              <a:rPr lang="sv-SE" sz="2200" dirty="0"/>
              <a:t>, </a:t>
            </a:r>
            <a:r>
              <a:rPr lang="sv-SE" sz="2200" dirty="0" err="1"/>
              <a:t>funny</a:t>
            </a:r>
            <a:r>
              <a:rPr lang="sv-SE" sz="2200" dirty="0"/>
              <a:t>, </a:t>
            </a:r>
            <a:r>
              <a:rPr lang="sv-SE" sz="2200" dirty="0" err="1"/>
              <a:t>beautiful</a:t>
            </a:r>
            <a:r>
              <a:rPr lang="sv-SE" sz="2200" dirty="0"/>
              <a:t>, trustful, </a:t>
            </a:r>
            <a:r>
              <a:rPr lang="sv-SE" sz="2200" dirty="0" err="1"/>
              <a:t>secure</a:t>
            </a:r>
            <a:r>
              <a:rPr lang="sv-SE" sz="2200" dirty="0"/>
              <a:t>, </a:t>
            </a:r>
            <a:r>
              <a:rPr lang="sv-SE" sz="2200" dirty="0" err="1"/>
              <a:t>safe</a:t>
            </a:r>
            <a:r>
              <a:rPr lang="sv-SE" sz="2200" dirty="0"/>
              <a:t>, short, just </a:t>
            </a:r>
          </a:p>
          <a:p>
            <a:endParaRPr lang="sv-SE" sz="2200" dirty="0"/>
          </a:p>
          <a:p>
            <a:r>
              <a:rPr lang="sv-SE" sz="2200" b="1" dirty="0" err="1"/>
              <a:t>More</a:t>
            </a:r>
            <a:r>
              <a:rPr lang="sv-SE" sz="2200" b="1" dirty="0"/>
              <a:t> </a:t>
            </a:r>
            <a:r>
              <a:rPr lang="sv-SE" sz="2200" b="1" dirty="0" err="1"/>
              <a:t>cost</a:t>
            </a:r>
            <a:r>
              <a:rPr lang="sv-SE" sz="2200" b="1" dirty="0"/>
              <a:t> </a:t>
            </a:r>
            <a:r>
              <a:rPr lang="sv-SE" sz="2200" b="1" dirty="0" err="1"/>
              <a:t>effective</a:t>
            </a:r>
            <a:r>
              <a:rPr lang="sv-SE" sz="2200" dirty="0"/>
              <a:t>	</a:t>
            </a:r>
            <a:r>
              <a:rPr lang="sv-SE" sz="2200" dirty="0" err="1"/>
              <a:t>cheaper</a:t>
            </a:r>
            <a:endParaRPr lang="sv-SE" sz="2200" dirty="0"/>
          </a:p>
          <a:p>
            <a:endParaRPr lang="sv-SE" sz="2200" dirty="0"/>
          </a:p>
          <a:p>
            <a:r>
              <a:rPr lang="sv-SE" sz="2200" b="1" dirty="0" err="1"/>
              <a:t>More</a:t>
            </a:r>
            <a:r>
              <a:rPr lang="sv-SE" sz="2200" b="1" dirty="0"/>
              <a:t> </a:t>
            </a:r>
            <a:r>
              <a:rPr lang="sv-SE" sz="2200" b="1" dirty="0" err="1"/>
              <a:t>sustainable</a:t>
            </a:r>
            <a:r>
              <a:rPr lang="sv-SE" sz="2200" dirty="0"/>
              <a:t>  less </a:t>
            </a:r>
            <a:r>
              <a:rPr lang="sv-SE" sz="2200" dirty="0" err="1"/>
              <a:t>contamination</a:t>
            </a:r>
            <a:r>
              <a:rPr lang="sv-SE" sz="2200" dirty="0"/>
              <a:t>, </a:t>
            </a:r>
            <a:r>
              <a:rPr lang="sv-SE" sz="2200" dirty="0" err="1"/>
              <a:t>more</a:t>
            </a:r>
            <a:r>
              <a:rPr lang="sv-SE" sz="2200" dirty="0"/>
              <a:t> </a:t>
            </a:r>
            <a:r>
              <a:rPr lang="sv-SE" sz="2200" dirty="0" err="1"/>
              <a:t>climate</a:t>
            </a:r>
            <a:r>
              <a:rPr lang="sv-SE" sz="2200" dirty="0"/>
              <a:t> </a:t>
            </a:r>
            <a:r>
              <a:rPr lang="sv-SE" sz="2200" dirty="0" err="1"/>
              <a:t>friendly</a:t>
            </a:r>
            <a:r>
              <a:rPr lang="sv-SE" sz="2200" dirty="0"/>
              <a:t>	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84316A3-F851-D003-7F43-CFDAAF73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  <p:sp>
        <p:nvSpPr>
          <p:cNvPr id="5" name="Flödesschema: Alternativ process 4">
            <a:extLst>
              <a:ext uri="{FF2B5EF4-FFF2-40B4-BE49-F238E27FC236}">
                <a16:creationId xmlns:a16="http://schemas.microsoft.com/office/drawing/2014/main" id="{1A3549F9-75B1-00B5-6BAC-84C123E7E4CC}"/>
              </a:ext>
            </a:extLst>
          </p:cNvPr>
          <p:cNvSpPr/>
          <p:nvPr/>
        </p:nvSpPr>
        <p:spPr>
          <a:xfrm>
            <a:off x="676656" y="1639824"/>
            <a:ext cx="4322064" cy="4070406"/>
          </a:xfrm>
          <a:prstGeom prst="flowChartAlternateProcess">
            <a:avLst/>
          </a:prstGeom>
          <a:solidFill>
            <a:srgbClr val="87A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/>
              <a:t>Framtiden and </a:t>
            </a:r>
            <a:r>
              <a:rPr lang="sv-SE" sz="4400" dirty="0" err="1"/>
              <a:t>mobility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611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9337A-FBFD-D5DC-D5B0-08BDCE87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Tools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F3F186-6D6E-F29D-F3AF-44653B1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182656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sz="1500" dirty="0"/>
              <a:t>New </a:t>
            </a:r>
            <a:r>
              <a:rPr lang="sv-SE" sz="1500" dirty="0" err="1"/>
              <a:t>housing</a:t>
            </a:r>
            <a:r>
              <a:rPr lang="sv-SE" sz="1500" dirty="0"/>
              <a:t> in the optimal </a:t>
            </a:r>
            <a:r>
              <a:rPr lang="sv-SE" sz="1500" dirty="0" err="1"/>
              <a:t>place</a:t>
            </a:r>
            <a:endParaRPr lang="sv-SE" sz="1500" dirty="0"/>
          </a:p>
          <a:p>
            <a:pPr marL="0" indent="0">
              <a:buNone/>
            </a:pPr>
            <a:r>
              <a:rPr lang="sv-SE" sz="1500" dirty="0"/>
              <a:t>        </a:t>
            </a:r>
            <a:r>
              <a:rPr lang="sv-SE" sz="1500" dirty="0" err="1"/>
              <a:t>good</a:t>
            </a:r>
            <a:r>
              <a:rPr lang="sv-SE" sz="1500" dirty="0"/>
              <a:t> access to public transport, service, </a:t>
            </a:r>
            <a:r>
              <a:rPr lang="sv-SE" sz="1500" dirty="0" err="1"/>
              <a:t>greenery</a:t>
            </a:r>
            <a:r>
              <a:rPr lang="sv-SE" sz="1500" dirty="0"/>
              <a:t>, </a:t>
            </a:r>
            <a:r>
              <a:rPr lang="sv-SE" sz="1500" dirty="0" err="1"/>
              <a:t>good</a:t>
            </a:r>
            <a:r>
              <a:rPr lang="sv-SE" sz="1500" dirty="0"/>
              <a:t> </a:t>
            </a:r>
            <a:r>
              <a:rPr lang="sv-SE" sz="1500" dirty="0" err="1"/>
              <a:t>local</a:t>
            </a:r>
            <a:r>
              <a:rPr lang="sv-SE" sz="1500" dirty="0"/>
              <a:t> </a:t>
            </a:r>
            <a:r>
              <a:rPr lang="sv-SE" sz="1500" dirty="0" err="1"/>
              <a:t>climate</a:t>
            </a:r>
            <a:endParaRPr lang="sv-SE" sz="1500" dirty="0"/>
          </a:p>
          <a:p>
            <a:r>
              <a:rPr lang="sv-SE" sz="1500" dirty="0"/>
              <a:t>Car </a:t>
            </a:r>
            <a:r>
              <a:rPr lang="sv-SE" sz="1500" dirty="0" err="1"/>
              <a:t>parking</a:t>
            </a:r>
            <a:r>
              <a:rPr lang="sv-SE" sz="1500" dirty="0"/>
              <a:t> get </a:t>
            </a:r>
            <a:r>
              <a:rPr lang="sv-SE" sz="1500" dirty="0" err="1"/>
              <a:t>more</a:t>
            </a:r>
            <a:r>
              <a:rPr lang="sv-SE" sz="1500" dirty="0"/>
              <a:t> </a:t>
            </a:r>
            <a:r>
              <a:rPr lang="sv-SE" sz="1500" dirty="0" err="1"/>
              <a:t>expensive</a:t>
            </a:r>
            <a:r>
              <a:rPr lang="sv-SE" sz="1500" dirty="0"/>
              <a:t>, </a:t>
            </a:r>
          </a:p>
          <a:p>
            <a:r>
              <a:rPr lang="sv-SE" sz="1500" dirty="0"/>
              <a:t>Car </a:t>
            </a:r>
            <a:r>
              <a:rPr lang="sv-SE" sz="1500" dirty="0" err="1"/>
              <a:t>parking</a:t>
            </a:r>
            <a:r>
              <a:rPr lang="sv-SE" sz="1500" dirty="0"/>
              <a:t> less </a:t>
            </a:r>
            <a:r>
              <a:rPr lang="sv-SE" sz="1500" dirty="0" err="1"/>
              <a:t>comfortable</a:t>
            </a:r>
            <a:r>
              <a:rPr lang="sv-SE" sz="1500" dirty="0"/>
              <a:t> </a:t>
            </a:r>
            <a:r>
              <a:rPr lang="sv-SE" sz="1500" dirty="0" err="1"/>
              <a:t>comparing</a:t>
            </a:r>
            <a:r>
              <a:rPr lang="sv-SE" sz="1500" dirty="0"/>
              <a:t> to </a:t>
            </a:r>
            <a:r>
              <a:rPr lang="sv-SE" sz="1500" dirty="0" err="1"/>
              <a:t>other</a:t>
            </a:r>
            <a:r>
              <a:rPr lang="sv-SE" sz="1500" dirty="0"/>
              <a:t> </a:t>
            </a:r>
            <a:r>
              <a:rPr lang="sv-SE" sz="1500" dirty="0" err="1"/>
              <a:t>vehicles</a:t>
            </a:r>
            <a:r>
              <a:rPr lang="sv-SE" sz="1500" dirty="0"/>
              <a:t>, </a:t>
            </a:r>
          </a:p>
          <a:p>
            <a:r>
              <a:rPr lang="sv-SE" sz="1500" dirty="0" err="1"/>
              <a:t>Permit</a:t>
            </a:r>
            <a:r>
              <a:rPr lang="sv-SE" sz="1500" dirty="0"/>
              <a:t> </a:t>
            </a:r>
            <a:r>
              <a:rPr lang="sv-SE" sz="1500" dirty="0" err="1"/>
              <a:t>parking</a:t>
            </a:r>
            <a:r>
              <a:rPr lang="sv-SE" sz="1500" dirty="0"/>
              <a:t> </a:t>
            </a:r>
            <a:r>
              <a:rPr lang="sv-SE" sz="1500" dirty="0" err="1"/>
              <a:t>instead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</a:t>
            </a:r>
            <a:r>
              <a:rPr lang="sv-SE" sz="1500" dirty="0" err="1"/>
              <a:t>Your</a:t>
            </a:r>
            <a:r>
              <a:rPr lang="sv-SE" sz="1500" dirty="0"/>
              <a:t> </a:t>
            </a:r>
            <a:r>
              <a:rPr lang="sv-SE" sz="1500" dirty="0" err="1"/>
              <a:t>own</a:t>
            </a:r>
            <a:r>
              <a:rPr lang="sv-SE" sz="1500" dirty="0"/>
              <a:t>, </a:t>
            </a:r>
          </a:p>
          <a:p>
            <a:r>
              <a:rPr lang="sv-SE" sz="1500" dirty="0" err="1"/>
              <a:t>Parking</a:t>
            </a:r>
            <a:r>
              <a:rPr lang="sv-SE" sz="1500" dirty="0"/>
              <a:t> </a:t>
            </a:r>
            <a:r>
              <a:rPr lang="sv-SE" sz="1500" dirty="0" err="1"/>
              <a:t>car</a:t>
            </a:r>
            <a:r>
              <a:rPr lang="sv-SE" sz="1500" dirty="0"/>
              <a:t> </a:t>
            </a:r>
            <a:r>
              <a:rPr lang="sv-SE" sz="1500" dirty="0" err="1"/>
              <a:t>pay</a:t>
            </a:r>
            <a:r>
              <a:rPr lang="sv-SE" sz="1500" dirty="0"/>
              <a:t> </a:t>
            </a:r>
            <a:r>
              <a:rPr lang="sv-SE" sz="1500" dirty="0" err="1"/>
              <a:t>its</a:t>
            </a:r>
            <a:r>
              <a:rPr lang="sv-SE" sz="1500" dirty="0"/>
              <a:t> </a:t>
            </a:r>
            <a:r>
              <a:rPr lang="sv-SE" sz="1500" dirty="0" err="1"/>
              <a:t>own</a:t>
            </a:r>
            <a:r>
              <a:rPr lang="sv-SE" sz="1500" dirty="0"/>
              <a:t> </a:t>
            </a:r>
            <a:r>
              <a:rPr lang="sv-SE" sz="1500" dirty="0" err="1"/>
              <a:t>costs</a:t>
            </a:r>
            <a:r>
              <a:rPr lang="sv-SE" sz="1500" dirty="0"/>
              <a:t> not </a:t>
            </a:r>
            <a:r>
              <a:rPr lang="sv-SE" sz="1500" dirty="0" err="1"/>
              <a:t>included</a:t>
            </a:r>
            <a:r>
              <a:rPr lang="sv-SE" sz="1500" dirty="0"/>
              <a:t> in the </a:t>
            </a:r>
            <a:r>
              <a:rPr lang="sv-SE" sz="1500" dirty="0" err="1"/>
              <a:t>cost</a:t>
            </a:r>
            <a:r>
              <a:rPr lang="sv-SE" sz="1500" dirty="0"/>
              <a:t> for flat</a:t>
            </a:r>
          </a:p>
          <a:p>
            <a:r>
              <a:rPr lang="sv-SE" sz="1500" dirty="0"/>
              <a:t>Car </a:t>
            </a:r>
            <a:r>
              <a:rPr lang="sv-SE" sz="1500" dirty="0" err="1"/>
              <a:t>sharing</a:t>
            </a:r>
            <a:endParaRPr lang="sv-SE" sz="1500" dirty="0"/>
          </a:p>
          <a:p>
            <a:r>
              <a:rPr lang="sv-SE" sz="1500" dirty="0" err="1"/>
              <a:t>Better</a:t>
            </a:r>
            <a:r>
              <a:rPr lang="sv-SE" sz="1500" dirty="0"/>
              <a:t> </a:t>
            </a:r>
            <a:r>
              <a:rPr lang="sv-SE" sz="1500" dirty="0" err="1"/>
              <a:t>possibilities</a:t>
            </a:r>
            <a:r>
              <a:rPr lang="sv-SE" sz="1500" dirty="0"/>
              <a:t> for </a:t>
            </a:r>
            <a:r>
              <a:rPr lang="sv-SE" sz="1500" dirty="0" err="1"/>
              <a:t>delievering</a:t>
            </a:r>
            <a:r>
              <a:rPr lang="sv-SE" sz="1500" dirty="0"/>
              <a:t> </a:t>
            </a:r>
            <a:r>
              <a:rPr lang="sv-SE" sz="1500" dirty="0" err="1"/>
              <a:t>goods</a:t>
            </a:r>
            <a:r>
              <a:rPr lang="sv-SE" sz="1500" dirty="0"/>
              <a:t> (</a:t>
            </a:r>
            <a:r>
              <a:rPr lang="sv-SE" sz="1500" dirty="0" err="1"/>
              <a:t>package</a:t>
            </a:r>
            <a:r>
              <a:rPr lang="sv-SE" sz="1500" dirty="0"/>
              <a:t> </a:t>
            </a:r>
            <a:r>
              <a:rPr lang="sv-SE" sz="1500" dirty="0" err="1"/>
              <a:t>hubs</a:t>
            </a:r>
            <a:r>
              <a:rPr lang="sv-SE" sz="1500" dirty="0"/>
              <a:t>)</a:t>
            </a:r>
          </a:p>
          <a:p>
            <a:r>
              <a:rPr lang="sv-SE" sz="1500" dirty="0" err="1"/>
              <a:t>Bicycle</a:t>
            </a:r>
            <a:r>
              <a:rPr lang="sv-SE" sz="1500" dirty="0"/>
              <a:t> </a:t>
            </a:r>
            <a:r>
              <a:rPr lang="sv-SE" sz="1500" dirty="0" err="1"/>
              <a:t>sharing</a:t>
            </a:r>
            <a:endParaRPr lang="sv-SE" sz="1500" dirty="0"/>
          </a:p>
          <a:p>
            <a:r>
              <a:rPr lang="sv-SE" sz="1500" dirty="0" err="1"/>
              <a:t>Travel</a:t>
            </a:r>
            <a:r>
              <a:rPr lang="sv-SE" sz="1500" dirty="0"/>
              <a:t> Pass for a period to </a:t>
            </a:r>
            <a:r>
              <a:rPr lang="sv-SE" sz="1500" dirty="0" err="1"/>
              <a:t>change</a:t>
            </a:r>
            <a:r>
              <a:rPr lang="sv-SE" sz="1500" dirty="0"/>
              <a:t> habits</a:t>
            </a:r>
          </a:p>
          <a:p>
            <a:r>
              <a:rPr lang="sv-SE" sz="1500" dirty="0"/>
              <a:t>Waste and recycling </a:t>
            </a:r>
            <a:r>
              <a:rPr lang="sv-SE" sz="1500" dirty="0" err="1"/>
              <a:t>possiblities</a:t>
            </a:r>
            <a:r>
              <a:rPr lang="sv-SE" sz="1500" dirty="0"/>
              <a:t> </a:t>
            </a:r>
            <a:r>
              <a:rPr lang="sv-SE" sz="1500" dirty="0" err="1"/>
              <a:t>close</a:t>
            </a:r>
            <a:r>
              <a:rPr lang="sv-SE" sz="1500" dirty="0"/>
              <a:t> to </a:t>
            </a:r>
            <a:r>
              <a:rPr lang="sv-SE" sz="1500" dirty="0" err="1"/>
              <a:t>home</a:t>
            </a:r>
            <a:endParaRPr lang="sv-SE" sz="1500" dirty="0"/>
          </a:p>
          <a:p>
            <a:r>
              <a:rPr lang="sv-SE" sz="1500" dirty="0" err="1"/>
              <a:t>Possiblities</a:t>
            </a:r>
            <a:r>
              <a:rPr lang="sv-SE" sz="1500" dirty="0"/>
              <a:t> to </a:t>
            </a:r>
            <a:r>
              <a:rPr lang="sv-SE" sz="1500" dirty="0" err="1"/>
              <a:t>work</a:t>
            </a:r>
            <a:r>
              <a:rPr lang="sv-SE" sz="1500" dirty="0"/>
              <a:t> </a:t>
            </a:r>
            <a:r>
              <a:rPr lang="sv-SE" sz="1500" dirty="0" err="1"/>
              <a:t>home</a:t>
            </a:r>
            <a:r>
              <a:rPr lang="sv-SE" sz="1500" dirty="0"/>
              <a:t> or in </a:t>
            </a:r>
            <a:r>
              <a:rPr lang="sv-SE" sz="1500" dirty="0" err="1"/>
              <a:t>local</a:t>
            </a:r>
            <a:r>
              <a:rPr lang="sv-SE" sz="1500" dirty="0"/>
              <a:t> </a:t>
            </a:r>
            <a:r>
              <a:rPr lang="sv-SE" sz="1500" dirty="0" err="1"/>
              <a:t>coop</a:t>
            </a:r>
            <a:r>
              <a:rPr lang="sv-SE" sz="1500" dirty="0"/>
              <a:t> </a:t>
            </a:r>
            <a:r>
              <a:rPr lang="sv-SE" sz="1500" dirty="0" err="1"/>
              <a:t>working</a:t>
            </a:r>
            <a:r>
              <a:rPr lang="sv-SE" sz="1500" dirty="0"/>
              <a:t> areas</a:t>
            </a:r>
          </a:p>
          <a:p>
            <a:r>
              <a:rPr lang="sv-SE" sz="1500" dirty="0"/>
              <a:t>Short and </a:t>
            </a:r>
            <a:r>
              <a:rPr lang="sv-SE" sz="1500" dirty="0" err="1"/>
              <a:t>safe</a:t>
            </a:r>
            <a:r>
              <a:rPr lang="sv-SE" sz="1500" dirty="0"/>
              <a:t> roads to </a:t>
            </a:r>
            <a:r>
              <a:rPr lang="sv-SE" sz="1500" dirty="0" err="1"/>
              <a:t>schools</a:t>
            </a:r>
            <a:r>
              <a:rPr lang="sv-SE" sz="1500" dirty="0"/>
              <a:t> </a:t>
            </a:r>
          </a:p>
          <a:p>
            <a:r>
              <a:rPr lang="sv-SE" sz="1500" dirty="0" err="1"/>
              <a:t>Cultivating</a:t>
            </a:r>
            <a:r>
              <a:rPr lang="sv-SE" sz="1500" dirty="0"/>
              <a:t> in the </a:t>
            </a:r>
            <a:r>
              <a:rPr lang="sv-SE" sz="1500" dirty="0" err="1"/>
              <a:t>neighbourhood</a:t>
            </a:r>
            <a:endParaRPr lang="sv-SE" sz="1500" dirty="0"/>
          </a:p>
          <a:p>
            <a:r>
              <a:rPr lang="sv-SE" sz="1500" dirty="0" err="1"/>
              <a:t>Mobility</a:t>
            </a:r>
            <a:r>
              <a:rPr lang="sv-SE" sz="1500" dirty="0"/>
              <a:t> </a:t>
            </a:r>
            <a:r>
              <a:rPr lang="sv-SE" sz="1500"/>
              <a:t>Hubs </a:t>
            </a: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endParaRPr lang="sv-SE" sz="1500" dirty="0"/>
          </a:p>
          <a:p>
            <a:pPr marL="0" indent="0">
              <a:buNone/>
            </a:pPr>
            <a:endParaRPr lang="sv-SE" sz="15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21C944-3FD6-8957-1C0F-455647D0D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  <p:sp>
        <p:nvSpPr>
          <p:cNvPr id="5" name="Flödesschema: Begränsare 4">
            <a:extLst>
              <a:ext uri="{FF2B5EF4-FFF2-40B4-BE49-F238E27FC236}">
                <a16:creationId xmlns:a16="http://schemas.microsoft.com/office/drawing/2014/main" id="{CD2EDC54-85A4-9302-F5A1-9CFB311B630F}"/>
              </a:ext>
            </a:extLst>
          </p:cNvPr>
          <p:cNvSpPr/>
          <p:nvPr/>
        </p:nvSpPr>
        <p:spPr>
          <a:xfrm>
            <a:off x="676656" y="1639824"/>
            <a:ext cx="3571084" cy="4070406"/>
          </a:xfrm>
          <a:prstGeom prst="flowChartTerminator">
            <a:avLst/>
          </a:prstGeom>
          <a:solidFill>
            <a:srgbClr val="87A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5426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0ECC8-0F4D-37B9-C1F9-47EBA361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03504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Different approaches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7DEC055-735B-F59B-417C-3FC3A27CA08F}"/>
              </a:ext>
            </a:extLst>
          </p:cNvPr>
          <p:cNvSpPr txBox="1"/>
          <p:nvPr/>
        </p:nvSpPr>
        <p:spPr>
          <a:xfrm>
            <a:off x="766763" y="2580133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Flexibility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Recycling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Business model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General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Sustainability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latshållare för innehåll 4" descr="En bild som visar lägenhetsbyggnad&#10;&#10;Automatiskt genererad beskrivning">
            <a:extLst>
              <a:ext uri="{FF2B5EF4-FFF2-40B4-BE49-F238E27FC236}">
                <a16:creationId xmlns:a16="http://schemas.microsoft.com/office/drawing/2014/main" id="{C1AE38FD-FAE4-6F11-1FE7-6E845F085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93920"/>
            <a:ext cx="6903720" cy="447015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18EA8E9-447F-F60A-F00A-2F9DFC9C2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9F01E55F-1960-6DDF-8761-D791F188E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053" y="1592930"/>
            <a:ext cx="4777381" cy="349943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019A4BC-5B70-C313-744B-9AA7B4B6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50917"/>
            <a:ext cx="52578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Functions in a Mobility Hub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B140FB-AF31-3C67-E38F-9BD68C350E1A}"/>
              </a:ext>
            </a:extLst>
          </p:cNvPr>
          <p:cNvSpPr txBox="1"/>
          <p:nvPr/>
        </p:nvSpPr>
        <p:spPr>
          <a:xfrm>
            <a:off x="766763" y="2398971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Energy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Storage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Parking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Mobility Services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Logistic Services Goods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Facility Management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Recycling, Waste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Dialogue, Meeting points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Trade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Service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Sharing Services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47E7FC-4FBA-A14B-6350-ECAF437D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9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ADF1D1-D078-A9F7-D5BE-6A7021E8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049582-A79D-A32B-A7B2-0E1626BC9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591223"/>
            <a:ext cx="7029450" cy="1108990"/>
          </a:xfrm>
        </p:spPr>
        <p:txBody>
          <a:bodyPr/>
          <a:lstStyle/>
          <a:p>
            <a:r>
              <a:rPr lang="en-US" sz="48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Conclusions</a:t>
            </a:r>
            <a:endParaRPr lang="sv-SE" sz="4800" b="0" dirty="0">
              <a:latin typeface="+mn-lt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EDB9CB0-678B-341C-CA33-A8550E8E9A9F}"/>
              </a:ext>
            </a:extLst>
          </p:cNvPr>
          <p:cNvSpPr txBox="1">
            <a:spLocks/>
          </p:cNvSpPr>
          <p:nvPr/>
        </p:nvSpPr>
        <p:spPr>
          <a:xfrm>
            <a:off x="766763" y="187241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Flows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essential</a:t>
            </a:r>
            <a:r>
              <a:rPr lang="sv-SE" dirty="0"/>
              <a:t> for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lifes</a:t>
            </a:r>
            <a:endParaRPr lang="sv-SE" dirty="0"/>
          </a:p>
          <a:p>
            <a:r>
              <a:rPr lang="sv-SE" dirty="0" err="1"/>
              <a:t>Digitalisation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less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transport to </a:t>
            </a:r>
            <a:r>
              <a:rPr lang="sv-SE" dirty="0" err="1"/>
              <a:t>physical</a:t>
            </a:r>
            <a:r>
              <a:rPr lang="sv-SE" dirty="0"/>
              <a:t> </a:t>
            </a:r>
            <a:r>
              <a:rPr lang="sv-SE" dirty="0" err="1"/>
              <a:t>places</a:t>
            </a:r>
            <a:endParaRPr lang="sv-SE" dirty="0"/>
          </a:p>
          <a:p>
            <a:r>
              <a:rPr lang="sv-SE" dirty="0"/>
              <a:t>To </a:t>
            </a:r>
            <a:r>
              <a:rPr lang="sv-SE" dirty="0" err="1"/>
              <a:t>where</a:t>
            </a:r>
            <a:r>
              <a:rPr lang="sv-SE" dirty="0"/>
              <a:t> 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move</a:t>
            </a:r>
            <a:r>
              <a:rPr lang="sv-SE" dirty="0"/>
              <a:t> </a:t>
            </a:r>
            <a:r>
              <a:rPr lang="sv-SE" dirty="0" err="1"/>
              <a:t>matters</a:t>
            </a:r>
            <a:r>
              <a:rPr lang="sv-SE" dirty="0"/>
              <a:t> on </a:t>
            </a:r>
            <a:r>
              <a:rPr lang="sv-SE" dirty="0" err="1"/>
              <a:t>sustainability</a:t>
            </a:r>
            <a:endParaRPr lang="sv-SE" dirty="0"/>
          </a:p>
          <a:p>
            <a:r>
              <a:rPr lang="sv-SE" dirty="0" err="1"/>
              <a:t>Moving</a:t>
            </a:r>
            <a:r>
              <a:rPr lang="sv-SE" dirty="0"/>
              <a:t> </a:t>
            </a:r>
            <a:r>
              <a:rPr lang="sv-SE" dirty="0" err="1"/>
              <a:t>patterns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changing</a:t>
            </a:r>
            <a:r>
              <a:rPr lang="sv-SE" dirty="0"/>
              <a:t> and </a:t>
            </a:r>
            <a:r>
              <a:rPr lang="sv-SE" dirty="0" err="1"/>
              <a:t>developing</a:t>
            </a:r>
            <a:endParaRPr lang="sv-SE" dirty="0"/>
          </a:p>
          <a:p>
            <a:endParaRPr lang="sv-SE" dirty="0"/>
          </a:p>
          <a:p>
            <a:r>
              <a:rPr lang="sv-SE" dirty="0"/>
              <a:t>Framtiden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activley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tenants</a:t>
            </a:r>
            <a:r>
              <a:rPr lang="sv-SE" dirty="0"/>
              <a:t> </a:t>
            </a:r>
            <a:r>
              <a:rPr lang="sv-SE" dirty="0" err="1"/>
              <a:t>behaviour</a:t>
            </a:r>
            <a:endParaRPr lang="sv-SE" dirty="0"/>
          </a:p>
          <a:p>
            <a:r>
              <a:rPr lang="sv-SE" dirty="0"/>
              <a:t>New </a:t>
            </a:r>
            <a:r>
              <a:rPr lang="sv-SE" dirty="0" err="1"/>
              <a:t>ways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collecting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in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is </a:t>
            </a:r>
            <a:r>
              <a:rPr lang="sv-SE" dirty="0" err="1"/>
              <a:t>developing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48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6E5637-AA78-5EC9-522B-7DA5B061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383A61-3D6F-F3E6-ECE8-861FC6033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63F806-DDF6-B224-C119-2DAC34A2F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68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35FB9C-FFFD-8227-4D15-1D0B21AB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64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9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A5C8F5-BF58-C35C-9082-D6515816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171994" cy="3932729"/>
          </a:xfrm>
        </p:spPr>
        <p:txBody>
          <a:bodyPr>
            <a:normAutofit/>
          </a:bodyPr>
          <a:lstStyle/>
          <a:p>
            <a:pPr algn="l"/>
            <a:r>
              <a:rPr lang="sv-SE" sz="4400" dirty="0" err="1"/>
              <a:t>Flows</a:t>
            </a:r>
            <a:r>
              <a:rPr lang="sv-SE" sz="4400" dirty="0"/>
              <a:t> in relation </a:t>
            </a:r>
            <a:r>
              <a:rPr lang="sv-SE" sz="4400" dirty="0" err="1"/>
              <a:t>between</a:t>
            </a:r>
            <a:r>
              <a:rPr lang="sv-SE" sz="4400" dirty="0"/>
              <a:t> </a:t>
            </a:r>
            <a:r>
              <a:rPr lang="sv-SE" sz="4400" dirty="0" err="1"/>
              <a:t>home</a:t>
            </a:r>
            <a:r>
              <a:rPr lang="sv-SE" sz="4400" dirty="0"/>
              <a:t> and </a:t>
            </a:r>
            <a:r>
              <a:rPr lang="sv-SE" sz="4400" dirty="0" err="1"/>
              <a:t>society</a:t>
            </a:r>
            <a:br>
              <a:rPr lang="sv-SE" sz="4400" dirty="0"/>
            </a:br>
            <a:r>
              <a:rPr lang="sv-SE" sz="4400" dirty="0"/>
              <a:t>- </a:t>
            </a:r>
            <a:r>
              <a:rPr lang="sv-SE" sz="4400" dirty="0" err="1"/>
              <a:t>comfort</a:t>
            </a:r>
            <a:r>
              <a:rPr lang="sv-SE" sz="4400" dirty="0"/>
              <a:t>, </a:t>
            </a:r>
            <a:r>
              <a:rPr lang="sv-SE" sz="4400" dirty="0" err="1"/>
              <a:t>economy</a:t>
            </a:r>
            <a:r>
              <a:rPr lang="sv-SE" sz="4400" dirty="0"/>
              <a:t> and </a:t>
            </a:r>
            <a:r>
              <a:rPr lang="sv-SE" sz="4400" dirty="0" err="1"/>
              <a:t>sustainability</a:t>
            </a:r>
            <a:r>
              <a:rPr lang="sv-SE" sz="4400" dirty="0"/>
              <a:t>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41BC5B-E974-9561-7039-6AEC14048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 lnSpcReduction="10000"/>
          </a:bodyPr>
          <a:lstStyle/>
          <a:p>
            <a:pPr algn="l"/>
            <a:r>
              <a:rPr lang="sv-SE" dirty="0"/>
              <a:t>Gunnar Persson</a:t>
            </a:r>
          </a:p>
          <a:p>
            <a:pPr algn="l"/>
            <a:r>
              <a:rPr lang="sv-SE" dirty="0"/>
              <a:t>Expert Housing and Planning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E00701-FB33-A354-70B5-5FF9647BE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-3" b="-3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AE02287-DA4E-F220-4409-438647457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DF7F5F-E321-0955-A1E5-4909673B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13386"/>
            <a:ext cx="10066122" cy="1298448"/>
          </a:xfrm>
        </p:spPr>
        <p:txBody>
          <a:bodyPr anchor="b">
            <a:normAutofit/>
          </a:bodyPr>
          <a:lstStyle/>
          <a:p>
            <a:r>
              <a:rPr lang="sv-SE" sz="4800" dirty="0" err="1"/>
              <a:t>Flows</a:t>
            </a:r>
            <a:r>
              <a:rPr lang="sv-SE" sz="4800" dirty="0"/>
              <a:t> to and from </a:t>
            </a:r>
            <a:r>
              <a:rPr lang="sv-SE" sz="4800" dirty="0" err="1"/>
              <a:t>home</a:t>
            </a:r>
            <a:endParaRPr lang="sv-SE" sz="4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711C40-994A-F788-80A3-ECA20AD6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48" y="2319914"/>
            <a:ext cx="7291889" cy="3144948"/>
          </a:xfrm>
        </p:spPr>
        <p:txBody>
          <a:bodyPr anchor="ctr">
            <a:normAutofit/>
          </a:bodyPr>
          <a:lstStyle/>
          <a:p>
            <a:r>
              <a:rPr lang="sv-SE" sz="1700" dirty="0" err="1"/>
              <a:t>Water</a:t>
            </a:r>
            <a:r>
              <a:rPr lang="sv-SE" sz="1700" dirty="0"/>
              <a:t>, hot and </a:t>
            </a:r>
            <a:r>
              <a:rPr lang="sv-SE" sz="1700" dirty="0" err="1"/>
              <a:t>cold</a:t>
            </a:r>
            <a:r>
              <a:rPr lang="sv-SE" sz="1700" dirty="0"/>
              <a:t>                             </a:t>
            </a:r>
            <a:r>
              <a:rPr lang="sv-SE" sz="1700" dirty="0" err="1"/>
              <a:t>Sewage</a:t>
            </a:r>
            <a:r>
              <a:rPr lang="sv-SE" sz="1700" dirty="0"/>
              <a:t> </a:t>
            </a:r>
            <a:r>
              <a:rPr lang="sv-SE" sz="1700" dirty="0" err="1"/>
              <a:t>Water</a:t>
            </a:r>
            <a:r>
              <a:rPr lang="sv-SE" sz="1700" dirty="0"/>
              <a:t>, Heat,  </a:t>
            </a:r>
          </a:p>
          <a:p>
            <a:r>
              <a:rPr lang="sv-SE" sz="1700" dirty="0"/>
              <a:t>Gas			            Heat                                    </a:t>
            </a:r>
          </a:p>
          <a:p>
            <a:r>
              <a:rPr lang="sv-SE" sz="1700" dirty="0" err="1"/>
              <a:t>Electricity</a:t>
            </a:r>
            <a:r>
              <a:rPr lang="sv-SE" sz="1700" dirty="0"/>
              <a:t>		            Power, </a:t>
            </a:r>
            <a:r>
              <a:rPr lang="sv-SE" sz="1700" dirty="0" err="1"/>
              <a:t>Light</a:t>
            </a:r>
            <a:r>
              <a:rPr lang="sv-SE" sz="1700" dirty="0"/>
              <a:t>, Heat</a:t>
            </a:r>
          </a:p>
          <a:p>
            <a:r>
              <a:rPr lang="sv-SE" sz="1700" dirty="0"/>
              <a:t>IT			            Information</a:t>
            </a:r>
          </a:p>
          <a:p>
            <a:r>
              <a:rPr lang="sv-SE" sz="1700" b="1" dirty="0" err="1"/>
              <a:t>Goods</a:t>
            </a:r>
            <a:r>
              <a:rPr lang="sv-SE" sz="1700" b="1" dirty="0"/>
              <a:t>			            Recycling Products, Waste</a:t>
            </a:r>
          </a:p>
          <a:p>
            <a:r>
              <a:rPr lang="sv-SE" sz="1700" b="1" dirty="0" err="1"/>
              <a:t>People</a:t>
            </a:r>
            <a:r>
              <a:rPr lang="sv-SE" sz="1700" b="1" dirty="0"/>
              <a:t>			            </a:t>
            </a:r>
            <a:r>
              <a:rPr lang="sv-SE" sz="1700" b="1" dirty="0" err="1"/>
              <a:t>Family</a:t>
            </a:r>
            <a:r>
              <a:rPr lang="sv-SE" sz="1700" b="1" dirty="0"/>
              <a:t>, Social </a:t>
            </a:r>
            <a:r>
              <a:rPr lang="sv-SE" sz="1700" b="1" dirty="0" err="1"/>
              <a:t>Interaction</a:t>
            </a:r>
            <a:endParaRPr lang="sv-SE" sz="1700" b="1" dirty="0"/>
          </a:p>
          <a:p>
            <a:endParaRPr lang="sv-SE" sz="1700" dirty="0"/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7" name="Graphic 6" descr="Dusch">
            <a:extLst>
              <a:ext uri="{FF2B5EF4-FFF2-40B4-BE49-F238E27FC236}">
                <a16:creationId xmlns:a16="http://schemas.microsoft.com/office/drawing/2014/main" id="{04B56A2E-5BA6-EEE4-546F-F0764F90D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3437" y="2389218"/>
            <a:ext cx="3714244" cy="371424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E431293-727D-2A77-0B58-239B1EF94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7E6902-408E-2FA3-1B8E-FDE8DB13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47913"/>
            <a:ext cx="9849751" cy="1349671"/>
          </a:xfrm>
        </p:spPr>
        <p:txBody>
          <a:bodyPr anchor="b">
            <a:normAutofit/>
          </a:bodyPr>
          <a:lstStyle/>
          <a:p>
            <a:r>
              <a:rPr lang="sv-SE" sz="4800" dirty="0" err="1"/>
              <a:t>Quality</a:t>
            </a:r>
            <a:r>
              <a:rPr lang="sv-SE" sz="4800" dirty="0"/>
              <a:t> </a:t>
            </a:r>
            <a:r>
              <a:rPr lang="sv-SE" sz="4800" dirty="0" err="1"/>
              <a:t>Outcomes</a:t>
            </a:r>
            <a:endParaRPr lang="sv-SE" sz="4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D1B71E-8736-BA24-ACCF-C19FB7F2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506673"/>
            <a:ext cx="9849751" cy="303216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sz="1400" b="1" dirty="0"/>
              <a:t>On the agenda						Start</a:t>
            </a:r>
          </a:p>
          <a:p>
            <a:pPr marL="0" indent="0">
              <a:buNone/>
            </a:pPr>
            <a:r>
              <a:rPr lang="sv-SE" sz="1400" dirty="0"/>
              <a:t>								</a:t>
            </a:r>
          </a:p>
          <a:p>
            <a:r>
              <a:rPr lang="sv-SE" sz="1800" dirty="0"/>
              <a:t>Social </a:t>
            </a:r>
            <a:r>
              <a:rPr lang="sv-SE" sz="1800" dirty="0" err="1"/>
              <a:t>Interaction</a:t>
            </a:r>
            <a:r>
              <a:rPr lang="sv-SE" sz="1800" dirty="0"/>
              <a:t>					1940</a:t>
            </a:r>
          </a:p>
          <a:p>
            <a:r>
              <a:rPr lang="sv-SE" sz="1800" dirty="0" err="1"/>
              <a:t>Safety</a:t>
            </a:r>
            <a:r>
              <a:rPr lang="sv-SE" sz="1800" dirty="0"/>
              <a:t>							1970 </a:t>
            </a:r>
          </a:p>
          <a:p>
            <a:r>
              <a:rPr lang="sv-SE" sz="1800" dirty="0"/>
              <a:t>Environment						1970 </a:t>
            </a:r>
          </a:p>
          <a:p>
            <a:r>
              <a:rPr lang="sv-SE" sz="1800" dirty="0" err="1"/>
              <a:t>Sustainability</a:t>
            </a:r>
            <a:r>
              <a:rPr lang="sv-SE" sz="1800" dirty="0"/>
              <a:t>						1980 </a:t>
            </a:r>
          </a:p>
          <a:p>
            <a:r>
              <a:rPr lang="sv-SE" sz="1800" dirty="0" err="1"/>
              <a:t>Climate</a:t>
            </a:r>
            <a:r>
              <a:rPr lang="sv-SE" sz="1800" dirty="0"/>
              <a:t>						2010</a:t>
            </a:r>
          </a:p>
          <a:p>
            <a:r>
              <a:rPr lang="sv-SE" sz="1800" dirty="0" err="1"/>
              <a:t>Security</a:t>
            </a:r>
            <a:r>
              <a:rPr lang="sv-SE" sz="1800" dirty="0"/>
              <a:t>						2020</a:t>
            </a:r>
          </a:p>
          <a:p>
            <a:r>
              <a:rPr lang="sv-SE" sz="1800" dirty="0" err="1"/>
              <a:t>Resiliens</a:t>
            </a:r>
            <a:r>
              <a:rPr lang="sv-SE" sz="1800" dirty="0"/>
              <a:t>						2020</a:t>
            </a:r>
          </a:p>
          <a:p>
            <a:endParaRPr lang="sv-SE" sz="1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FC805D9-0174-4174-CCA2-C7223B98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2C3C9D-B4D2-D22B-6BD6-C6472077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4800" dirty="0"/>
              <a:t>Tools for </a:t>
            </a:r>
            <a:r>
              <a:rPr lang="sv-SE" sz="4800" dirty="0" err="1"/>
              <a:t>flow</a:t>
            </a:r>
            <a:endParaRPr lang="sv-SE" sz="4800" dirty="0"/>
          </a:p>
        </p:txBody>
      </p:sp>
      <p:pic>
        <p:nvPicPr>
          <p:cNvPr id="5" name="Picture 4" descr="Blurred motion traffic">
            <a:extLst>
              <a:ext uri="{FF2B5EF4-FFF2-40B4-BE49-F238E27FC236}">
                <a16:creationId xmlns:a16="http://schemas.microsoft.com/office/drawing/2014/main" id="{32E38BCF-5EA1-1185-AFD6-7C9FBD3E5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9" r="1649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97A225-4F4D-8A37-3205-555DAC3B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 err="1"/>
              <a:t>Now</a:t>
            </a:r>
            <a:r>
              <a:rPr lang="sv-SE" sz="1400" dirty="0"/>
              <a:t>				    </a:t>
            </a:r>
            <a:r>
              <a:rPr lang="sv-SE" sz="1400" dirty="0" err="1"/>
              <a:t>Development</a:t>
            </a:r>
            <a:endParaRPr lang="sv-SE" sz="1400" dirty="0"/>
          </a:p>
          <a:p>
            <a:endParaRPr lang="sv-SE" sz="1400" dirty="0"/>
          </a:p>
          <a:p>
            <a:r>
              <a:rPr lang="sv-SE" sz="1600" dirty="0" err="1"/>
              <a:t>Tubes</a:t>
            </a:r>
            <a:r>
              <a:rPr lang="sv-SE" sz="1600" dirty="0"/>
              <a:t>       (</a:t>
            </a:r>
            <a:r>
              <a:rPr lang="sv-SE" sz="1600" dirty="0" err="1"/>
              <a:t>water</a:t>
            </a:r>
            <a:r>
              <a:rPr lang="sv-SE" sz="1600" dirty="0"/>
              <a:t>, </a:t>
            </a:r>
            <a:r>
              <a:rPr lang="sv-SE" sz="1600" dirty="0" err="1"/>
              <a:t>sewage</a:t>
            </a:r>
            <a:r>
              <a:rPr lang="sv-SE" sz="1600" dirty="0"/>
              <a:t>, heat)</a:t>
            </a:r>
          </a:p>
          <a:p>
            <a:r>
              <a:rPr lang="sv-SE" sz="1600" dirty="0"/>
              <a:t>Wires       (</a:t>
            </a:r>
            <a:r>
              <a:rPr lang="sv-SE" sz="1600" dirty="0" err="1"/>
              <a:t>electricity</a:t>
            </a:r>
            <a:r>
              <a:rPr lang="sv-SE" sz="1600" dirty="0"/>
              <a:t>)</a:t>
            </a:r>
          </a:p>
          <a:p>
            <a:r>
              <a:rPr lang="sv-SE" sz="1600" dirty="0"/>
              <a:t>Fiber         (IT)			    </a:t>
            </a:r>
            <a:r>
              <a:rPr lang="sv-SE" sz="1600" dirty="0" err="1"/>
              <a:t>Dematerialization</a:t>
            </a:r>
            <a:r>
              <a:rPr lang="sv-SE" sz="1600" dirty="0"/>
              <a:t> to</a:t>
            </a:r>
          </a:p>
          <a:p>
            <a:pPr marL="3657600" lvl="8" indent="0">
              <a:buNone/>
            </a:pPr>
            <a:r>
              <a:rPr lang="sv-SE" sz="1600" dirty="0"/>
              <a:t>    </a:t>
            </a:r>
            <a:r>
              <a:rPr lang="sv-SE" sz="1600" dirty="0" err="1"/>
              <a:t>Electromagnetic</a:t>
            </a:r>
            <a:r>
              <a:rPr lang="sv-SE" sz="1600" dirty="0"/>
              <a:t> </a:t>
            </a:r>
            <a:r>
              <a:rPr lang="sv-SE" sz="1600" dirty="0" err="1"/>
              <a:t>Wawes</a:t>
            </a:r>
            <a:r>
              <a:rPr lang="sv-SE" sz="1600" dirty="0"/>
              <a:t>	</a:t>
            </a:r>
          </a:p>
          <a:p>
            <a:r>
              <a:rPr lang="sv-SE" sz="1600" dirty="0" err="1"/>
              <a:t>Vehicles</a:t>
            </a:r>
            <a:r>
              <a:rPr lang="sv-SE" sz="1600" dirty="0"/>
              <a:t>   (</a:t>
            </a:r>
            <a:r>
              <a:rPr lang="sv-SE" sz="1600" dirty="0" err="1"/>
              <a:t>car</a:t>
            </a:r>
            <a:r>
              <a:rPr lang="sv-SE" sz="1600" dirty="0"/>
              <a:t>, public transport, </a:t>
            </a:r>
            <a:r>
              <a:rPr lang="sv-SE" sz="1600" dirty="0" err="1"/>
              <a:t>bicycle</a:t>
            </a:r>
            <a:r>
              <a:rPr lang="sv-SE" sz="1600" dirty="0"/>
              <a:t> </a:t>
            </a:r>
            <a:r>
              <a:rPr lang="sv-SE" sz="1600" dirty="0" err="1"/>
              <a:t>etc</a:t>
            </a:r>
            <a:r>
              <a:rPr lang="sv-SE" sz="1600" dirty="0"/>
              <a:t>)   </a:t>
            </a:r>
            <a:r>
              <a:rPr lang="sv-SE" sz="1600" dirty="0" err="1"/>
              <a:t>Drons</a:t>
            </a:r>
            <a:r>
              <a:rPr lang="sv-SE" sz="1600" dirty="0"/>
              <a:t>, </a:t>
            </a:r>
            <a:r>
              <a:rPr lang="sv-SE" sz="1600" dirty="0" err="1"/>
              <a:t>Automatic</a:t>
            </a:r>
            <a:r>
              <a:rPr lang="sv-SE" sz="1600" dirty="0"/>
              <a:t> </a:t>
            </a:r>
            <a:r>
              <a:rPr lang="sv-SE" sz="1600" dirty="0" err="1"/>
              <a:t>cars</a:t>
            </a:r>
            <a:r>
              <a:rPr lang="sv-SE" sz="1600" dirty="0"/>
              <a:t>	</a:t>
            </a:r>
          </a:p>
          <a:p>
            <a:r>
              <a:rPr lang="sv-SE" sz="1600" dirty="0"/>
              <a:t>Walking   (by </a:t>
            </a:r>
            <a:r>
              <a:rPr lang="sv-SE" sz="1600" dirty="0" err="1"/>
              <a:t>foot</a:t>
            </a:r>
            <a:r>
              <a:rPr lang="sv-SE" sz="1600" dirty="0"/>
              <a:t>)			     </a:t>
            </a:r>
            <a:r>
              <a:rPr lang="sv-SE" sz="1600" dirty="0" err="1"/>
              <a:t>Electrical</a:t>
            </a:r>
            <a:r>
              <a:rPr lang="sv-SE" sz="1600" dirty="0"/>
              <a:t> kick bike</a:t>
            </a:r>
          </a:p>
          <a:p>
            <a:endParaRPr lang="sv-SE" sz="1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FAD313-6E22-2CBA-F264-F88D82B4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B353EC-6052-44A9-D397-CC23D8E8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32212"/>
            <a:ext cx="5845571" cy="1638377"/>
          </a:xfrm>
        </p:spPr>
        <p:txBody>
          <a:bodyPr anchor="b">
            <a:normAutofit/>
          </a:bodyPr>
          <a:lstStyle/>
          <a:p>
            <a:r>
              <a:rPr lang="sv-SE" dirty="0" err="1"/>
              <a:t>Flows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br>
              <a:rPr lang="sv-SE" dirty="0"/>
            </a:br>
            <a:r>
              <a:rPr lang="sv-SE" dirty="0"/>
              <a:t>- </a:t>
            </a:r>
            <a:r>
              <a:rPr lang="sv-SE" dirty="0" err="1"/>
              <a:t>where</a:t>
            </a:r>
            <a:r>
              <a:rPr lang="sv-SE" dirty="0"/>
              <a:t> in </a:t>
            </a:r>
            <a:r>
              <a:rPr lang="sv-SE" dirty="0" err="1"/>
              <a:t>everyday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63CA8C-82B0-D39E-C52C-DE8B8917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565777"/>
            <a:ext cx="5837750" cy="3023702"/>
          </a:xfrm>
        </p:spPr>
        <p:txBody>
          <a:bodyPr anchor="ctr">
            <a:normAutofit/>
          </a:bodyPr>
          <a:lstStyle/>
          <a:p>
            <a:r>
              <a:rPr lang="sv-SE" sz="2000" dirty="0" err="1"/>
              <a:t>Home</a:t>
            </a:r>
            <a:endParaRPr lang="sv-SE" sz="2000" dirty="0"/>
          </a:p>
          <a:p>
            <a:r>
              <a:rPr lang="sv-SE" sz="2000" dirty="0" err="1"/>
              <a:t>Work</a:t>
            </a:r>
            <a:r>
              <a:rPr lang="sv-SE" sz="2000" dirty="0"/>
              <a:t>/</a:t>
            </a:r>
            <a:r>
              <a:rPr lang="sv-SE" sz="2000" dirty="0" err="1"/>
              <a:t>School</a:t>
            </a:r>
            <a:endParaRPr lang="sv-SE" sz="2000" dirty="0"/>
          </a:p>
          <a:p>
            <a:r>
              <a:rPr lang="sv-SE" sz="2000" dirty="0" err="1"/>
              <a:t>Commerse</a:t>
            </a:r>
            <a:endParaRPr lang="sv-SE" sz="2000" dirty="0"/>
          </a:p>
          <a:p>
            <a:r>
              <a:rPr lang="sv-SE" sz="2000" dirty="0" err="1"/>
              <a:t>Leisure</a:t>
            </a:r>
            <a:r>
              <a:rPr lang="sv-SE" sz="2000" dirty="0"/>
              <a:t>, (sport, </a:t>
            </a:r>
            <a:r>
              <a:rPr lang="sv-SE" sz="2000" dirty="0" err="1"/>
              <a:t>health</a:t>
            </a:r>
            <a:r>
              <a:rPr lang="sv-SE" sz="2000" dirty="0"/>
              <a:t>, </a:t>
            </a:r>
            <a:r>
              <a:rPr lang="sv-SE" sz="2000" dirty="0" err="1"/>
              <a:t>library</a:t>
            </a:r>
            <a:r>
              <a:rPr lang="sv-SE" sz="2000" dirty="0"/>
              <a:t>)</a:t>
            </a:r>
          </a:p>
          <a:p>
            <a:r>
              <a:rPr lang="sv-SE" sz="2000" dirty="0" err="1"/>
              <a:t>Other</a:t>
            </a:r>
            <a:r>
              <a:rPr lang="sv-SE" sz="2000" dirty="0"/>
              <a:t> services</a:t>
            </a:r>
          </a:p>
          <a:p>
            <a:r>
              <a:rPr lang="sv-SE" sz="2000" dirty="0" err="1"/>
              <a:t>Friends</a:t>
            </a:r>
            <a:r>
              <a:rPr lang="sv-SE" sz="2000" dirty="0"/>
              <a:t>, relatives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träd, utomhus, natur&#10;&#10;Automatiskt genererad beskrivning">
            <a:extLst>
              <a:ext uri="{FF2B5EF4-FFF2-40B4-BE49-F238E27FC236}">
                <a16:creationId xmlns:a16="http://schemas.microsoft.com/office/drawing/2014/main" id="{5B257A3A-4B8C-B1C6-81A2-398A41F6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444" y="1370277"/>
            <a:ext cx="5353373" cy="401502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1F0E2B3-C9C9-1F1B-5082-B0BEA0D2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670870F8-36FD-1B97-2E02-E90692318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850" y="6538363"/>
            <a:ext cx="9144000" cy="1655762"/>
          </a:xfrm>
        </p:spPr>
        <p:txBody>
          <a:bodyPr/>
          <a:lstStyle/>
          <a:p>
            <a:r>
              <a:rPr lang="sv-SE" dirty="0"/>
              <a:t>5-15 </a:t>
            </a:r>
            <a:r>
              <a:rPr lang="sv-SE" dirty="0" err="1"/>
              <a:t>minute</a:t>
            </a:r>
            <a:r>
              <a:rPr lang="sv-SE" dirty="0"/>
              <a:t> city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CAAAA3D-1BAD-2A89-5426-B2A3954BD045}"/>
              </a:ext>
            </a:extLst>
          </p:cNvPr>
          <p:cNvSpPr txBox="1"/>
          <p:nvPr/>
        </p:nvSpPr>
        <p:spPr>
          <a:xfrm>
            <a:off x="5637475" y="29698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HOME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322A29ED-CC67-7593-3914-B1EB1F951187}"/>
              </a:ext>
            </a:extLst>
          </p:cNvPr>
          <p:cNvCxnSpPr/>
          <p:nvPr/>
        </p:nvCxnSpPr>
        <p:spPr>
          <a:xfrm flipH="1" flipV="1">
            <a:off x="2822713" y="2274073"/>
            <a:ext cx="2639833" cy="8428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F3C55DE-06FA-5826-E388-9B4915383899}"/>
              </a:ext>
            </a:extLst>
          </p:cNvPr>
          <p:cNvCxnSpPr>
            <a:stCxn id="4" idx="0"/>
          </p:cNvCxnSpPr>
          <p:nvPr/>
        </p:nvCxnSpPr>
        <p:spPr>
          <a:xfrm flipV="1">
            <a:off x="6094675" y="1600200"/>
            <a:ext cx="353833" cy="13696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94CB01CF-7D4E-C771-507E-2AF38EEAEA95}"/>
              </a:ext>
            </a:extLst>
          </p:cNvPr>
          <p:cNvCxnSpPr/>
          <p:nvPr/>
        </p:nvCxnSpPr>
        <p:spPr>
          <a:xfrm flipV="1">
            <a:off x="6361043" y="1542553"/>
            <a:ext cx="2289976" cy="15743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74CA6EB4-2AA6-4011-3986-95195DD071E9}"/>
              </a:ext>
            </a:extLst>
          </p:cNvPr>
          <p:cNvCxnSpPr>
            <a:stCxn id="4" idx="3"/>
          </p:cNvCxnSpPr>
          <p:nvPr/>
        </p:nvCxnSpPr>
        <p:spPr>
          <a:xfrm flipV="1">
            <a:off x="6551875" y="2472856"/>
            <a:ext cx="3260035" cy="6816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A040F58A-578E-89F0-D471-79A0497115BB}"/>
              </a:ext>
            </a:extLst>
          </p:cNvPr>
          <p:cNvCxnSpPr/>
          <p:nvPr/>
        </p:nvCxnSpPr>
        <p:spPr>
          <a:xfrm flipV="1">
            <a:off x="6297433" y="2274073"/>
            <a:ext cx="437322" cy="6957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B1749040-F158-846E-D970-E3FF35AB8F65}"/>
              </a:ext>
            </a:extLst>
          </p:cNvPr>
          <p:cNvCxnSpPr/>
          <p:nvPr/>
        </p:nvCxnSpPr>
        <p:spPr>
          <a:xfrm flipH="1">
            <a:off x="5772647" y="3429000"/>
            <a:ext cx="151075" cy="11827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B89F34CE-7806-DBF2-BAFB-FF2798BF91C6}"/>
              </a:ext>
            </a:extLst>
          </p:cNvPr>
          <p:cNvCxnSpPr/>
          <p:nvPr/>
        </p:nvCxnSpPr>
        <p:spPr>
          <a:xfrm>
            <a:off x="6186115" y="3429000"/>
            <a:ext cx="262393" cy="22763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E3D8550A-3324-E2CC-1023-3F4AE553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50" y="1600103"/>
            <a:ext cx="914479" cy="914479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4CCFA8FB-2DB7-A7E6-858C-6A7DA5795723}"/>
              </a:ext>
            </a:extLst>
          </p:cNvPr>
          <p:cNvSpPr txBox="1"/>
          <p:nvPr/>
        </p:nvSpPr>
        <p:spPr>
          <a:xfrm>
            <a:off x="2049409" y="190496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School</a:t>
            </a:r>
            <a:r>
              <a:rPr lang="sv-SE" dirty="0"/>
              <a:t> I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D28ED04-0807-FDBC-B86D-0BF77154851A}"/>
              </a:ext>
            </a:extLst>
          </p:cNvPr>
          <p:cNvSpPr txBox="1"/>
          <p:nvPr/>
        </p:nvSpPr>
        <p:spPr>
          <a:xfrm>
            <a:off x="5923722" y="154255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School</a:t>
            </a:r>
            <a:r>
              <a:rPr lang="sv-SE" dirty="0"/>
              <a:t> 2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D108CD8-0C8A-E3F3-2F2D-6C9B85595A50}"/>
              </a:ext>
            </a:extLst>
          </p:cNvPr>
          <p:cNvSpPr txBox="1"/>
          <p:nvPr/>
        </p:nvSpPr>
        <p:spPr>
          <a:xfrm flipH="1">
            <a:off x="8662135" y="13578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Work</a:t>
            </a:r>
            <a:r>
              <a:rPr lang="sv-SE" dirty="0"/>
              <a:t> 1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584D6152-9016-817E-A450-F3313A59B3C8}"/>
              </a:ext>
            </a:extLst>
          </p:cNvPr>
          <p:cNvSpPr txBox="1"/>
          <p:nvPr/>
        </p:nvSpPr>
        <p:spPr>
          <a:xfrm>
            <a:off x="9841020" y="2412530"/>
            <a:ext cx="8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Work</a:t>
            </a:r>
            <a:r>
              <a:rPr lang="sv-SE" dirty="0"/>
              <a:t> 2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EA290589-0210-C5CA-ACF4-347A79651413}"/>
              </a:ext>
            </a:extLst>
          </p:cNvPr>
          <p:cNvSpPr txBox="1"/>
          <p:nvPr/>
        </p:nvSpPr>
        <p:spPr>
          <a:xfrm>
            <a:off x="6516094" y="5589767"/>
            <a:ext cx="12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Commerce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B324DC2-B874-650D-840A-450228FC51A8}"/>
              </a:ext>
            </a:extLst>
          </p:cNvPr>
          <p:cNvSpPr txBox="1"/>
          <p:nvPr/>
        </p:nvSpPr>
        <p:spPr>
          <a:xfrm flipH="1">
            <a:off x="6619461" y="1918858"/>
            <a:ext cx="85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Sport 1</a:t>
            </a:r>
          </a:p>
        </p:txBody>
      </p:sp>
      <p:sp>
        <p:nvSpPr>
          <p:cNvPr id="32" name="Rubrik 31">
            <a:extLst>
              <a:ext uri="{FF2B5EF4-FFF2-40B4-BE49-F238E27FC236}">
                <a16:creationId xmlns:a16="http://schemas.microsoft.com/office/drawing/2014/main" id="{CFD14A79-1519-D7C2-FC1B-02B9CA41C8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1522675" y="71305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EBE2D18-5B25-898C-69CD-302BCAC0AE22}"/>
              </a:ext>
            </a:extLst>
          </p:cNvPr>
          <p:cNvSpPr txBox="1"/>
          <p:nvPr/>
        </p:nvSpPr>
        <p:spPr>
          <a:xfrm>
            <a:off x="5128591" y="461175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Sport 2</a:t>
            </a:r>
          </a:p>
        </p:txBody>
      </p: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A1F4CDA4-1115-C71B-1C31-43340151EE57}"/>
              </a:ext>
            </a:extLst>
          </p:cNvPr>
          <p:cNvCxnSpPr/>
          <p:nvPr/>
        </p:nvCxnSpPr>
        <p:spPr>
          <a:xfrm>
            <a:off x="2966648" y="2621942"/>
            <a:ext cx="2161943" cy="19898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9BA362F9-4CBF-6A2B-BED5-9E5A9D6F970E}"/>
              </a:ext>
            </a:extLst>
          </p:cNvPr>
          <p:cNvCxnSpPr/>
          <p:nvPr/>
        </p:nvCxnSpPr>
        <p:spPr>
          <a:xfrm flipH="1">
            <a:off x="7720078" y="2870421"/>
            <a:ext cx="1856457" cy="25205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5CB3E9E0-8EC7-8D55-A730-FEDD4FAFB34B}"/>
              </a:ext>
            </a:extLst>
          </p:cNvPr>
          <p:cNvCxnSpPr>
            <a:stCxn id="24" idx="2"/>
            <a:endCxn id="31" idx="3"/>
          </p:cNvCxnSpPr>
          <p:nvPr/>
        </p:nvCxnSpPr>
        <p:spPr>
          <a:xfrm>
            <a:off x="6411997" y="1911885"/>
            <a:ext cx="207464" cy="191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ruta 39">
            <a:extLst>
              <a:ext uri="{FF2B5EF4-FFF2-40B4-BE49-F238E27FC236}">
                <a16:creationId xmlns:a16="http://schemas.microsoft.com/office/drawing/2014/main" id="{10455C36-44AB-E4E7-81D4-3FBB94CDF3E8}"/>
              </a:ext>
            </a:extLst>
          </p:cNvPr>
          <p:cNvSpPr txBox="1"/>
          <p:nvPr/>
        </p:nvSpPr>
        <p:spPr>
          <a:xfrm>
            <a:off x="8648306" y="442092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 km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076481A0-28ED-700C-8167-B5CF9FE211C1}"/>
              </a:ext>
            </a:extLst>
          </p:cNvPr>
          <p:cNvSpPr txBox="1"/>
          <p:nvPr/>
        </p:nvSpPr>
        <p:spPr>
          <a:xfrm>
            <a:off x="8420431" y="269549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 km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BDA62EE2-E938-CBF0-FDB4-5B104243FAE8}"/>
              </a:ext>
            </a:extLst>
          </p:cNvPr>
          <p:cNvSpPr txBox="1"/>
          <p:nvPr/>
        </p:nvSpPr>
        <p:spPr>
          <a:xfrm>
            <a:off x="7809462" y="195244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 km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4E703527-5FEB-BD47-76CE-F6C41EE6B76C}"/>
              </a:ext>
            </a:extLst>
          </p:cNvPr>
          <p:cNvSpPr txBox="1"/>
          <p:nvPr/>
        </p:nvSpPr>
        <p:spPr>
          <a:xfrm>
            <a:off x="3983603" y="259719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 km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57F6BD58-0707-4DB1-E627-6DE568252B84}"/>
              </a:ext>
            </a:extLst>
          </p:cNvPr>
          <p:cNvSpPr txBox="1"/>
          <p:nvPr/>
        </p:nvSpPr>
        <p:spPr>
          <a:xfrm>
            <a:off x="5848184" y="232973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 km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A548416F-3D6C-74F4-66A3-613FACB75432}"/>
              </a:ext>
            </a:extLst>
          </p:cNvPr>
          <p:cNvSpPr txBox="1"/>
          <p:nvPr/>
        </p:nvSpPr>
        <p:spPr>
          <a:xfrm>
            <a:off x="6411996" y="442092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 km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C5A79D72-A47E-5956-E739-BC3181A2D21D}"/>
              </a:ext>
            </a:extLst>
          </p:cNvPr>
          <p:cNvSpPr txBox="1"/>
          <p:nvPr/>
        </p:nvSpPr>
        <p:spPr>
          <a:xfrm>
            <a:off x="4142629" y="361684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 km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77A362FD-05A7-D0AB-8C94-8E3096A1B0D6}"/>
              </a:ext>
            </a:extLst>
          </p:cNvPr>
          <p:cNvSpPr txBox="1"/>
          <p:nvPr/>
        </p:nvSpPr>
        <p:spPr>
          <a:xfrm>
            <a:off x="5559157" y="388023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 km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67D73F6E-68D6-300C-0061-B702E507F376}"/>
              </a:ext>
            </a:extLst>
          </p:cNvPr>
          <p:cNvSpPr txBox="1"/>
          <p:nvPr/>
        </p:nvSpPr>
        <p:spPr>
          <a:xfrm>
            <a:off x="6491309" y="174531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0,5 km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E176CEC3-597A-89BB-F4E0-597153708DF6}"/>
              </a:ext>
            </a:extLst>
          </p:cNvPr>
          <p:cNvSpPr txBox="1"/>
          <p:nvPr/>
        </p:nvSpPr>
        <p:spPr>
          <a:xfrm>
            <a:off x="1284270" y="337552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19C8D77-2F63-52D8-2407-9E9BC5107F59}"/>
              </a:ext>
            </a:extLst>
          </p:cNvPr>
          <p:cNvSpPr txBox="1"/>
          <p:nvPr/>
        </p:nvSpPr>
        <p:spPr>
          <a:xfrm>
            <a:off x="114973" y="3093846"/>
            <a:ext cx="2589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Vehicle</a:t>
            </a:r>
            <a:endParaRPr lang="sv-SE" b="1" dirty="0"/>
          </a:p>
          <a:p>
            <a:r>
              <a:rPr lang="sv-SE" b="1" dirty="0" err="1"/>
              <a:t>Distance</a:t>
            </a:r>
            <a:endParaRPr lang="sv-SE" b="1" dirty="0"/>
          </a:p>
          <a:p>
            <a:r>
              <a:rPr lang="sv-SE" b="1" dirty="0" err="1"/>
              <a:t>Experiences</a:t>
            </a:r>
            <a:endParaRPr lang="sv-SE" b="1" dirty="0"/>
          </a:p>
          <a:p>
            <a:r>
              <a:rPr lang="sv-SE" b="1" dirty="0" err="1"/>
              <a:t>Sustainability</a:t>
            </a:r>
            <a:endParaRPr lang="sv-SE" b="1" dirty="0"/>
          </a:p>
          <a:p>
            <a:r>
              <a:rPr lang="sv-SE" b="1" dirty="0" err="1"/>
              <a:t>Time</a:t>
            </a:r>
            <a:endParaRPr lang="sv-SE" b="1" dirty="0"/>
          </a:p>
          <a:p>
            <a:r>
              <a:rPr lang="sv-SE" b="1" dirty="0"/>
              <a:t>Comfort</a:t>
            </a:r>
          </a:p>
          <a:p>
            <a:r>
              <a:rPr lang="sv-SE" b="1" dirty="0" err="1"/>
              <a:t>Economy</a:t>
            </a:r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ABC7A8-4D69-7843-5D6A-3BD6B8949024}"/>
              </a:ext>
            </a:extLst>
          </p:cNvPr>
          <p:cNvSpPr txBox="1"/>
          <p:nvPr/>
        </p:nvSpPr>
        <p:spPr>
          <a:xfrm>
            <a:off x="98004" y="561974"/>
            <a:ext cx="2623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FAMILY</a:t>
            </a:r>
          </a:p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parents</a:t>
            </a:r>
            <a:r>
              <a:rPr lang="sv-SE" dirty="0"/>
              <a:t>,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children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38595B-EFB0-70BE-EC3A-CB72F77BBAAE}"/>
              </a:ext>
            </a:extLst>
          </p:cNvPr>
          <p:cNvSpPr txBox="1"/>
          <p:nvPr/>
        </p:nvSpPr>
        <p:spPr>
          <a:xfrm>
            <a:off x="3181350" y="561975"/>
            <a:ext cx="774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/>
              <a:t>Moving</a:t>
            </a:r>
            <a:r>
              <a:rPr lang="sv-SE" sz="4000" dirty="0"/>
              <a:t> </a:t>
            </a:r>
            <a:r>
              <a:rPr lang="sv-SE" sz="4000" dirty="0" err="1"/>
              <a:t>pattern</a:t>
            </a:r>
            <a:r>
              <a:rPr lang="sv-SE" sz="4000" dirty="0"/>
              <a:t> in </a:t>
            </a:r>
            <a:r>
              <a:rPr lang="sv-SE" sz="4000" dirty="0" err="1"/>
              <a:t>everyday</a:t>
            </a:r>
            <a:r>
              <a:rPr lang="sv-SE" sz="4000" dirty="0"/>
              <a:t> </a:t>
            </a:r>
            <a:r>
              <a:rPr lang="sv-SE" sz="4000" dirty="0" err="1"/>
              <a:t>life</a:t>
            </a:r>
            <a:endParaRPr lang="sv-SE" sz="4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D74F65-C738-78E7-AFD8-82782632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605886-0A6D-EC25-964E-4A1E6C00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14" y="678848"/>
            <a:ext cx="5845571" cy="1638377"/>
          </a:xfrm>
        </p:spPr>
        <p:txBody>
          <a:bodyPr anchor="b">
            <a:normAutofit/>
          </a:bodyPr>
          <a:lstStyle/>
          <a:p>
            <a:r>
              <a:rPr lang="sv-SE" sz="4800" dirty="0"/>
              <a:t>Tools for </a:t>
            </a:r>
            <a:r>
              <a:rPr lang="sv-SE" sz="4800" dirty="0" err="1"/>
              <a:t>peoples</a:t>
            </a:r>
            <a:r>
              <a:rPr lang="sv-SE" sz="4800" dirty="0"/>
              <a:t> </a:t>
            </a:r>
            <a:r>
              <a:rPr lang="sv-SE" sz="4800" dirty="0" err="1"/>
              <a:t>flow</a:t>
            </a:r>
            <a:br>
              <a:rPr lang="sv-SE" sz="4800" dirty="0"/>
            </a:br>
            <a:r>
              <a:rPr lang="sv-SE" sz="4800" dirty="0"/>
              <a:t>- modal split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B1DE38-8D54-0E78-F3C5-1E39A6166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565777"/>
            <a:ext cx="5837750" cy="3023702"/>
          </a:xfrm>
        </p:spPr>
        <p:txBody>
          <a:bodyPr anchor="ctr">
            <a:normAutofit/>
          </a:bodyPr>
          <a:lstStyle/>
          <a:p>
            <a:r>
              <a:rPr lang="sv-SE" sz="2000" dirty="0"/>
              <a:t>Cars</a:t>
            </a:r>
          </a:p>
          <a:p>
            <a:r>
              <a:rPr lang="sv-SE" sz="2000" dirty="0"/>
              <a:t>Public Transport</a:t>
            </a:r>
          </a:p>
          <a:p>
            <a:r>
              <a:rPr lang="sv-SE" sz="2000" dirty="0" err="1"/>
              <a:t>Bicyle</a:t>
            </a:r>
            <a:r>
              <a:rPr lang="sv-SE" sz="2000" dirty="0"/>
              <a:t>/Electric </a:t>
            </a:r>
            <a:r>
              <a:rPr lang="sv-SE" sz="2000" dirty="0" err="1"/>
              <a:t>bicycle</a:t>
            </a:r>
            <a:endParaRPr lang="sv-SE" sz="2000" dirty="0"/>
          </a:p>
          <a:p>
            <a:r>
              <a:rPr lang="sv-SE" sz="2000" dirty="0"/>
              <a:t>Motorbike/Mopeds</a:t>
            </a:r>
          </a:p>
          <a:p>
            <a:r>
              <a:rPr lang="sv-SE" sz="2000" dirty="0"/>
              <a:t>Walking</a:t>
            </a:r>
          </a:p>
          <a:p>
            <a:r>
              <a:rPr lang="sv-SE" sz="2000" dirty="0"/>
              <a:t>Electronic kick bikes</a:t>
            </a:r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B2C7A0-1684-C3BE-9C0D-EC3D672C0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6" r="25977" b="-2"/>
          <a:stretch/>
        </p:blipFill>
        <p:spPr>
          <a:xfrm>
            <a:off x="7421373" y="1854604"/>
            <a:ext cx="4235516" cy="290007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80D04D2-744C-C434-2FC7-267D8B58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A2F497-6F29-1B6B-FEB7-ED066414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New ways to activate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758633-44A9-6C01-8CB0-622235E4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65664"/>
            <a:ext cx="6906491" cy="5585619"/>
          </a:xfrm>
        </p:spPr>
        <p:txBody>
          <a:bodyPr anchor="ctr">
            <a:normAutofit/>
          </a:bodyPr>
          <a:lstStyle/>
          <a:p>
            <a:r>
              <a:rPr lang="sv-SE" dirty="0" err="1"/>
              <a:t>Staying</a:t>
            </a:r>
            <a:r>
              <a:rPr lang="sv-SE" dirty="0"/>
              <a:t> </a:t>
            </a:r>
            <a:r>
              <a:rPr lang="sv-SE" dirty="0" err="1"/>
              <a:t>home</a:t>
            </a:r>
            <a:endParaRPr lang="sv-SE" dirty="0"/>
          </a:p>
          <a:p>
            <a:r>
              <a:rPr lang="sv-SE" dirty="0"/>
              <a:t>IT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buying</a:t>
            </a:r>
            <a:r>
              <a:rPr lang="sv-SE" dirty="0"/>
              <a:t> </a:t>
            </a:r>
            <a:r>
              <a:rPr lang="sv-SE" dirty="0" err="1"/>
              <a:t>newspapers</a:t>
            </a:r>
            <a:r>
              <a:rPr lang="sv-SE" dirty="0"/>
              <a:t>, </a:t>
            </a:r>
            <a:r>
              <a:rPr lang="sv-SE" dirty="0" err="1"/>
              <a:t>records</a:t>
            </a:r>
            <a:r>
              <a:rPr lang="sv-SE" dirty="0"/>
              <a:t>, </a:t>
            </a:r>
            <a:r>
              <a:rPr lang="sv-SE" dirty="0" err="1"/>
              <a:t>books</a:t>
            </a:r>
            <a:r>
              <a:rPr lang="sv-SE" dirty="0"/>
              <a:t>. films</a:t>
            </a:r>
          </a:p>
          <a:p>
            <a:r>
              <a:rPr lang="sv-SE" dirty="0" err="1"/>
              <a:t>Receiving</a:t>
            </a:r>
            <a:r>
              <a:rPr lang="sv-SE" dirty="0"/>
              <a:t> different </a:t>
            </a:r>
            <a:r>
              <a:rPr lang="sv-SE" dirty="0" err="1"/>
              <a:t>goods</a:t>
            </a:r>
            <a:r>
              <a:rPr lang="sv-SE" dirty="0"/>
              <a:t> and services at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going </a:t>
            </a:r>
            <a:r>
              <a:rPr lang="sv-SE" dirty="0" err="1"/>
              <a:t>somewhere</a:t>
            </a:r>
            <a:endParaRPr lang="sv-SE" dirty="0"/>
          </a:p>
          <a:p>
            <a:r>
              <a:rPr lang="sv-SE" dirty="0" err="1"/>
              <a:t>Working</a:t>
            </a:r>
            <a:r>
              <a:rPr lang="sv-SE" dirty="0"/>
              <a:t> at </a:t>
            </a:r>
            <a:r>
              <a:rPr lang="sv-SE" dirty="0" err="1"/>
              <a:t>home</a:t>
            </a:r>
            <a:endParaRPr lang="sv-SE" dirty="0"/>
          </a:p>
          <a:p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at </a:t>
            </a:r>
            <a:r>
              <a:rPr lang="sv-SE" dirty="0" err="1"/>
              <a:t>home</a:t>
            </a:r>
            <a:endParaRPr lang="sv-SE" dirty="0"/>
          </a:p>
          <a:p>
            <a:r>
              <a:rPr lang="sv-SE" dirty="0" err="1"/>
              <a:t>Travelling</a:t>
            </a:r>
            <a:r>
              <a:rPr lang="sv-SE" dirty="0"/>
              <a:t> at </a:t>
            </a:r>
            <a:r>
              <a:rPr lang="sv-SE" dirty="0" err="1"/>
              <a:t>home</a:t>
            </a:r>
            <a:r>
              <a:rPr lang="sv-SE" dirty="0"/>
              <a:t> (</a:t>
            </a:r>
            <a:r>
              <a:rPr lang="sv-SE" dirty="0" err="1"/>
              <a:t>travel</a:t>
            </a:r>
            <a:r>
              <a:rPr lang="sv-SE" dirty="0"/>
              <a:t> </a:t>
            </a:r>
            <a:r>
              <a:rPr lang="sv-SE" dirty="0" err="1"/>
              <a:t>stories</a:t>
            </a:r>
            <a:r>
              <a:rPr lang="sv-SE" dirty="0"/>
              <a:t>)</a:t>
            </a:r>
          </a:p>
          <a:p>
            <a:r>
              <a:rPr lang="sv-SE" dirty="0"/>
              <a:t>Facebook </a:t>
            </a:r>
            <a:r>
              <a:rPr lang="sv-SE" dirty="0" err="1"/>
              <a:t>instead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meeting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other</a:t>
            </a:r>
            <a:endParaRPr lang="sv-SE" dirty="0"/>
          </a:p>
          <a:p>
            <a:r>
              <a:rPr lang="sv-SE" dirty="0" err="1"/>
              <a:t>Watching</a:t>
            </a:r>
            <a:r>
              <a:rPr lang="sv-SE" dirty="0"/>
              <a:t> sport at </a:t>
            </a:r>
            <a:r>
              <a:rPr lang="sv-SE" dirty="0" err="1"/>
              <a:t>home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CDDEE1C-227A-4280-766A-5AEB49A18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980" y="271596"/>
            <a:ext cx="1603387" cy="420660"/>
          </a:xfrm>
          <a:prstGeom prst="rect">
            <a:avLst/>
          </a:prstGeom>
        </p:spPr>
      </p:pic>
      <p:sp>
        <p:nvSpPr>
          <p:cNvPr id="6" name="Flödesschema: Uppehåll 5">
            <a:extLst>
              <a:ext uri="{FF2B5EF4-FFF2-40B4-BE49-F238E27FC236}">
                <a16:creationId xmlns:a16="http://schemas.microsoft.com/office/drawing/2014/main" id="{AB9C19CB-A2E8-7084-568D-E847A3EC155A}"/>
              </a:ext>
            </a:extLst>
          </p:cNvPr>
          <p:cNvSpPr/>
          <p:nvPr/>
        </p:nvSpPr>
        <p:spPr>
          <a:xfrm>
            <a:off x="0" y="969264"/>
            <a:ext cx="4078224" cy="4735164"/>
          </a:xfrm>
          <a:prstGeom prst="flowChartDelay">
            <a:avLst/>
          </a:prstGeom>
          <a:solidFill>
            <a:srgbClr val="87A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/>
              <a:t>New </a:t>
            </a:r>
            <a:r>
              <a:rPr lang="sv-SE" sz="4400" dirty="0" err="1"/>
              <a:t>life</a:t>
            </a:r>
            <a:r>
              <a:rPr lang="sv-SE" sz="4400" dirty="0"/>
              <a:t> </a:t>
            </a:r>
            <a:r>
              <a:rPr lang="sv-SE" sz="4400" dirty="0" err="1"/>
              <a:t>styles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10010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idnatt">
  <a:themeElements>
    <a:clrScheme name="Framtiden 1">
      <a:dk1>
        <a:sysClr val="windowText" lastClr="000000"/>
      </a:dk1>
      <a:lt1>
        <a:sysClr val="window" lastClr="FFFFFF"/>
      </a:lt1>
      <a:dk2>
        <a:srgbClr val="465366"/>
      </a:dk2>
      <a:lt2>
        <a:srgbClr val="F7F4EC"/>
      </a:lt2>
      <a:accent1>
        <a:srgbClr val="9FB481"/>
      </a:accent1>
      <a:accent2>
        <a:srgbClr val="91B0C3"/>
      </a:accent2>
      <a:accent3>
        <a:srgbClr val="51827E"/>
      </a:accent3>
      <a:accent4>
        <a:srgbClr val="E29964"/>
      </a:accent4>
      <a:accent5>
        <a:srgbClr val="CFC9C4"/>
      </a:accent5>
      <a:accent6>
        <a:srgbClr val="F2CA7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2CB466-9DC5-4248-AD70-2822C7C9AAFA}" vid="{4D396B1E-02CB-4222-9E9B-535C4C823D33}"/>
    </a:ext>
  </a:extLst>
</a:theme>
</file>

<file path=ppt/theme/theme2.xml><?xml version="1.0" encoding="utf-8"?>
<a:theme xmlns:a="http://schemas.openxmlformats.org/drawingml/2006/main" name="2_Salvia">
  <a:themeElements>
    <a:clrScheme name="Framtiden 1">
      <a:dk1>
        <a:sysClr val="windowText" lastClr="000000"/>
      </a:dk1>
      <a:lt1>
        <a:sysClr val="window" lastClr="FFFFFF"/>
      </a:lt1>
      <a:dk2>
        <a:srgbClr val="465366"/>
      </a:dk2>
      <a:lt2>
        <a:srgbClr val="F7F4EC"/>
      </a:lt2>
      <a:accent1>
        <a:srgbClr val="9FB481"/>
      </a:accent1>
      <a:accent2>
        <a:srgbClr val="91B0C3"/>
      </a:accent2>
      <a:accent3>
        <a:srgbClr val="51827E"/>
      </a:accent3>
      <a:accent4>
        <a:srgbClr val="E29964"/>
      </a:accent4>
      <a:accent5>
        <a:srgbClr val="CFC9C4"/>
      </a:accent5>
      <a:accent6>
        <a:srgbClr val="F2CA7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2CB466-9DC5-4248-AD70-2822C7C9AAFA}" vid="{A988BC3D-8F51-4AA9-8032-0290BF7B2371}"/>
    </a:ext>
  </a:extLst>
</a:theme>
</file>

<file path=ppt/theme/theme3.xml><?xml version="1.0" encoding="utf-8"?>
<a:theme xmlns:a="http://schemas.openxmlformats.org/drawingml/2006/main" name="3_Sidmallar">
  <a:themeElements>
    <a:clrScheme name="Framtiden 1">
      <a:dk1>
        <a:sysClr val="windowText" lastClr="000000"/>
      </a:dk1>
      <a:lt1>
        <a:sysClr val="window" lastClr="FFFFFF"/>
      </a:lt1>
      <a:dk2>
        <a:srgbClr val="465366"/>
      </a:dk2>
      <a:lt2>
        <a:srgbClr val="F7F4EC"/>
      </a:lt2>
      <a:accent1>
        <a:srgbClr val="9FB481"/>
      </a:accent1>
      <a:accent2>
        <a:srgbClr val="91B0C3"/>
      </a:accent2>
      <a:accent3>
        <a:srgbClr val="51827E"/>
      </a:accent3>
      <a:accent4>
        <a:srgbClr val="E29964"/>
      </a:accent4>
      <a:accent5>
        <a:srgbClr val="CFC9C4"/>
      </a:accent5>
      <a:accent6>
        <a:srgbClr val="F2CA7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72CB466-9DC5-4248-AD70-2822C7C9AAFA}" vid="{EAAD130F-3339-436F-9207-0220A811B27D}"/>
    </a:ext>
  </a:extLst>
</a:theme>
</file>

<file path=ppt/theme/theme4.xml><?xml version="1.0" encoding="utf-8"?>
<a:theme xmlns:a="http://schemas.openxmlformats.org/drawingml/2006/main" name="4_Citat">
  <a:themeElements>
    <a:clrScheme name="Framtiden 1">
      <a:dk1>
        <a:sysClr val="windowText" lastClr="000000"/>
      </a:dk1>
      <a:lt1>
        <a:sysClr val="window" lastClr="FFFFFF"/>
      </a:lt1>
      <a:dk2>
        <a:srgbClr val="465366"/>
      </a:dk2>
      <a:lt2>
        <a:srgbClr val="F7F4EC"/>
      </a:lt2>
      <a:accent1>
        <a:srgbClr val="9FB481"/>
      </a:accent1>
      <a:accent2>
        <a:srgbClr val="91B0C3"/>
      </a:accent2>
      <a:accent3>
        <a:srgbClr val="51827E"/>
      </a:accent3>
      <a:accent4>
        <a:srgbClr val="E29964"/>
      </a:accent4>
      <a:accent5>
        <a:srgbClr val="CFC9C4"/>
      </a:accent5>
      <a:accent6>
        <a:srgbClr val="F2CA7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2CB466-9DC5-4248-AD70-2822C7C9AAFA}" vid="{A9FDA083-A5EF-4C8A-8407-F3DF955EE77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rundmall Stödjande (Versionshistorik)" ma:contentTypeID="0x01010098BA0A842519C349B35A088CCD4B8E9D01010045D05F64ED4BBB4E8EFA215303BE353E" ma:contentTypeVersion="73" ma:contentTypeDescription="" ma:contentTypeScope="" ma:versionID="8d72fde901787de8a7a194f761cb0e0a">
  <xsd:schema xmlns:xsd="http://www.w3.org/2001/XMLSchema" xmlns:xs="http://www.w3.org/2001/XMLSchema" xmlns:p="http://schemas.microsoft.com/office/2006/metadata/properties" xmlns:ns1="http://schemas.microsoft.com/sharepoint/v3" xmlns:ns2="5bd7fdd1-fef4-4d09-8c71-67be4ea0b449" xmlns:ns3="712451e5-96df-4525-a711-214bc1b4507c" xmlns:ns4="cc2536dd-b13d-41cf-aee6-16bebb1d5a58" xmlns:ns5="3520038a-a125-4245-a4c5-b95f85aabcb7" targetNamespace="http://schemas.microsoft.com/office/2006/metadata/properties" ma:root="true" ma:fieldsID="684e16142dd9d329aed494e517f149a8" ns1:_="" ns2:_="" ns3:_="" ns4:_="" ns5:_="">
    <xsd:import namespace="http://schemas.microsoft.com/sharepoint/v3"/>
    <xsd:import namespace="5bd7fdd1-fef4-4d09-8c71-67be4ea0b449"/>
    <xsd:import namespace="712451e5-96df-4525-a711-214bc1b4507c"/>
    <xsd:import namespace="cc2536dd-b13d-41cf-aee6-16bebb1d5a58"/>
    <xsd:import namespace="3520038a-a125-4245-a4c5-b95f85aabcb7"/>
    <xsd:element name="properties">
      <xsd:complexType>
        <xsd:sequence>
          <xsd:element name="documentManagement">
            <xsd:complexType>
              <xsd:all>
                <xsd:element ref="ns2:FBUDocumentOwner"/>
                <xsd:element ref="ns2:FABFollowUpDate"/>
                <xsd:element ref="ns2:FF_Approver"/>
                <xsd:element ref="ns2:FBUValid"/>
                <xsd:element ref="ns2:FBUDocImpotant"/>
                <xsd:element ref="ns2:FBUEstablishedDate" minOccurs="0"/>
                <xsd:element ref="ns2:off71be77d4b42958262d0471e30bbc3" minOccurs="0"/>
                <xsd:element ref="ns2:_dlc_DocIdUrl" minOccurs="0"/>
                <xsd:element ref="ns2:eb9eb850e23c4668baef1b4d034ddc59" minOccurs="0"/>
                <xsd:element ref="ns3:ga094e50a7214005bedbd295f7e0a2aa" minOccurs="0"/>
                <xsd:element ref="ns2:_dlc_DocIdPersistId" minOccurs="0"/>
                <xsd:element ref="ns3:TaxCatchAll" minOccurs="0"/>
                <xsd:element ref="ns3:TaxCatchAllLabel" minOccurs="0"/>
                <xsd:element ref="ns2:j8b7136333114e02bad9f5944b3748fa" minOccurs="0"/>
                <xsd:element ref="ns2:if6542f4c490428c9d2484595788f693" minOccurs="0"/>
                <xsd:element ref="ns2:b39cb6c801bb49759dfa025e5484da27" minOccurs="0"/>
                <xsd:element ref="ns2:_dlc_DocId" minOccurs="0"/>
                <xsd:element ref="ns2:FBUEstablishedBy" minOccurs="0"/>
                <xsd:element ref="ns1:_dlc_Exempt" minOccurs="0"/>
                <xsd:element ref="ns4:DLCPolicyLabelValue" minOccurs="0"/>
                <xsd:element ref="ns4:DLCPolicyLabelClientValue" minOccurs="0"/>
                <xsd:element ref="ns4:DLCPolicyLabelLock" minOccurs="0"/>
                <xsd:element ref="ns5:e2f78a1068da4c21bf2f3ec1728baa66" minOccurs="0"/>
                <xsd:element ref="ns2:FBUDocumentName" minOccurs="0"/>
                <xsd:element ref="ns2:m603c76cbe294e1c9b93328e7568b3a8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3" nillable="true" ma:displayName="Undanta från princip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7fdd1-fef4-4d09-8c71-67be4ea0b449" elementFormDefault="qualified">
    <xsd:import namespace="http://schemas.microsoft.com/office/2006/documentManagement/types"/>
    <xsd:import namespace="http://schemas.microsoft.com/office/infopath/2007/PartnerControls"/>
    <xsd:element name="FBUDocumentOwner" ma:index="3" ma:displayName="Dokumentansvarig" ma:list="UserInfo" ma:SharePointGroup="0" ma:internalName="FBUDocum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ABFollowUpDate" ma:index="7" ma:displayName="Bevakningsdatum" ma:format="DateOnly" ma:internalName="FABFollowUpDate">
      <xsd:simpleType>
        <xsd:restriction base="dms:DateTime"/>
      </xsd:simpleType>
    </xsd:element>
    <xsd:element name="FF_Approver" ma:index="8" ma:displayName="Fastställare" ma:list="UserInfo" ma:SharePointGroup="867" ma:internalName="FF_Approv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BUValid" ma:index="9" ma:displayName="Giltighetstid" ma:default="Tillsvidare" ma:format="Dropdown" ma:internalName="FBUValid">
      <xsd:simpleType>
        <xsd:restriction base="dms:Choice">
          <xsd:enumeration value="Tillsvidare"/>
        </xsd:restriction>
      </xsd:simpleType>
    </xsd:element>
    <xsd:element name="FBUDocImpotant" ma:index="10" ma:displayName="Fastställandetyp" ma:default="Normal" ma:description="Normal = Dokument måste godkännas av Fastställare innan publicering till huvudversion.                                       &#10;Redaktionella revideringar = Dokument behöver inte godkännas av Fastställare, får huvudversion direkt vid publicering." ma:format="Dropdown" ma:internalName="FBUDocImpotant">
      <xsd:simpleType>
        <xsd:restriction base="dms:Choice">
          <xsd:enumeration value="Normal"/>
          <xsd:enumeration value="Redaktionella revideringar"/>
        </xsd:restriction>
      </xsd:simpleType>
    </xsd:element>
    <xsd:element name="FBUEstablishedDate" ma:index="11" nillable="true" ma:displayName="Datum för beslut" ma:format="DateOnly" ma:hidden="true" ma:internalName="FBUEstablishedDate" ma:readOnly="false">
      <xsd:simpleType>
        <xsd:restriction base="dms:DateTime"/>
      </xsd:simpleType>
    </xsd:element>
    <xsd:element name="off71be77d4b42958262d0471e30bbc3" ma:index="14" nillable="true" ma:taxonomy="true" ma:internalName="off71be77d4b42958262d0471e30bbc3" ma:taxonomyFieldName="FBUSubArea" ma:displayName="Delområde" ma:default="" ma:fieldId="{8ff71be7-7d4b-4295-8262-d0471e30bbc3}" ma:sspId="69adb05e-e61e-4dd5-a9b4-a8504a542e72" ma:termSetId="85a83f8d-2351-41ea-a6e9-41ddf2b379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1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b9eb850e23c4668baef1b4d034ddc59" ma:index="18" ma:taxonomy="true" ma:internalName="eb9eb850e23c4668baef1b4d034ddc59" ma:taxonomyFieldName="FBUSDocumentType" ma:displayName="Dokumenttyp" ma:default="" ma:fieldId="{eb9eb850-e23c-4668-baef-1b4d034ddc59}" ma:sspId="69adb05e-e61e-4dd5-a9b4-a8504a542e72" ma:termSetId="6412f789-2a53-47b2-b2c1-8cf1fe59a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j8b7136333114e02bad9f5944b3748fa" ma:index="26" nillable="true" ma:taxonomy="true" ma:internalName="j8b7136333114e02bad9f5944b3748fa" ma:taxonomyFieldName="FBUClassification" ma:displayName="Klassificering" ma:default="" ma:fieldId="{38b71363-3311-4e02-bad9-f5944b3748fa}" ma:sspId="69adb05e-e61e-4dd5-a9b4-a8504a542e72" ma:termSetId="d5fb748b-27aa-43f7-bca3-ae318814d1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6542f4c490428c9d2484595788f693" ma:index="28" nillable="true" ma:taxonomy="true" ma:internalName="if6542f4c490428c9d2484595788f693" ma:taxonomyFieldName="FBUHandbookChapter" ma:displayName="Handbokskapitel" ma:readOnly="false" ma:default="" ma:fieldId="{2f6542f4-c490-428c-9d24-84595788f693}" ma:taxonomyMulti="true" ma:sspId="69adb05e-e61e-4dd5-a9b4-a8504a542e72" ma:termSetId="46fd118d-7ab4-4263-a959-b25f08086a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9cb6c801bb49759dfa025e5484da27" ma:index="30" nillable="true" ma:taxonomy="true" ma:internalName="b39cb6c801bb49759dfa025e5484da27" ma:taxonomyFieldName="FBUOrganisation" ma:displayName="Organisation" ma:readOnly="false" ma:default="" ma:fieldId="{b39cb6c8-01bb-4975-9dfa-025e5484da27}" ma:sspId="69adb05e-e61e-4dd5-a9b4-a8504a542e72" ma:termSetId="8e95a42d-b2f3-4a98-ae1d-f798fd4f78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1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FBUEstablishedBy" ma:index="32" nillable="true" ma:displayName="Fastställd av" ma:hidden="true" ma:list="UserInfo" ma:SharePointGroup="0" ma:internalName="FBUEstablish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BUDocumentName" ma:index="38" nillable="true" ma:displayName="Dokumentnamn" ma:hidden="true" ma:internalName="FBUDocumentName" ma:readOnly="false">
      <xsd:simpleType>
        <xsd:restriction base="dms:Text">
          <xsd:maxLength value="255"/>
        </xsd:restriction>
      </xsd:simpleType>
    </xsd:element>
    <xsd:element name="m603c76cbe294e1c9b93328e7568b3a8" ma:index="39" nillable="true" ma:taxonomy="true" ma:internalName="m603c76cbe294e1c9b93328e7568b3a8" ma:taxonomyFieldName="Process" ma:displayName="Process" ma:default="" ma:fieldId="{6603c76c-be29-4e1c-9b93-328e7568b3a8}" ma:taxonomyMulti="true" ma:sspId="69adb05e-e61e-4dd5-a9b4-a8504a542e72" ma:termSetId="d012852b-b2e7-4909-9f28-6d1d046ac58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451e5-96df-4525-a711-214bc1b4507c" elementFormDefault="qualified">
    <xsd:import namespace="http://schemas.microsoft.com/office/2006/documentManagement/types"/>
    <xsd:import namespace="http://schemas.microsoft.com/office/infopath/2007/PartnerControls"/>
    <xsd:element name="ga094e50a7214005bedbd295f7e0a2aa" ma:index="21" nillable="true" ma:taxonomy="true" ma:internalName="ga094e50a7214005bedbd295f7e0a2aa" ma:taxonomyFieldName="FramtidenBolag" ma:displayName="Bolag" ma:readOnly="false" ma:default="24;#Framtiden Byggutveckling AB|8bc81a3a-7f9a-45fd-a9ef-3a0bc7de2025" ma:fieldId="{0a094e50-a721-4005-bedb-d295f7e0a2aa}" ma:taxonomyMulti="true" ma:sspId="69adb05e-e61e-4dd5-a9b4-a8504a542e72" ma:termSetId="10834649-0e9a-407c-a14e-5ed0e125a2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7a3871e7-7639-4e27-acec-4b39442ac822}" ma:internalName="TaxCatchAll" ma:showField="CatchAllData" ma:web="5bd7fdd1-fef4-4d09-8c71-67be4ea0b4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7a3871e7-7639-4e27-acec-4b39442ac822}" ma:internalName="TaxCatchAllLabel" ma:readOnly="true" ma:showField="CatchAllDataLabel" ma:web="5bd7fdd1-fef4-4d09-8c71-67be4ea0b4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536dd-b13d-41cf-aee6-16bebb1d5a58" elementFormDefault="qualified">
    <xsd:import namespace="http://schemas.microsoft.com/office/2006/documentManagement/types"/>
    <xsd:import namespace="http://schemas.microsoft.com/office/infopath/2007/PartnerControls"/>
    <xsd:element name="DLCPolicyLabelValue" ma:index="34" nillable="true" ma:displayName="Etikett" ma:description="Lagrar aktuellt värde för etiketten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35" nillable="true" ma:displayName="Värde för klientetikett" ma:description="Lagrar det senast beräknade etikettvärdet på klienten." ma:hidden="true" ma:internalName="DLCPolicyLabelClientValue" ma:readOnly="false">
      <xsd:simpleType>
        <xsd:restriction base="dms:Note"/>
      </xsd:simpleType>
    </xsd:element>
    <xsd:element name="DLCPolicyLabelLock" ma:index="36" nillable="true" ma:displayName="Låst etikett" ma:description="Indikerar om etiketten bör uppdateras när objektegenskaper ändras." ma:hidden="true" ma:internalName="DLCPolicyLabelLock" ma:readOnly="false">
      <xsd:simpleType>
        <xsd:restriction base="dms:Text"/>
      </xsd:simpleType>
    </xsd:element>
    <xsd:element name="lcf76f155ced4ddcb4097134ff3c332f" ma:index="42" nillable="true" ma:taxonomy="true" ma:internalName="lcf76f155ced4ddcb4097134ff3c332f" ma:taxonomyFieldName="MediaServiceImageTags" ma:displayName="Bildmarkeringar" ma:readOnly="false" ma:fieldId="{5cf76f15-5ced-4ddc-b409-7134ff3c332f}" ma:taxonomyMulti="true" ma:sspId="69adb05e-e61e-4dd5-a9b4-a8504a542e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0038a-a125-4245-a4c5-b95f85aabcb7" elementFormDefault="qualified">
    <xsd:import namespace="http://schemas.microsoft.com/office/2006/documentManagement/types"/>
    <xsd:import namespace="http://schemas.microsoft.com/office/infopath/2007/PartnerControls"/>
    <xsd:element name="e2f78a1068da4c21bf2f3ec1728baa66" ma:index="37" ma:taxonomy="true" ma:internalName="e2f78a1068da4c21bf2f3ec1728baa66" ma:taxonomyFieldName="FKArea" ma:displayName="Område" ma:default="" ma:fieldId="{e2f78a10-68da-4c21-bf2f-3ec1728baa66}" ma:sspId="69adb05e-e61e-4dd5-a9b4-a8504a542e72" ma:termSetId="dd1471e8-da11-4d43-ac7f-ca8870a37f7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p:Policy xmlns:p="office.server.policy" id="" local="true">
  <p:Name>FBU Stödjande dokument (baserat på)</p:Name>
  <p:Description/>
  <p:Statement/>
  <p:PolicyItems>
    <p:PolicyItem featureId="Microsoft.Office.RecordsManagement.PolicyFeatures.PolicyLabel" staticId="0x01010098BA0A842519C349B35A088CCD4B8E9D01010045D05F64ED4BBB4E8EFA215303BE353E|801092262" UniqueId="2e780c62-ea5f-4bde-a7bb-e1bd0e1a732a">
      <p:Name>Etiketter</p:Name>
      <p:Description>Genererar etiketter som kan infogas i Microsoft Office-dokument för att se till att dokumentegenskaper och annan viktig information inkluderas när dokument skrivs ut. Etiketter kan också användas för att söka efter dokument.</p:Description>
      <p:CustomData>
        <label>
          <segment type="metadata">_UIVersionString</segment>
        </label>
      </p:CustomData>
    </p:PolicyItem>
  </p:PolicyItems>
</p:Polic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2536dd-b13d-41cf-aee6-16bebb1d5a58">
      <Terms xmlns="http://schemas.microsoft.com/office/infopath/2007/PartnerControls"/>
    </lcf76f155ced4ddcb4097134ff3c332f>
    <TaxCatchAll xmlns="712451e5-96df-4525-a711-214bc1b4507c">
      <Value>118</Value>
      <Value>124</Value>
      <Value>24</Value>
      <Value>86</Value>
    </TaxCatchAll>
    <FABFollowUpDate xmlns="5bd7fdd1-fef4-4d09-8c71-67be4ea0b449">2030-12-30T23:00:00+00:00</FABFollowUpDate>
    <e2f78a1068da4c21bf2f3ec1728baa66 xmlns="3520038a-a125-4245-a4c5-b95f85aabcb7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</TermName>
          <TermId xmlns="http://schemas.microsoft.com/office/infopath/2007/PartnerControls">ee839895-18ba-44ac-8631-644acc530a0f</TermId>
        </TermInfo>
      </Terms>
    </e2f78a1068da4c21bf2f3ec1728baa66>
    <b39cb6c801bb49759dfa025e5484da27 xmlns="5bd7fdd1-fef4-4d09-8c71-67be4ea0b449">
      <Terms xmlns="http://schemas.microsoft.com/office/infopath/2007/PartnerControls"/>
    </b39cb6c801bb49759dfa025e5484da27>
    <DLCPolicyLabelLock xmlns="cc2536dd-b13d-41cf-aee6-16bebb1d5a58" xsi:nil="true"/>
    <FBUDocImpotant xmlns="5bd7fdd1-fef4-4d09-8c71-67be4ea0b449">Redaktionella revideringar</FBUDocImpotant>
    <FBUEstablishedDate xmlns="5bd7fdd1-fef4-4d09-8c71-67be4ea0b449">2023-03-30T22:00:00+00:00</FBUEstablishedDate>
    <if6542f4c490428c9d2484595788f693 xmlns="5bd7fdd1-fef4-4d09-8c71-67be4ea0b449">
      <Terms xmlns="http://schemas.microsoft.com/office/infopath/2007/PartnerControls"/>
    </if6542f4c490428c9d2484595788f693>
    <FBUEstablishedBy xmlns="5bd7fdd1-fef4-4d09-8c71-67be4ea0b449">
      <UserInfo>
        <DisplayName>Catrine Andersson</DisplayName>
        <AccountId>59</AccountId>
        <AccountType/>
      </UserInfo>
    </FBUEstablishedBy>
    <DLCPolicyLabelClientValue xmlns="cc2536dd-b13d-41cf-aee6-16bebb1d5a58" xsi:nil="true"/>
    <FBUDocumentName xmlns="5bd7fdd1-fef4-4d09-8c71-67be4ea0b449" xsi:nil="true"/>
    <m603c76cbe294e1c9b93328e7568b3a8 xmlns="5bd7fdd1-fef4-4d09-8c71-67be4ea0b449">
      <Terms xmlns="http://schemas.microsoft.com/office/infopath/2007/PartnerControls"/>
    </m603c76cbe294e1c9b93328e7568b3a8>
    <FBUDocumentOwner xmlns="5bd7fdd1-fef4-4d09-8c71-67be4ea0b449">
      <UserInfo>
        <DisplayName>Catrine Andersson</DisplayName>
        <AccountId>59</AccountId>
        <AccountType/>
      </UserInfo>
    </FBUDocumentOwner>
    <off71be77d4b42958262d0471e30bbc3 xmlns="5bd7fdd1-fef4-4d09-8c71-67be4ea0b4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16389b90-6ce6-4dab-9d9e-efea0c40a4df</TermId>
        </TermInfo>
      </Terms>
    </off71be77d4b42958262d0471e30bbc3>
    <eb9eb850e23c4668baef1b4d034ddc59 xmlns="5bd7fdd1-fef4-4d09-8c71-67be4ea0b4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</TermName>
          <TermId xmlns="http://schemas.microsoft.com/office/infopath/2007/PartnerControls">0c0c85ce-3350-4321-9e05-d229460e56ef</TermId>
        </TermInfo>
      </Terms>
    </eb9eb850e23c4668baef1b4d034ddc59>
    <ga094e50a7214005bedbd295f7e0a2aa xmlns="712451e5-96df-4525-a711-214bc1b4507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Framtiden Byggutveckling AB</TermName>
          <TermId xmlns="http://schemas.microsoft.com/office/infopath/2007/PartnerControls">8bc81a3a-7f9a-45fd-a9ef-3a0bc7de2025</TermId>
        </TermInfo>
      </Terms>
    </ga094e50a7214005bedbd295f7e0a2aa>
    <j8b7136333114e02bad9f5944b3748fa xmlns="5bd7fdd1-fef4-4d09-8c71-67be4ea0b449">
      <Terms xmlns="http://schemas.microsoft.com/office/infopath/2007/PartnerControls"/>
    </j8b7136333114e02bad9f5944b3748fa>
    <FF_Approver xmlns="5bd7fdd1-fef4-4d09-8c71-67be4ea0b449">
      <UserInfo>
        <DisplayName>Anna Nordén</DisplayName>
        <AccountId>441</AccountId>
        <AccountType/>
      </UserInfo>
    </FF_Approver>
    <FBUValid xmlns="5bd7fdd1-fef4-4d09-8c71-67be4ea0b449">Tillsvidare</FBUValid>
    <_dlc_DocId xmlns="5bd7fdd1-fef4-4d09-8c71-67be4ea0b449">FFID-823147246-549</_dlc_DocId>
    <DLCPolicyLabelValue xmlns="cc2536dd-b13d-41cf-aee6-16bebb1d5a58">4.0</DLCPolicyLabelValue>
    <_dlc_DocIdUrl xmlns="5bd7fdd1-fef4-4d09-8c71-67be4ea0b449">
      <Url>https://framtidensit.sharepoint.com/portals/framtiden/dokument/_layouts/15/DocIdRedir.aspx?ID=FFID-823147246-549</Url>
      <Description>FFID-823147246-549</Description>
    </_dlc_DocIdUrl>
  </documentManagement>
</p:properties>
</file>

<file path=customXml/itemProps1.xml><?xml version="1.0" encoding="utf-8"?>
<ds:datastoreItem xmlns:ds="http://schemas.openxmlformats.org/officeDocument/2006/customXml" ds:itemID="{E45AF5B7-7229-4311-BFC2-B205FA54B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4AAFD7-9EB1-4CEB-8A28-EEECAB0B2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d7fdd1-fef4-4d09-8c71-67be4ea0b449"/>
    <ds:schemaRef ds:uri="712451e5-96df-4525-a711-214bc1b4507c"/>
    <ds:schemaRef ds:uri="cc2536dd-b13d-41cf-aee6-16bebb1d5a58"/>
    <ds:schemaRef ds:uri="3520038a-a125-4245-a4c5-b95f85aabc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A6533-21C8-4C60-A07E-3F5705BCCF3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B7F7972-5DD0-465D-9A00-9B42160E5A22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CE949EAB-286D-42D5-AC16-12E184E23DA0}">
  <ds:schemaRefs>
    <ds:schemaRef ds:uri="http://schemas.microsoft.com/office/2006/metadata/properties"/>
    <ds:schemaRef ds:uri="http://schemas.microsoft.com/office/infopath/2007/PartnerControls"/>
    <ds:schemaRef ds:uri="0420ea56-ef39-4e67-8032-5686a6a17200"/>
    <ds:schemaRef ds:uri="2ad264e9-aec7-49b8-95ea-bf66d4e1c2c8"/>
    <ds:schemaRef ds:uri="dc6ffee2-e55d-4009-a95d-aa81f14b6c75"/>
    <ds:schemaRef ds:uri="cc2536dd-b13d-41cf-aee6-16bebb1d5a58"/>
    <ds:schemaRef ds:uri="712451e5-96df-4525-a711-214bc1b4507c"/>
    <ds:schemaRef ds:uri="5bd7fdd1-fef4-4d09-8c71-67be4ea0b449"/>
    <ds:schemaRef ds:uri="3520038a-a125-4245-a4c5-b95f85aabc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PPT Framtiden Byggutveckling</Template>
  <TotalTime>34</TotalTime>
  <Words>652</Words>
  <Application>Microsoft Office PowerPoint</Application>
  <PresentationFormat>Bredbild</PresentationFormat>
  <Paragraphs>153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1_Midnatt</vt:lpstr>
      <vt:lpstr>2_Salvia</vt:lpstr>
      <vt:lpstr>3_Sidmallar</vt:lpstr>
      <vt:lpstr>4_Citat</vt:lpstr>
      <vt:lpstr>PowerPoint-presentation</vt:lpstr>
      <vt:lpstr>Flows in relation between home and society - comfort, economy and sustainability </vt:lpstr>
      <vt:lpstr>Flows to and from home</vt:lpstr>
      <vt:lpstr>Quality Outcomes</vt:lpstr>
      <vt:lpstr>Tools for flow</vt:lpstr>
      <vt:lpstr>Flows of People - where in everyday life?</vt:lpstr>
      <vt:lpstr>PowerPoint-presentation</vt:lpstr>
      <vt:lpstr>Tools for peoples flow - modal split</vt:lpstr>
      <vt:lpstr>New ways to activate</vt:lpstr>
      <vt:lpstr>Framtiden and mobility</vt:lpstr>
      <vt:lpstr>Framtiden and mobility</vt:lpstr>
      <vt:lpstr>Tools</vt:lpstr>
      <vt:lpstr>Different approaches</vt:lpstr>
      <vt:lpstr>Functions in a Mobility Hub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Stina Tegnér</dc:creator>
  <cp:lastModifiedBy>Gunnar Persson</cp:lastModifiedBy>
  <cp:revision>10</cp:revision>
  <dcterms:created xsi:type="dcterms:W3CDTF">2023-04-14T11:51:01Z</dcterms:created>
  <dcterms:modified xsi:type="dcterms:W3CDTF">2023-04-15T20:03:23Z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8d6ef0-491d-4f17-aead-12ed260929f1_Enabled">
    <vt:lpwstr>true</vt:lpwstr>
  </property>
  <property fmtid="{D5CDD505-2E9C-101B-9397-08002B2CF9AE}" pid="3" name="MSIP_Label_4c8d6ef0-491d-4f17-aead-12ed260929f1_SetDate">
    <vt:lpwstr>2022-09-14T10:39:24Z</vt:lpwstr>
  </property>
  <property fmtid="{D5CDD505-2E9C-101B-9397-08002B2CF9AE}" pid="4" name="MSIP_Label_4c8d6ef0-491d-4f17-aead-12ed260929f1_Method">
    <vt:lpwstr>Standard</vt:lpwstr>
  </property>
  <property fmtid="{D5CDD505-2E9C-101B-9397-08002B2CF9AE}" pid="5" name="MSIP_Label_4c8d6ef0-491d-4f17-aead-12ed260929f1_Name">
    <vt:lpwstr>Internal</vt:lpwstr>
  </property>
  <property fmtid="{D5CDD505-2E9C-101B-9397-08002B2CF9AE}" pid="6" name="MSIP_Label_4c8d6ef0-491d-4f17-aead-12ed260929f1_SiteId">
    <vt:lpwstr>f101208c-39d3-4c8a-8cc7-ad896b25954f</vt:lpwstr>
  </property>
  <property fmtid="{D5CDD505-2E9C-101B-9397-08002B2CF9AE}" pid="7" name="MSIP_Label_4c8d6ef0-491d-4f17-aead-12ed260929f1_ActionId">
    <vt:lpwstr>68b6301d-b74d-4204-ba19-f0089c3dd609</vt:lpwstr>
  </property>
  <property fmtid="{D5CDD505-2E9C-101B-9397-08002B2CF9AE}" pid="8" name="MSIP_Label_4c8d6ef0-491d-4f17-aead-12ed260929f1_ContentBits">
    <vt:lpwstr>2</vt:lpwstr>
  </property>
  <property fmtid="{D5CDD505-2E9C-101B-9397-08002B2CF9AE}" pid="9" name="ContentTypeId">
    <vt:lpwstr>0x01010098BA0A842519C349B35A088CCD4B8E9D01010045D05F64ED4BBB4E8EFA215303BE353E</vt:lpwstr>
  </property>
  <property fmtid="{D5CDD505-2E9C-101B-9397-08002B2CF9AE}" pid="10" name="MediaServiceImageTags">
    <vt:lpwstr/>
  </property>
  <property fmtid="{D5CDD505-2E9C-101B-9397-08002B2CF9AE}" pid="11" name="FBUSubArea">
    <vt:lpwstr>124;#Administration|16389b90-6ce6-4dab-9d9e-efea0c40a4df</vt:lpwstr>
  </property>
  <property fmtid="{D5CDD505-2E9C-101B-9397-08002B2CF9AE}" pid="12" name="FBUSDocumentType">
    <vt:lpwstr>118;#Mall|0c0c85ce-3350-4321-9e05-d229460e56ef</vt:lpwstr>
  </property>
  <property fmtid="{D5CDD505-2E9C-101B-9397-08002B2CF9AE}" pid="13" name="FKArea">
    <vt:lpwstr>86;#Kommunikation|ee839895-18ba-44ac-8631-644acc530a0f</vt:lpwstr>
  </property>
  <property fmtid="{D5CDD505-2E9C-101B-9397-08002B2CF9AE}" pid="14" name="_dlc_DocIdItemGuid">
    <vt:lpwstr>ff54b637-456a-45a2-b5ee-81e4a9f44818</vt:lpwstr>
  </property>
  <property fmtid="{D5CDD505-2E9C-101B-9397-08002B2CF9AE}" pid="15" name="FBUHandbookChapter">
    <vt:lpwstr/>
  </property>
  <property fmtid="{D5CDD505-2E9C-101B-9397-08002B2CF9AE}" pid="16" name="Process">
    <vt:lpwstr/>
  </property>
  <property fmtid="{D5CDD505-2E9C-101B-9397-08002B2CF9AE}" pid="17" name="FBUClassification">
    <vt:lpwstr/>
  </property>
  <property fmtid="{D5CDD505-2E9C-101B-9397-08002B2CF9AE}" pid="18" name="FramtidenBolag">
    <vt:lpwstr>24;#Framtiden Byggutveckling AB|8bc81a3a-7f9a-45fd-a9ef-3a0bc7de2025</vt:lpwstr>
  </property>
  <property fmtid="{D5CDD505-2E9C-101B-9397-08002B2CF9AE}" pid="19" name="FBUOrganisation">
    <vt:lpwstr/>
  </property>
</Properties>
</file>