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61" r:id="rId5"/>
    <p:sldId id="278" r:id="rId6"/>
    <p:sldId id="296" r:id="rId7"/>
    <p:sldId id="258" r:id="rId8"/>
    <p:sldId id="287" r:id="rId9"/>
    <p:sldId id="288" r:id="rId10"/>
    <p:sldId id="259" r:id="rId11"/>
    <p:sldId id="297" r:id="rId12"/>
    <p:sldId id="305" r:id="rId13"/>
    <p:sldId id="298" r:id="rId14"/>
    <p:sldId id="286" r:id="rId15"/>
    <p:sldId id="289" r:id="rId16"/>
    <p:sldId id="290" r:id="rId17"/>
    <p:sldId id="291" r:id="rId18"/>
    <p:sldId id="292" r:id="rId19"/>
    <p:sldId id="299" r:id="rId20"/>
    <p:sldId id="284" r:id="rId21"/>
    <p:sldId id="282"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2D"/>
    <a:srgbClr val="294B61"/>
    <a:srgbClr val="407AAA"/>
    <a:srgbClr val="C02245"/>
    <a:srgbClr val="F8F8F8"/>
    <a:srgbClr val="4472C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C51A93-E24A-4E99-A7E6-D2306088C769}" v="106" dt="2023-04-14T14:06:30.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2" d="100"/>
          <a:sy n="92" d="100"/>
        </p:scale>
        <p:origin x="66" y="1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Jenkins" userId="02d52077-25dd-4bb4-880a-22675fa9839a" providerId="ADAL" clId="{A0C51A93-E24A-4E99-A7E6-D2306088C769}"/>
    <pc:docChg chg="undo custSel addSld delSld modSld sldOrd">
      <pc:chgData name="David Jenkins" userId="02d52077-25dd-4bb4-880a-22675fa9839a" providerId="ADAL" clId="{A0C51A93-E24A-4E99-A7E6-D2306088C769}" dt="2023-04-13T07:29:20.431" v="3003" actId="20577"/>
      <pc:docMkLst>
        <pc:docMk/>
      </pc:docMkLst>
      <pc:sldChg chg="modSp mod">
        <pc:chgData name="David Jenkins" userId="02d52077-25dd-4bb4-880a-22675fa9839a" providerId="ADAL" clId="{A0C51A93-E24A-4E99-A7E6-D2306088C769}" dt="2023-04-13T07:29:20.431" v="3003" actId="20577"/>
        <pc:sldMkLst>
          <pc:docMk/>
          <pc:sldMk cId="641006521" sldId="257"/>
        </pc:sldMkLst>
        <pc:spChg chg="mod">
          <ac:chgData name="David Jenkins" userId="02d52077-25dd-4bb4-880a-22675fa9839a" providerId="ADAL" clId="{A0C51A93-E24A-4E99-A7E6-D2306088C769}" dt="2023-04-13T07:29:20.431" v="3003" actId="20577"/>
          <ac:spMkLst>
            <pc:docMk/>
            <pc:sldMk cId="641006521" sldId="257"/>
            <ac:spMk id="10" creationId="{6D41ECDB-7661-B74E-A0E7-27E3B15122F6}"/>
          </ac:spMkLst>
        </pc:spChg>
      </pc:sldChg>
      <pc:sldChg chg="add del">
        <pc:chgData name="David Jenkins" userId="02d52077-25dd-4bb4-880a-22675fa9839a" providerId="ADAL" clId="{A0C51A93-E24A-4E99-A7E6-D2306088C769}" dt="2023-04-13T07:29:15.830" v="3002" actId="47"/>
        <pc:sldMkLst>
          <pc:docMk/>
          <pc:sldMk cId="3506417618" sldId="267"/>
        </pc:sldMkLst>
      </pc:sldChg>
      <pc:sldChg chg="del">
        <pc:chgData name="David Jenkins" userId="02d52077-25dd-4bb4-880a-22675fa9839a" providerId="ADAL" clId="{A0C51A93-E24A-4E99-A7E6-D2306088C769}" dt="2023-04-13T07:23:17.440" v="2997" actId="47"/>
        <pc:sldMkLst>
          <pc:docMk/>
          <pc:sldMk cId="1347990234" sldId="269"/>
        </pc:sldMkLst>
      </pc:sldChg>
      <pc:sldChg chg="del ord">
        <pc:chgData name="David Jenkins" userId="02d52077-25dd-4bb4-880a-22675fa9839a" providerId="ADAL" clId="{A0C51A93-E24A-4E99-A7E6-D2306088C769}" dt="2023-04-13T07:23:15.974" v="2996" actId="47"/>
        <pc:sldMkLst>
          <pc:docMk/>
          <pc:sldMk cId="3207400613" sldId="274"/>
        </pc:sldMkLst>
      </pc:sldChg>
      <pc:sldChg chg="del">
        <pc:chgData name="David Jenkins" userId="02d52077-25dd-4bb4-880a-22675fa9839a" providerId="ADAL" clId="{A0C51A93-E24A-4E99-A7E6-D2306088C769}" dt="2023-04-13T07:23:19.879" v="2998" actId="47"/>
        <pc:sldMkLst>
          <pc:docMk/>
          <pc:sldMk cId="650646194" sldId="277"/>
        </pc:sldMkLst>
      </pc:sldChg>
      <pc:sldChg chg="ord">
        <pc:chgData name="David Jenkins" userId="02d52077-25dd-4bb4-880a-22675fa9839a" providerId="ADAL" clId="{A0C51A93-E24A-4E99-A7E6-D2306088C769}" dt="2023-04-13T06:12:49.420" v="1320"/>
        <pc:sldMkLst>
          <pc:docMk/>
          <pc:sldMk cId="4190398214" sldId="282"/>
        </pc:sldMkLst>
      </pc:sldChg>
      <pc:sldChg chg="del">
        <pc:chgData name="David Jenkins" userId="02d52077-25dd-4bb4-880a-22675fa9839a" providerId="ADAL" clId="{A0C51A93-E24A-4E99-A7E6-D2306088C769}" dt="2023-04-13T07:23:26.066" v="2999" actId="47"/>
        <pc:sldMkLst>
          <pc:docMk/>
          <pc:sldMk cId="2989545055" sldId="283"/>
        </pc:sldMkLst>
      </pc:sldChg>
      <pc:sldChg chg="modSp mod ord">
        <pc:chgData name="David Jenkins" userId="02d52077-25dd-4bb4-880a-22675fa9839a" providerId="ADAL" clId="{A0C51A93-E24A-4E99-A7E6-D2306088C769}" dt="2023-04-13T07:23:32.103" v="3000" actId="14100"/>
        <pc:sldMkLst>
          <pc:docMk/>
          <pc:sldMk cId="3184670291" sldId="284"/>
        </pc:sldMkLst>
        <pc:picChg chg="mod">
          <ac:chgData name="David Jenkins" userId="02d52077-25dd-4bb4-880a-22675fa9839a" providerId="ADAL" clId="{A0C51A93-E24A-4E99-A7E6-D2306088C769}" dt="2023-04-13T07:23:32.103" v="3000" actId="14100"/>
          <ac:picMkLst>
            <pc:docMk/>
            <pc:sldMk cId="3184670291" sldId="284"/>
            <ac:picMk id="3" creationId="{3ABEB615-3F49-F278-8747-2CCDA3465AAA}"/>
          </ac:picMkLst>
        </pc:picChg>
      </pc:sldChg>
      <pc:sldChg chg="addSp delSp modSp del mod setBg modClrScheme chgLayout">
        <pc:chgData name="David Jenkins" userId="02d52077-25dd-4bb4-880a-22675fa9839a" providerId="ADAL" clId="{A0C51A93-E24A-4E99-A7E6-D2306088C769}" dt="2023-04-13T06:39:42.405" v="2030" actId="47"/>
        <pc:sldMkLst>
          <pc:docMk/>
          <pc:sldMk cId="1831267892" sldId="285"/>
        </pc:sldMkLst>
        <pc:spChg chg="add del mod ord">
          <ac:chgData name="David Jenkins" userId="02d52077-25dd-4bb4-880a-22675fa9839a" providerId="ADAL" clId="{A0C51A93-E24A-4E99-A7E6-D2306088C769}" dt="2023-04-13T06:38:10.839" v="2013" actId="21"/>
          <ac:spMkLst>
            <pc:docMk/>
            <pc:sldMk cId="1831267892" sldId="285"/>
            <ac:spMk id="2" creationId="{72F861E9-C893-6818-B3E4-B625CFC55857}"/>
          </ac:spMkLst>
        </pc:spChg>
        <pc:spChg chg="mod ord">
          <ac:chgData name="David Jenkins" userId="02d52077-25dd-4bb4-880a-22675fa9839a" providerId="ADAL" clId="{A0C51A93-E24A-4E99-A7E6-D2306088C769}" dt="2023-04-13T06:37:54.105" v="2011" actId="21"/>
          <ac:spMkLst>
            <pc:docMk/>
            <pc:sldMk cId="1831267892" sldId="285"/>
            <ac:spMk id="7" creationId="{5BC9654E-6764-67C9-7E43-C1BE477468C5}"/>
          </ac:spMkLst>
        </pc:spChg>
        <pc:spChg chg="add del">
          <ac:chgData name="David Jenkins" userId="02d52077-25dd-4bb4-880a-22675fa9839a" providerId="ADAL" clId="{A0C51A93-E24A-4E99-A7E6-D2306088C769}" dt="2023-04-13T06:36:16.873" v="1977" actId="700"/>
          <ac:spMkLst>
            <pc:docMk/>
            <pc:sldMk cId="1831267892" sldId="285"/>
            <ac:spMk id="8" creationId="{47869CE8-4E5D-EA53-DCE3-CCA3A4591445}"/>
          </ac:spMkLst>
        </pc:spChg>
        <pc:spChg chg="add del">
          <ac:chgData name="David Jenkins" userId="02d52077-25dd-4bb4-880a-22675fa9839a" providerId="ADAL" clId="{A0C51A93-E24A-4E99-A7E6-D2306088C769}" dt="2023-04-13T06:36:16.873" v="1977" actId="700"/>
          <ac:spMkLst>
            <pc:docMk/>
            <pc:sldMk cId="1831267892" sldId="285"/>
            <ac:spMk id="9" creationId="{B8AD64A5-7498-0671-EF1D-968EF024B783}"/>
          </ac:spMkLst>
        </pc:spChg>
        <pc:spChg chg="add del">
          <ac:chgData name="David Jenkins" userId="02d52077-25dd-4bb4-880a-22675fa9839a" providerId="ADAL" clId="{A0C51A93-E24A-4E99-A7E6-D2306088C769}" dt="2023-04-13T06:36:16.873" v="1977" actId="700"/>
          <ac:spMkLst>
            <pc:docMk/>
            <pc:sldMk cId="1831267892" sldId="285"/>
            <ac:spMk id="10" creationId="{846DE366-E419-B4F8-4954-00619E777393}"/>
          </ac:spMkLst>
        </pc:spChg>
        <pc:spChg chg="add del">
          <ac:chgData name="David Jenkins" userId="02d52077-25dd-4bb4-880a-22675fa9839a" providerId="ADAL" clId="{A0C51A93-E24A-4E99-A7E6-D2306088C769}" dt="2023-04-13T06:36:16.873" v="1977" actId="700"/>
          <ac:spMkLst>
            <pc:docMk/>
            <pc:sldMk cId="1831267892" sldId="285"/>
            <ac:spMk id="11" creationId="{F24B6901-4CEC-C839-6B84-D3765421AF59}"/>
          </ac:spMkLst>
        </pc:spChg>
        <pc:spChg chg="add del mod ord">
          <ac:chgData name="David Jenkins" userId="02d52077-25dd-4bb4-880a-22675fa9839a" providerId="ADAL" clId="{A0C51A93-E24A-4E99-A7E6-D2306088C769}" dt="2023-04-13T06:15:34.595" v="1333" actId="700"/>
          <ac:spMkLst>
            <pc:docMk/>
            <pc:sldMk cId="1831267892" sldId="285"/>
            <ac:spMk id="12" creationId="{441CF126-8D37-C05A-FEA7-7307DB0E3A22}"/>
          </ac:spMkLst>
        </pc:spChg>
        <pc:spChg chg="add del mod ord">
          <ac:chgData name="David Jenkins" userId="02d52077-25dd-4bb4-880a-22675fa9839a" providerId="ADAL" clId="{A0C51A93-E24A-4E99-A7E6-D2306088C769}" dt="2023-04-13T06:15:34.595" v="1333" actId="700"/>
          <ac:spMkLst>
            <pc:docMk/>
            <pc:sldMk cId="1831267892" sldId="285"/>
            <ac:spMk id="13" creationId="{DCDBE651-6E15-7496-1C46-B4A07842E46C}"/>
          </ac:spMkLst>
        </pc:spChg>
        <pc:spChg chg="add del mod ord">
          <ac:chgData name="David Jenkins" userId="02d52077-25dd-4bb4-880a-22675fa9839a" providerId="ADAL" clId="{A0C51A93-E24A-4E99-A7E6-D2306088C769}" dt="2023-04-13T06:15:34.595" v="1333" actId="700"/>
          <ac:spMkLst>
            <pc:docMk/>
            <pc:sldMk cId="1831267892" sldId="285"/>
            <ac:spMk id="14" creationId="{BE622375-08E1-1A71-8FE3-E0A1A3698110}"/>
          </ac:spMkLst>
        </pc:spChg>
        <pc:spChg chg="add del mod ord">
          <ac:chgData name="David Jenkins" userId="02d52077-25dd-4bb4-880a-22675fa9839a" providerId="ADAL" clId="{A0C51A93-E24A-4E99-A7E6-D2306088C769}" dt="2023-04-13T06:15:34.595" v="1333" actId="700"/>
          <ac:spMkLst>
            <pc:docMk/>
            <pc:sldMk cId="1831267892" sldId="285"/>
            <ac:spMk id="15" creationId="{3D9F3C38-994F-1362-E84E-6AC8100F3F04}"/>
          </ac:spMkLst>
        </pc:spChg>
        <pc:spChg chg="add del mod ord">
          <ac:chgData name="David Jenkins" userId="02d52077-25dd-4bb4-880a-22675fa9839a" providerId="ADAL" clId="{A0C51A93-E24A-4E99-A7E6-D2306088C769}" dt="2023-04-13T06:15:34.595" v="1333" actId="700"/>
          <ac:spMkLst>
            <pc:docMk/>
            <pc:sldMk cId="1831267892" sldId="285"/>
            <ac:spMk id="16" creationId="{DF4EDB10-E5F7-184B-D357-00D44924C3D4}"/>
          </ac:spMkLst>
        </pc:spChg>
        <pc:spChg chg="add del mod ord">
          <ac:chgData name="David Jenkins" userId="02d52077-25dd-4bb4-880a-22675fa9839a" providerId="ADAL" clId="{A0C51A93-E24A-4E99-A7E6-D2306088C769}" dt="2023-04-13T06:15:34.595" v="1333" actId="700"/>
          <ac:spMkLst>
            <pc:docMk/>
            <pc:sldMk cId="1831267892" sldId="285"/>
            <ac:spMk id="17" creationId="{3EF83C56-6E8D-E153-45FC-064709490999}"/>
          </ac:spMkLst>
        </pc:spChg>
        <pc:spChg chg="add del mod ord">
          <ac:chgData name="David Jenkins" userId="02d52077-25dd-4bb4-880a-22675fa9839a" providerId="ADAL" clId="{A0C51A93-E24A-4E99-A7E6-D2306088C769}" dt="2023-04-13T06:15:34.595" v="1333" actId="700"/>
          <ac:spMkLst>
            <pc:docMk/>
            <pc:sldMk cId="1831267892" sldId="285"/>
            <ac:spMk id="18" creationId="{31AB14E2-190E-0D76-59DF-66A1F6E363CB}"/>
          </ac:spMkLst>
        </pc:spChg>
        <pc:spChg chg="add del mod ord">
          <ac:chgData name="David Jenkins" userId="02d52077-25dd-4bb4-880a-22675fa9839a" providerId="ADAL" clId="{A0C51A93-E24A-4E99-A7E6-D2306088C769}" dt="2023-04-13T06:15:34.595" v="1333" actId="700"/>
          <ac:spMkLst>
            <pc:docMk/>
            <pc:sldMk cId="1831267892" sldId="285"/>
            <ac:spMk id="19" creationId="{0A5AEB92-E453-E891-53AB-6AE40EAB8286}"/>
          </ac:spMkLst>
        </pc:spChg>
        <pc:spChg chg="add del mod ord">
          <ac:chgData name="David Jenkins" userId="02d52077-25dd-4bb4-880a-22675fa9839a" providerId="ADAL" clId="{A0C51A93-E24A-4E99-A7E6-D2306088C769}" dt="2023-04-13T06:26:16.442" v="1395" actId="700"/>
          <ac:spMkLst>
            <pc:docMk/>
            <pc:sldMk cId="1831267892" sldId="285"/>
            <ac:spMk id="22" creationId="{ED15807A-3D56-C2F2-A67C-94D6F79138B7}"/>
          </ac:spMkLst>
        </pc:spChg>
        <pc:spChg chg="add del mod ord">
          <ac:chgData name="David Jenkins" userId="02d52077-25dd-4bb4-880a-22675fa9839a" providerId="ADAL" clId="{A0C51A93-E24A-4E99-A7E6-D2306088C769}" dt="2023-04-13T06:26:16.442" v="1395" actId="700"/>
          <ac:spMkLst>
            <pc:docMk/>
            <pc:sldMk cId="1831267892" sldId="285"/>
            <ac:spMk id="23" creationId="{8614E13E-0BCB-3C6D-AEAD-E3708C900339}"/>
          </ac:spMkLst>
        </pc:spChg>
        <pc:spChg chg="add del mod ord">
          <ac:chgData name="David Jenkins" userId="02d52077-25dd-4bb4-880a-22675fa9839a" providerId="ADAL" clId="{A0C51A93-E24A-4E99-A7E6-D2306088C769}" dt="2023-04-13T06:26:16.442" v="1395" actId="700"/>
          <ac:spMkLst>
            <pc:docMk/>
            <pc:sldMk cId="1831267892" sldId="285"/>
            <ac:spMk id="24" creationId="{B2C9425D-0CAC-2ADE-F6AF-0850FCBC7A54}"/>
          </ac:spMkLst>
        </pc:spChg>
        <pc:spChg chg="add del mod ord">
          <ac:chgData name="David Jenkins" userId="02d52077-25dd-4bb4-880a-22675fa9839a" providerId="ADAL" clId="{A0C51A93-E24A-4E99-A7E6-D2306088C769}" dt="2023-04-13T06:26:16.442" v="1395" actId="700"/>
          <ac:spMkLst>
            <pc:docMk/>
            <pc:sldMk cId="1831267892" sldId="285"/>
            <ac:spMk id="25" creationId="{F8F64707-5022-9580-BABC-131D9952E15E}"/>
          </ac:spMkLst>
        </pc:spChg>
        <pc:spChg chg="add del mod ord">
          <ac:chgData name="David Jenkins" userId="02d52077-25dd-4bb4-880a-22675fa9839a" providerId="ADAL" clId="{A0C51A93-E24A-4E99-A7E6-D2306088C769}" dt="2023-04-13T06:26:16.442" v="1395" actId="700"/>
          <ac:spMkLst>
            <pc:docMk/>
            <pc:sldMk cId="1831267892" sldId="285"/>
            <ac:spMk id="26" creationId="{A10B9307-A631-E870-5C9D-74C7E1995ED1}"/>
          </ac:spMkLst>
        </pc:spChg>
        <pc:spChg chg="add del mod ord">
          <ac:chgData name="David Jenkins" userId="02d52077-25dd-4bb4-880a-22675fa9839a" providerId="ADAL" clId="{A0C51A93-E24A-4E99-A7E6-D2306088C769}" dt="2023-04-13T06:26:16.442" v="1395" actId="700"/>
          <ac:spMkLst>
            <pc:docMk/>
            <pc:sldMk cId="1831267892" sldId="285"/>
            <ac:spMk id="27" creationId="{51DCC809-16EC-8D7B-50D3-E3ECAB860611}"/>
          </ac:spMkLst>
        </pc:spChg>
        <pc:spChg chg="add del mod ord">
          <ac:chgData name="David Jenkins" userId="02d52077-25dd-4bb4-880a-22675fa9839a" providerId="ADAL" clId="{A0C51A93-E24A-4E99-A7E6-D2306088C769}" dt="2023-04-13T06:26:16.442" v="1395" actId="700"/>
          <ac:spMkLst>
            <pc:docMk/>
            <pc:sldMk cId="1831267892" sldId="285"/>
            <ac:spMk id="28" creationId="{3EE5BB58-50D4-4766-BE29-32E9B7C6BE2F}"/>
          </ac:spMkLst>
        </pc:spChg>
        <pc:spChg chg="add del mod ord">
          <ac:chgData name="David Jenkins" userId="02d52077-25dd-4bb4-880a-22675fa9839a" providerId="ADAL" clId="{A0C51A93-E24A-4E99-A7E6-D2306088C769}" dt="2023-04-13T06:26:16.442" v="1395" actId="700"/>
          <ac:spMkLst>
            <pc:docMk/>
            <pc:sldMk cId="1831267892" sldId="285"/>
            <ac:spMk id="29" creationId="{F4981961-FC74-B5F0-A252-CB985F6B0EF1}"/>
          </ac:spMkLst>
        </pc:spChg>
        <pc:spChg chg="add del mod">
          <ac:chgData name="David Jenkins" userId="02d52077-25dd-4bb4-880a-22675fa9839a" providerId="ADAL" clId="{A0C51A93-E24A-4E99-A7E6-D2306088C769}" dt="2023-04-13T06:28:01.273" v="1400" actId="21"/>
          <ac:spMkLst>
            <pc:docMk/>
            <pc:sldMk cId="1831267892" sldId="285"/>
            <ac:spMk id="31" creationId="{3CBFDEE4-9487-006B-8F72-A9E6647689E9}"/>
          </ac:spMkLst>
        </pc:spChg>
        <pc:picChg chg="add del mod ord modCrop">
          <ac:chgData name="David Jenkins" userId="02d52077-25dd-4bb4-880a-22675fa9839a" providerId="ADAL" clId="{A0C51A93-E24A-4E99-A7E6-D2306088C769}" dt="2023-04-13T06:28:56.941" v="1401" actId="478"/>
          <ac:picMkLst>
            <pc:docMk/>
            <pc:sldMk cId="1831267892" sldId="285"/>
            <ac:picMk id="21" creationId="{C02780AA-5AAE-E5C1-D359-3C0A44131EB9}"/>
          </ac:picMkLst>
        </pc:picChg>
      </pc:sldChg>
      <pc:sldChg chg="ord modNotesTx">
        <pc:chgData name="David Jenkins" userId="02d52077-25dd-4bb4-880a-22675fa9839a" providerId="ADAL" clId="{A0C51A93-E24A-4E99-A7E6-D2306088C769}" dt="2023-04-13T07:01:30.541" v="2554"/>
        <pc:sldMkLst>
          <pc:docMk/>
          <pc:sldMk cId="2887128701" sldId="286"/>
        </pc:sldMkLst>
      </pc:sldChg>
      <pc:sldChg chg="modSp mod">
        <pc:chgData name="David Jenkins" userId="02d52077-25dd-4bb4-880a-22675fa9839a" providerId="ADAL" clId="{A0C51A93-E24A-4E99-A7E6-D2306088C769}" dt="2023-04-13T06:35:16.844" v="1870" actId="20577"/>
        <pc:sldMkLst>
          <pc:docMk/>
          <pc:sldMk cId="705112656" sldId="287"/>
        </pc:sldMkLst>
        <pc:spChg chg="mod">
          <ac:chgData name="David Jenkins" userId="02d52077-25dd-4bb4-880a-22675fa9839a" providerId="ADAL" clId="{A0C51A93-E24A-4E99-A7E6-D2306088C769}" dt="2023-04-13T06:35:16.844" v="1870" actId="20577"/>
          <ac:spMkLst>
            <pc:docMk/>
            <pc:sldMk cId="705112656" sldId="287"/>
            <ac:spMk id="2" creationId="{2B44B222-033B-8DD7-F72C-B6356C7BA72E}"/>
          </ac:spMkLst>
        </pc:spChg>
      </pc:sldChg>
      <pc:sldChg chg="addSp delSp modSp mod ord">
        <pc:chgData name="David Jenkins" userId="02d52077-25dd-4bb4-880a-22675fa9839a" providerId="ADAL" clId="{A0C51A93-E24A-4E99-A7E6-D2306088C769}" dt="2023-04-13T06:13:22.451" v="1324"/>
        <pc:sldMkLst>
          <pc:docMk/>
          <pc:sldMk cId="3047952531" sldId="288"/>
        </pc:sldMkLst>
        <pc:spChg chg="del mod">
          <ac:chgData name="David Jenkins" userId="02d52077-25dd-4bb4-880a-22675fa9839a" providerId="ADAL" clId="{A0C51A93-E24A-4E99-A7E6-D2306088C769}" dt="2023-04-13T06:12:25.454" v="1314" actId="478"/>
          <ac:spMkLst>
            <pc:docMk/>
            <pc:sldMk cId="3047952531" sldId="288"/>
            <ac:spMk id="2" creationId="{4D5C7934-B606-091E-0BD7-B2D678B34C6A}"/>
          </ac:spMkLst>
        </pc:spChg>
        <pc:spChg chg="del">
          <ac:chgData name="David Jenkins" userId="02d52077-25dd-4bb4-880a-22675fa9839a" providerId="ADAL" clId="{A0C51A93-E24A-4E99-A7E6-D2306088C769}" dt="2023-04-13T06:12:29.002" v="1315" actId="478"/>
          <ac:spMkLst>
            <pc:docMk/>
            <pc:sldMk cId="3047952531" sldId="288"/>
            <ac:spMk id="3" creationId="{F7B9F05A-9C72-7A3E-AE26-4BE2869744F6}"/>
          </ac:spMkLst>
        </pc:spChg>
        <pc:picChg chg="mod">
          <ac:chgData name="David Jenkins" userId="02d52077-25dd-4bb4-880a-22675fa9839a" providerId="ADAL" clId="{A0C51A93-E24A-4E99-A7E6-D2306088C769}" dt="2023-04-13T06:12:37.364" v="1318" actId="1076"/>
          <ac:picMkLst>
            <pc:docMk/>
            <pc:sldMk cId="3047952531" sldId="288"/>
            <ac:picMk id="5" creationId="{81EDA7ED-1FCE-D7E2-2B75-D868795D45C7}"/>
          </ac:picMkLst>
        </pc:picChg>
        <pc:picChg chg="add mod modCrop">
          <ac:chgData name="David Jenkins" userId="02d52077-25dd-4bb4-880a-22675fa9839a" providerId="ADAL" clId="{A0C51A93-E24A-4E99-A7E6-D2306088C769}" dt="2023-04-13T06:12:35.700" v="1317" actId="1076"/>
          <ac:picMkLst>
            <pc:docMk/>
            <pc:sldMk cId="3047952531" sldId="288"/>
            <ac:picMk id="7" creationId="{FF5EC079-8890-4AE3-ACDB-EF8A319E6513}"/>
          </ac:picMkLst>
        </pc:picChg>
      </pc:sldChg>
      <pc:sldChg chg="addSp delSp modSp add mod">
        <pc:chgData name="David Jenkins" userId="02d52077-25dd-4bb4-880a-22675fa9839a" providerId="ADAL" clId="{A0C51A93-E24A-4E99-A7E6-D2306088C769}" dt="2023-04-13T06:44:38.121" v="2175" actId="2711"/>
        <pc:sldMkLst>
          <pc:docMk/>
          <pc:sldMk cId="1740260769" sldId="289"/>
        </pc:sldMkLst>
        <pc:spChg chg="mod">
          <ac:chgData name="David Jenkins" userId="02d52077-25dd-4bb4-880a-22675fa9839a" providerId="ADAL" clId="{A0C51A93-E24A-4E99-A7E6-D2306088C769}" dt="2023-04-13T06:44:38.121" v="2175" actId="2711"/>
          <ac:spMkLst>
            <pc:docMk/>
            <pc:sldMk cId="1740260769" sldId="289"/>
            <ac:spMk id="2" creationId="{72F861E9-C893-6818-B3E4-B625CFC55857}"/>
          </ac:spMkLst>
        </pc:spChg>
        <pc:spChg chg="add del">
          <ac:chgData name="David Jenkins" userId="02d52077-25dd-4bb4-880a-22675fa9839a" providerId="ADAL" clId="{A0C51A93-E24A-4E99-A7E6-D2306088C769}" dt="2023-04-13T03:16:37.347" v="691" actId="22"/>
          <ac:spMkLst>
            <pc:docMk/>
            <pc:sldMk cId="1740260769" sldId="289"/>
            <ac:spMk id="4" creationId="{2E9CC2FB-6CBB-E774-9DA6-06EF3B59221F}"/>
          </ac:spMkLst>
        </pc:spChg>
        <pc:spChg chg="add del">
          <ac:chgData name="David Jenkins" userId="02d52077-25dd-4bb4-880a-22675fa9839a" providerId="ADAL" clId="{A0C51A93-E24A-4E99-A7E6-D2306088C769}" dt="2023-04-13T03:16:46.091" v="693" actId="22"/>
          <ac:spMkLst>
            <pc:docMk/>
            <pc:sldMk cId="1740260769" sldId="289"/>
            <ac:spMk id="6" creationId="{8CE390BF-5199-FEBB-ED75-144AB60DA2CF}"/>
          </ac:spMkLst>
        </pc:spChg>
        <pc:spChg chg="mod">
          <ac:chgData name="David Jenkins" userId="02d52077-25dd-4bb4-880a-22675fa9839a" providerId="ADAL" clId="{A0C51A93-E24A-4E99-A7E6-D2306088C769}" dt="2023-04-13T03:10:17.307" v="671" actId="20577"/>
          <ac:spMkLst>
            <pc:docMk/>
            <pc:sldMk cId="1740260769" sldId="289"/>
            <ac:spMk id="7" creationId="{5BC9654E-6764-67C9-7E43-C1BE477468C5}"/>
          </ac:spMkLst>
        </pc:spChg>
        <pc:spChg chg="del">
          <ac:chgData name="David Jenkins" userId="02d52077-25dd-4bb4-880a-22675fa9839a" providerId="ADAL" clId="{A0C51A93-E24A-4E99-A7E6-D2306088C769}" dt="2023-04-13T06:37:12.570" v="2009" actId="478"/>
          <ac:spMkLst>
            <pc:docMk/>
            <pc:sldMk cId="1740260769" sldId="289"/>
            <ac:spMk id="11" creationId="{F24B6901-4CEC-C839-6B84-D3765421AF59}"/>
          </ac:spMkLst>
        </pc:spChg>
      </pc:sldChg>
      <pc:sldChg chg="modSp add del mod">
        <pc:chgData name="David Jenkins" userId="02d52077-25dd-4bb4-880a-22675fa9839a" providerId="ADAL" clId="{A0C51A93-E24A-4E99-A7E6-D2306088C769}" dt="2023-04-13T03:06:42.845" v="271" actId="47"/>
        <pc:sldMkLst>
          <pc:docMk/>
          <pc:sldMk cId="2005785620" sldId="289"/>
        </pc:sldMkLst>
        <pc:spChg chg="mod">
          <ac:chgData name="David Jenkins" userId="02d52077-25dd-4bb4-880a-22675fa9839a" providerId="ADAL" clId="{A0C51A93-E24A-4E99-A7E6-D2306088C769}" dt="2023-04-13T03:06:35.537" v="270" actId="14100"/>
          <ac:spMkLst>
            <pc:docMk/>
            <pc:sldMk cId="2005785620" sldId="289"/>
            <ac:spMk id="2" creationId="{72F861E9-C893-6818-B3E4-B625CFC55857}"/>
          </ac:spMkLst>
        </pc:spChg>
        <pc:spChg chg="mod">
          <ac:chgData name="David Jenkins" userId="02d52077-25dd-4bb4-880a-22675fa9839a" providerId="ADAL" clId="{A0C51A93-E24A-4E99-A7E6-D2306088C769}" dt="2023-04-13T03:04:05.795" v="128" actId="20577"/>
          <ac:spMkLst>
            <pc:docMk/>
            <pc:sldMk cId="2005785620" sldId="289"/>
            <ac:spMk id="7" creationId="{5BC9654E-6764-67C9-7E43-C1BE477468C5}"/>
          </ac:spMkLst>
        </pc:spChg>
      </pc:sldChg>
      <pc:sldChg chg="addSp delSp modSp add mod chgLayout">
        <pc:chgData name="David Jenkins" userId="02d52077-25dd-4bb4-880a-22675fa9839a" providerId="ADAL" clId="{A0C51A93-E24A-4E99-A7E6-D2306088C769}" dt="2023-04-13T06:41:27.004" v="2086" actId="20577"/>
        <pc:sldMkLst>
          <pc:docMk/>
          <pc:sldMk cId="2606273310" sldId="290"/>
        </pc:sldMkLst>
        <pc:spChg chg="del">
          <ac:chgData name="David Jenkins" userId="02d52077-25dd-4bb4-880a-22675fa9839a" providerId="ADAL" clId="{A0C51A93-E24A-4E99-A7E6-D2306088C769}" dt="2023-04-13T03:17:00.306" v="695" actId="478"/>
          <ac:spMkLst>
            <pc:docMk/>
            <pc:sldMk cId="2606273310" sldId="290"/>
            <ac:spMk id="2" creationId="{72F861E9-C893-6818-B3E4-B625CFC55857}"/>
          </ac:spMkLst>
        </pc:spChg>
        <pc:spChg chg="add del mod">
          <ac:chgData name="David Jenkins" userId="02d52077-25dd-4bb4-880a-22675fa9839a" providerId="ADAL" clId="{A0C51A93-E24A-4E99-A7E6-D2306088C769}" dt="2023-04-13T03:17:06.810" v="697" actId="478"/>
          <ac:spMkLst>
            <pc:docMk/>
            <pc:sldMk cId="2606273310" sldId="290"/>
            <ac:spMk id="4" creationId="{8CFDF576-9BED-F09C-E31D-11E2BF01F10D}"/>
          </ac:spMkLst>
        </pc:spChg>
        <pc:spChg chg="add mod">
          <ac:chgData name="David Jenkins" userId="02d52077-25dd-4bb4-880a-22675fa9839a" providerId="ADAL" clId="{A0C51A93-E24A-4E99-A7E6-D2306088C769}" dt="2023-04-13T06:41:27.004" v="2086" actId="20577"/>
          <ac:spMkLst>
            <pc:docMk/>
            <pc:sldMk cId="2606273310" sldId="290"/>
            <ac:spMk id="5" creationId="{6B4CD7D8-9462-FB36-BFA6-56A1F651FFBC}"/>
          </ac:spMkLst>
        </pc:spChg>
        <pc:spChg chg="add del mod ord">
          <ac:chgData name="David Jenkins" userId="02d52077-25dd-4bb4-880a-22675fa9839a" providerId="ADAL" clId="{A0C51A93-E24A-4E99-A7E6-D2306088C769}" dt="2023-04-13T06:40:26.363" v="2041" actId="478"/>
          <ac:spMkLst>
            <pc:docMk/>
            <pc:sldMk cId="2606273310" sldId="290"/>
            <ac:spMk id="6" creationId="{28A660DD-2E4F-83D8-9C33-B723960A9B51}"/>
          </ac:spMkLst>
        </pc:spChg>
        <pc:spChg chg="mod ord">
          <ac:chgData name="David Jenkins" userId="02d52077-25dd-4bb4-880a-22675fa9839a" providerId="ADAL" clId="{A0C51A93-E24A-4E99-A7E6-D2306088C769}" dt="2023-04-13T06:40:45.907" v="2064" actId="20577"/>
          <ac:spMkLst>
            <pc:docMk/>
            <pc:sldMk cId="2606273310" sldId="290"/>
            <ac:spMk id="7" creationId="{5BC9654E-6764-67C9-7E43-C1BE477468C5}"/>
          </ac:spMkLst>
        </pc:spChg>
        <pc:spChg chg="del">
          <ac:chgData name="David Jenkins" userId="02d52077-25dd-4bb4-880a-22675fa9839a" providerId="ADAL" clId="{A0C51A93-E24A-4E99-A7E6-D2306088C769}" dt="2023-04-13T03:17:03.904" v="696" actId="478"/>
          <ac:spMkLst>
            <pc:docMk/>
            <pc:sldMk cId="2606273310" sldId="290"/>
            <ac:spMk id="8" creationId="{47869CE8-4E5D-EA53-DCE3-CCA3A4591445}"/>
          </ac:spMkLst>
        </pc:spChg>
        <pc:spChg chg="del">
          <ac:chgData name="David Jenkins" userId="02d52077-25dd-4bb4-880a-22675fa9839a" providerId="ADAL" clId="{A0C51A93-E24A-4E99-A7E6-D2306088C769}" dt="2023-04-13T03:17:10.779" v="698" actId="478"/>
          <ac:spMkLst>
            <pc:docMk/>
            <pc:sldMk cId="2606273310" sldId="290"/>
            <ac:spMk id="9" creationId="{B8AD64A5-7498-0671-EF1D-968EF024B783}"/>
          </ac:spMkLst>
        </pc:spChg>
        <pc:spChg chg="del">
          <ac:chgData name="David Jenkins" userId="02d52077-25dd-4bb4-880a-22675fa9839a" providerId="ADAL" clId="{A0C51A93-E24A-4E99-A7E6-D2306088C769}" dt="2023-04-13T03:17:13.289" v="699" actId="478"/>
          <ac:spMkLst>
            <pc:docMk/>
            <pc:sldMk cId="2606273310" sldId="290"/>
            <ac:spMk id="10" creationId="{846DE366-E419-B4F8-4954-00619E777393}"/>
          </ac:spMkLst>
        </pc:spChg>
        <pc:spChg chg="del">
          <ac:chgData name="David Jenkins" userId="02d52077-25dd-4bb4-880a-22675fa9839a" providerId="ADAL" clId="{A0C51A93-E24A-4E99-A7E6-D2306088C769}" dt="2023-04-13T03:17:16.687" v="700" actId="478"/>
          <ac:spMkLst>
            <pc:docMk/>
            <pc:sldMk cId="2606273310" sldId="290"/>
            <ac:spMk id="11" creationId="{F24B6901-4CEC-C839-6B84-D3765421AF59}"/>
          </ac:spMkLst>
        </pc:spChg>
        <pc:picChg chg="add mod">
          <ac:chgData name="David Jenkins" userId="02d52077-25dd-4bb4-880a-22675fa9839a" providerId="ADAL" clId="{A0C51A93-E24A-4E99-A7E6-D2306088C769}" dt="2023-04-13T06:40:48.497" v="2065" actId="1076"/>
          <ac:picMkLst>
            <pc:docMk/>
            <pc:sldMk cId="2606273310" sldId="290"/>
            <ac:picMk id="1026" creationId="{9EEFE3D8-243E-D8EF-C4C8-6671DF29FCA3}"/>
          </ac:picMkLst>
        </pc:picChg>
      </pc:sldChg>
      <pc:sldChg chg="add del">
        <pc:chgData name="David Jenkins" userId="02d52077-25dd-4bb4-880a-22675fa9839a" providerId="ADAL" clId="{A0C51A93-E24A-4E99-A7E6-D2306088C769}" dt="2023-04-13T03:17:25.453" v="702" actId="47"/>
        <pc:sldMkLst>
          <pc:docMk/>
          <pc:sldMk cId="2487156554" sldId="291"/>
        </pc:sldMkLst>
      </pc:sldChg>
      <pc:sldChg chg="addSp delSp modSp add mod chgLayout">
        <pc:chgData name="David Jenkins" userId="02d52077-25dd-4bb4-880a-22675fa9839a" providerId="ADAL" clId="{A0C51A93-E24A-4E99-A7E6-D2306088C769}" dt="2023-04-13T07:00:39.989" v="2553" actId="5793"/>
        <pc:sldMkLst>
          <pc:docMk/>
          <pc:sldMk cId="3612594293" sldId="291"/>
        </pc:sldMkLst>
        <pc:spChg chg="add del mod ord">
          <ac:chgData name="David Jenkins" userId="02d52077-25dd-4bb4-880a-22675fa9839a" providerId="ADAL" clId="{A0C51A93-E24A-4E99-A7E6-D2306088C769}" dt="2023-04-13T06:42:03.323" v="2088" actId="478"/>
          <ac:spMkLst>
            <pc:docMk/>
            <pc:sldMk cId="3612594293" sldId="291"/>
            <ac:spMk id="2" creationId="{7DFA53C3-336C-C10A-3CD7-B944218FA3ED}"/>
          </ac:spMkLst>
        </pc:spChg>
        <pc:spChg chg="add del mod">
          <ac:chgData name="David Jenkins" userId="02d52077-25dd-4bb4-880a-22675fa9839a" providerId="ADAL" clId="{A0C51A93-E24A-4E99-A7E6-D2306088C769}" dt="2023-04-13T07:00:39.989" v="2553" actId="5793"/>
          <ac:spMkLst>
            <pc:docMk/>
            <pc:sldMk cId="3612594293" sldId="291"/>
            <ac:spMk id="5" creationId="{6B4CD7D8-9462-FB36-BFA6-56A1F651FFBC}"/>
          </ac:spMkLst>
        </pc:spChg>
        <pc:spChg chg="mod ord">
          <ac:chgData name="David Jenkins" userId="02d52077-25dd-4bb4-880a-22675fa9839a" providerId="ADAL" clId="{A0C51A93-E24A-4E99-A7E6-D2306088C769}" dt="2023-04-13T07:00:30.130" v="2550" actId="1076"/>
          <ac:spMkLst>
            <pc:docMk/>
            <pc:sldMk cId="3612594293" sldId="291"/>
            <ac:spMk id="7" creationId="{5BC9654E-6764-67C9-7E43-C1BE477468C5}"/>
          </ac:spMkLst>
        </pc:spChg>
        <pc:picChg chg="del">
          <ac:chgData name="David Jenkins" userId="02d52077-25dd-4bb4-880a-22675fa9839a" providerId="ADAL" clId="{A0C51A93-E24A-4E99-A7E6-D2306088C769}" dt="2023-04-13T03:28:01.145" v="729" actId="478"/>
          <ac:picMkLst>
            <pc:docMk/>
            <pc:sldMk cId="3612594293" sldId="291"/>
            <ac:picMk id="1026" creationId="{9EEFE3D8-243E-D8EF-C4C8-6671DF29FCA3}"/>
          </ac:picMkLst>
        </pc:picChg>
      </pc:sldChg>
      <pc:sldChg chg="modSp add del mod">
        <pc:chgData name="David Jenkins" userId="02d52077-25dd-4bb4-880a-22675fa9839a" providerId="ADAL" clId="{A0C51A93-E24A-4E99-A7E6-D2306088C769}" dt="2023-04-13T03:17:57.351" v="707" actId="47"/>
        <pc:sldMkLst>
          <pc:docMk/>
          <pc:sldMk cId="3877117296" sldId="291"/>
        </pc:sldMkLst>
        <pc:spChg chg="mod">
          <ac:chgData name="David Jenkins" userId="02d52077-25dd-4bb4-880a-22675fa9839a" providerId="ADAL" clId="{A0C51A93-E24A-4E99-A7E6-D2306088C769}" dt="2023-04-13T03:17:48.516" v="704" actId="6549"/>
          <ac:spMkLst>
            <pc:docMk/>
            <pc:sldMk cId="3877117296" sldId="291"/>
            <ac:spMk id="2" creationId="{72F861E9-C893-6818-B3E4-B625CFC55857}"/>
          </ac:spMkLst>
        </pc:spChg>
      </pc:sldChg>
      <pc:sldChg chg="addSp delSp modSp new mod">
        <pc:chgData name="David Jenkins" userId="02d52077-25dd-4bb4-880a-22675fa9839a" providerId="ADAL" clId="{A0C51A93-E24A-4E99-A7E6-D2306088C769}" dt="2023-04-13T06:58:29.082" v="2543" actId="113"/>
        <pc:sldMkLst>
          <pc:docMk/>
          <pc:sldMk cId="593272039" sldId="292"/>
        </pc:sldMkLst>
        <pc:spChg chg="mod">
          <ac:chgData name="David Jenkins" userId="02d52077-25dd-4bb4-880a-22675fa9839a" providerId="ADAL" clId="{A0C51A93-E24A-4E99-A7E6-D2306088C769}" dt="2023-04-13T06:48:00.902" v="2264" actId="1076"/>
          <ac:spMkLst>
            <pc:docMk/>
            <pc:sldMk cId="593272039" sldId="292"/>
            <ac:spMk id="2" creationId="{034C38A7-00A1-754A-48FB-797FCB885D66}"/>
          </ac:spMkLst>
        </pc:spChg>
        <pc:spChg chg="add del mod">
          <ac:chgData name="David Jenkins" userId="02d52077-25dd-4bb4-880a-22675fa9839a" providerId="ADAL" clId="{A0C51A93-E24A-4E99-A7E6-D2306088C769}" dt="2023-04-13T06:55:40.802" v="2329" actId="1582"/>
          <ac:spMkLst>
            <pc:docMk/>
            <pc:sldMk cId="593272039" sldId="292"/>
            <ac:spMk id="3" creationId="{7F1511ED-7D86-4973-F2D3-2E25879818AA}"/>
          </ac:spMkLst>
        </pc:spChg>
        <pc:spChg chg="add del mod">
          <ac:chgData name="David Jenkins" userId="02d52077-25dd-4bb4-880a-22675fa9839a" providerId="ADAL" clId="{A0C51A93-E24A-4E99-A7E6-D2306088C769}" dt="2023-04-13T03:50:15.247" v="1211" actId="478"/>
          <ac:spMkLst>
            <pc:docMk/>
            <pc:sldMk cId="593272039" sldId="292"/>
            <ac:spMk id="4" creationId="{D6064D95-662C-0249-115F-93585EDEF910}"/>
          </ac:spMkLst>
        </pc:spChg>
        <pc:spChg chg="add del mod">
          <ac:chgData name="David Jenkins" userId="02d52077-25dd-4bb4-880a-22675fa9839a" providerId="ADAL" clId="{A0C51A93-E24A-4E99-A7E6-D2306088C769}" dt="2023-04-13T03:51:50.190" v="1232" actId="478"/>
          <ac:spMkLst>
            <pc:docMk/>
            <pc:sldMk cId="593272039" sldId="292"/>
            <ac:spMk id="6" creationId="{711A2256-BC4F-F81E-DA03-6366B9DD8BFF}"/>
          </ac:spMkLst>
        </pc:spChg>
        <pc:spChg chg="add mod">
          <ac:chgData name="David Jenkins" userId="02d52077-25dd-4bb4-880a-22675fa9839a" providerId="ADAL" clId="{A0C51A93-E24A-4E99-A7E6-D2306088C769}" dt="2023-04-13T06:53:31.464" v="2318" actId="1076"/>
          <ac:spMkLst>
            <pc:docMk/>
            <pc:sldMk cId="593272039" sldId="292"/>
            <ac:spMk id="8" creationId="{0896AECA-9EF5-63D4-8919-BA489CF1A8DA}"/>
          </ac:spMkLst>
        </pc:spChg>
        <pc:spChg chg="add mod">
          <ac:chgData name="David Jenkins" userId="02d52077-25dd-4bb4-880a-22675fa9839a" providerId="ADAL" clId="{A0C51A93-E24A-4E99-A7E6-D2306088C769}" dt="2023-04-13T06:51:36.690" v="2298" actId="108"/>
          <ac:spMkLst>
            <pc:docMk/>
            <pc:sldMk cId="593272039" sldId="292"/>
            <ac:spMk id="9" creationId="{BB2101B1-C109-5ED5-9975-2E90E1DBC5F1}"/>
          </ac:spMkLst>
        </pc:spChg>
        <pc:spChg chg="add mod">
          <ac:chgData name="David Jenkins" userId="02d52077-25dd-4bb4-880a-22675fa9839a" providerId="ADAL" clId="{A0C51A93-E24A-4E99-A7E6-D2306088C769}" dt="2023-04-13T06:51:55.084" v="2306" actId="108"/>
          <ac:spMkLst>
            <pc:docMk/>
            <pc:sldMk cId="593272039" sldId="292"/>
            <ac:spMk id="10" creationId="{896FD276-E81B-272B-D405-0540E6AEB96E}"/>
          </ac:spMkLst>
        </pc:spChg>
        <pc:spChg chg="add mod">
          <ac:chgData name="David Jenkins" userId="02d52077-25dd-4bb4-880a-22675fa9839a" providerId="ADAL" clId="{A0C51A93-E24A-4E99-A7E6-D2306088C769}" dt="2023-04-13T06:52:50.175" v="2312" actId="1076"/>
          <ac:spMkLst>
            <pc:docMk/>
            <pc:sldMk cId="593272039" sldId="292"/>
            <ac:spMk id="11" creationId="{DED89FEE-5CB0-B8A7-853D-8FF86CD6CD7C}"/>
          </ac:spMkLst>
        </pc:spChg>
        <pc:spChg chg="add del mod">
          <ac:chgData name="David Jenkins" userId="02d52077-25dd-4bb4-880a-22675fa9839a" providerId="ADAL" clId="{A0C51A93-E24A-4E99-A7E6-D2306088C769}" dt="2023-04-13T06:53:33.650" v="2322" actId="11529"/>
          <ac:spMkLst>
            <pc:docMk/>
            <pc:sldMk cId="593272039" sldId="292"/>
            <ac:spMk id="12" creationId="{C91FFAEB-2778-D8A5-923D-C45401E75331}"/>
          </ac:spMkLst>
        </pc:spChg>
        <pc:spChg chg="add del">
          <ac:chgData name="David Jenkins" userId="02d52077-25dd-4bb4-880a-22675fa9839a" providerId="ADAL" clId="{A0C51A93-E24A-4E99-A7E6-D2306088C769}" dt="2023-04-13T06:53:51.387" v="2324" actId="478"/>
          <ac:spMkLst>
            <pc:docMk/>
            <pc:sldMk cId="593272039" sldId="292"/>
            <ac:spMk id="13" creationId="{CB2E0335-EFC5-7D92-EE9E-6BEE7248242D}"/>
          </ac:spMkLst>
        </pc:spChg>
        <pc:spChg chg="add mod">
          <ac:chgData name="David Jenkins" userId="02d52077-25dd-4bb4-880a-22675fa9839a" providerId="ADAL" clId="{A0C51A93-E24A-4E99-A7E6-D2306088C769}" dt="2023-04-13T06:58:10.686" v="2541" actId="1076"/>
          <ac:spMkLst>
            <pc:docMk/>
            <pc:sldMk cId="593272039" sldId="292"/>
            <ac:spMk id="14" creationId="{75A1D301-A57C-3773-52B0-87CE0980DFB0}"/>
          </ac:spMkLst>
        </pc:spChg>
        <pc:spChg chg="add mod">
          <ac:chgData name="David Jenkins" userId="02d52077-25dd-4bb4-880a-22675fa9839a" providerId="ADAL" clId="{A0C51A93-E24A-4E99-A7E6-D2306088C769}" dt="2023-04-13T06:58:29.082" v="2543" actId="113"/>
          <ac:spMkLst>
            <pc:docMk/>
            <pc:sldMk cId="593272039" sldId="292"/>
            <ac:spMk id="15" creationId="{06C3B3A3-D3C4-2B60-E6D4-5B1702180E15}"/>
          </ac:spMkLst>
        </pc:spChg>
        <pc:picChg chg="add del mod">
          <ac:chgData name="David Jenkins" userId="02d52077-25dd-4bb4-880a-22675fa9839a" providerId="ADAL" clId="{A0C51A93-E24A-4E99-A7E6-D2306088C769}" dt="2023-04-13T06:48:06.649" v="2265" actId="1076"/>
          <ac:picMkLst>
            <pc:docMk/>
            <pc:sldMk cId="593272039" sldId="292"/>
            <ac:picMk id="2050" creationId="{8FA1EBAE-3CCC-A005-8C8E-77CF61045314}"/>
          </ac:picMkLst>
        </pc:picChg>
        <pc:picChg chg="add del mod">
          <ac:chgData name="David Jenkins" userId="02d52077-25dd-4bb4-880a-22675fa9839a" providerId="ADAL" clId="{A0C51A93-E24A-4E99-A7E6-D2306088C769}" dt="2023-04-13T06:49:12.040" v="2282" actId="1076"/>
          <ac:picMkLst>
            <pc:docMk/>
            <pc:sldMk cId="593272039" sldId="292"/>
            <ac:picMk id="2052" creationId="{12E38C52-39DD-B920-762E-3C2328FA7059}"/>
          </ac:picMkLst>
        </pc:picChg>
        <pc:picChg chg="add del mod">
          <ac:chgData name="David Jenkins" userId="02d52077-25dd-4bb4-880a-22675fa9839a" providerId="ADAL" clId="{A0C51A93-E24A-4E99-A7E6-D2306088C769}" dt="2023-04-13T06:49:14.112" v="2283" actId="1076"/>
          <ac:picMkLst>
            <pc:docMk/>
            <pc:sldMk cId="593272039" sldId="292"/>
            <ac:picMk id="2054" creationId="{68F5D4C5-D9EA-31DB-849E-4C42ED8CA1A1}"/>
          </ac:picMkLst>
        </pc:picChg>
      </pc:sldChg>
      <pc:sldChg chg="add del">
        <pc:chgData name="David Jenkins" userId="02d52077-25dd-4bb4-880a-22675fa9839a" providerId="ADAL" clId="{A0C51A93-E24A-4E99-A7E6-D2306088C769}" dt="2023-04-13T03:28:10.631" v="731" actId="47"/>
        <pc:sldMkLst>
          <pc:docMk/>
          <pc:sldMk cId="861679162" sldId="292"/>
        </pc:sldMkLst>
      </pc:sldChg>
      <pc:sldChg chg="add del">
        <pc:chgData name="David Jenkins" userId="02d52077-25dd-4bb4-880a-22675fa9839a" providerId="ADAL" clId="{A0C51A93-E24A-4E99-A7E6-D2306088C769}" dt="2023-04-13T03:17:54.861" v="706" actId="47"/>
        <pc:sldMkLst>
          <pc:docMk/>
          <pc:sldMk cId="2166589371" sldId="292"/>
        </pc:sldMkLst>
      </pc:sldChg>
      <pc:sldChg chg="add del">
        <pc:chgData name="David Jenkins" userId="02d52077-25dd-4bb4-880a-22675fa9839a" providerId="ADAL" clId="{A0C51A93-E24A-4E99-A7E6-D2306088C769}" dt="2023-04-13T03:28:22.752" v="737" actId="47"/>
        <pc:sldMkLst>
          <pc:docMk/>
          <pc:sldMk cId="3776729172" sldId="292"/>
        </pc:sldMkLst>
      </pc:sldChg>
      <pc:sldChg chg="add del">
        <pc:chgData name="David Jenkins" userId="02d52077-25dd-4bb4-880a-22675fa9839a" providerId="ADAL" clId="{A0C51A93-E24A-4E99-A7E6-D2306088C769}" dt="2023-04-13T06:47:26.846" v="2218" actId="47"/>
        <pc:sldMkLst>
          <pc:docMk/>
          <pc:sldMk cId="2003783300" sldId="293"/>
        </pc:sldMkLst>
      </pc:sldChg>
      <pc:sldChg chg="new del">
        <pc:chgData name="David Jenkins" userId="02d52077-25dd-4bb4-880a-22675fa9839a" providerId="ADAL" clId="{A0C51A93-E24A-4E99-A7E6-D2306088C769}" dt="2023-04-13T06:36:54.862" v="2008" actId="47"/>
        <pc:sldMkLst>
          <pc:docMk/>
          <pc:sldMk cId="1472732948" sldId="294"/>
        </pc:sldMkLst>
      </pc:sldChg>
      <pc:sldChg chg="new del">
        <pc:chgData name="David Jenkins" userId="02d52077-25dd-4bb4-880a-22675fa9839a" providerId="ADAL" clId="{A0C51A93-E24A-4E99-A7E6-D2306088C769}" dt="2023-04-13T06:35:29.409" v="1871" actId="47"/>
        <pc:sldMkLst>
          <pc:docMk/>
          <pc:sldMk cId="2346487556" sldId="295"/>
        </pc:sldMkLst>
      </pc:sldChg>
      <pc:sldChg chg="modSp add mod ord">
        <pc:chgData name="David Jenkins" userId="02d52077-25dd-4bb4-880a-22675fa9839a" providerId="ADAL" clId="{A0C51A93-E24A-4E99-A7E6-D2306088C769}" dt="2023-04-13T07:11:39.709" v="2664" actId="20577"/>
        <pc:sldMkLst>
          <pc:docMk/>
          <pc:sldMk cId="1126681908" sldId="296"/>
        </pc:sldMkLst>
        <pc:spChg chg="mod">
          <ac:chgData name="David Jenkins" userId="02d52077-25dd-4bb4-880a-22675fa9839a" providerId="ADAL" clId="{A0C51A93-E24A-4E99-A7E6-D2306088C769}" dt="2023-04-13T06:30:27.166" v="1416" actId="20577"/>
          <ac:spMkLst>
            <pc:docMk/>
            <pc:sldMk cId="1126681908" sldId="296"/>
            <ac:spMk id="17" creationId="{4E87907F-561F-DE40-85F6-76804CA2005F}"/>
          </ac:spMkLst>
        </pc:spChg>
        <pc:spChg chg="mod">
          <ac:chgData name="David Jenkins" userId="02d52077-25dd-4bb4-880a-22675fa9839a" providerId="ADAL" clId="{A0C51A93-E24A-4E99-A7E6-D2306088C769}" dt="2023-04-13T07:11:39.709" v="2664" actId="20577"/>
          <ac:spMkLst>
            <pc:docMk/>
            <pc:sldMk cId="1126681908" sldId="296"/>
            <ac:spMk id="18" creationId="{3313EA36-15C2-2C4D-96CE-4A4A77F3DC3E}"/>
          </ac:spMkLst>
        </pc:spChg>
        <pc:spChg chg="mod">
          <ac:chgData name="David Jenkins" userId="02d52077-25dd-4bb4-880a-22675fa9839a" providerId="ADAL" clId="{A0C51A93-E24A-4E99-A7E6-D2306088C769}" dt="2023-04-13T06:34:15.965" v="1788" actId="27636"/>
          <ac:spMkLst>
            <pc:docMk/>
            <pc:sldMk cId="1126681908" sldId="296"/>
            <ac:spMk id="24" creationId="{1C5887FB-9620-CE4A-A831-C14DF7CDDB84}"/>
          </ac:spMkLst>
        </pc:spChg>
        <pc:spChg chg="mod">
          <ac:chgData name="David Jenkins" userId="02d52077-25dd-4bb4-880a-22675fa9839a" providerId="ADAL" clId="{A0C51A93-E24A-4E99-A7E6-D2306088C769}" dt="2023-04-13T06:34:24.912" v="1810" actId="20577"/>
          <ac:spMkLst>
            <pc:docMk/>
            <pc:sldMk cId="1126681908" sldId="296"/>
            <ac:spMk id="25" creationId="{C321FE6C-24F2-1548-A1B1-422450B8E4AD}"/>
          </ac:spMkLst>
        </pc:spChg>
        <pc:spChg chg="mod">
          <ac:chgData name="David Jenkins" userId="02d52077-25dd-4bb4-880a-22675fa9839a" providerId="ADAL" clId="{A0C51A93-E24A-4E99-A7E6-D2306088C769}" dt="2023-04-13T06:34:31.635" v="1831" actId="20577"/>
          <ac:spMkLst>
            <pc:docMk/>
            <pc:sldMk cId="1126681908" sldId="296"/>
            <ac:spMk id="26" creationId="{E8319454-0468-9B43-AEE3-52B61DB976D7}"/>
          </ac:spMkLst>
        </pc:spChg>
        <pc:spChg chg="mod">
          <ac:chgData name="David Jenkins" userId="02d52077-25dd-4bb4-880a-22675fa9839a" providerId="ADAL" clId="{A0C51A93-E24A-4E99-A7E6-D2306088C769}" dt="2023-04-13T06:34:43.778" v="1846" actId="20577"/>
          <ac:spMkLst>
            <pc:docMk/>
            <pc:sldMk cId="1126681908" sldId="296"/>
            <ac:spMk id="27" creationId="{F3145304-5500-9149-A119-9DBF29D15E1B}"/>
          </ac:spMkLst>
        </pc:spChg>
      </pc:sldChg>
      <pc:sldChg chg="addSp delSp modSp add mod">
        <pc:chgData name="David Jenkins" userId="02d52077-25dd-4bb4-880a-22675fa9839a" providerId="ADAL" clId="{A0C51A93-E24A-4E99-A7E6-D2306088C769}" dt="2023-04-13T07:17:47.514" v="2878" actId="20577"/>
        <pc:sldMkLst>
          <pc:docMk/>
          <pc:sldMk cId="716516049" sldId="297"/>
        </pc:sldMkLst>
        <pc:spChg chg="mod">
          <ac:chgData name="David Jenkins" userId="02d52077-25dd-4bb4-880a-22675fa9839a" providerId="ADAL" clId="{A0C51A93-E24A-4E99-A7E6-D2306088C769}" dt="2023-04-13T07:17:47.514" v="2878" actId="20577"/>
          <ac:spMkLst>
            <pc:docMk/>
            <pc:sldMk cId="716516049" sldId="297"/>
            <ac:spMk id="2" creationId="{72F861E9-C893-6818-B3E4-B625CFC55857}"/>
          </ac:spMkLst>
        </pc:spChg>
        <pc:spChg chg="mod">
          <ac:chgData name="David Jenkins" userId="02d52077-25dd-4bb4-880a-22675fa9839a" providerId="ADAL" clId="{A0C51A93-E24A-4E99-A7E6-D2306088C769}" dt="2023-04-13T06:38:04.683" v="2012"/>
          <ac:spMkLst>
            <pc:docMk/>
            <pc:sldMk cId="716516049" sldId="297"/>
            <ac:spMk id="7" creationId="{5BC9654E-6764-67C9-7E43-C1BE477468C5}"/>
          </ac:spMkLst>
        </pc:spChg>
        <pc:spChg chg="mod">
          <ac:chgData name="David Jenkins" userId="02d52077-25dd-4bb4-880a-22675fa9839a" providerId="ADAL" clId="{A0C51A93-E24A-4E99-A7E6-D2306088C769}" dt="2023-04-13T07:16:47.981" v="2823" actId="14100"/>
          <ac:spMkLst>
            <pc:docMk/>
            <pc:sldMk cId="716516049" sldId="297"/>
            <ac:spMk id="8" creationId="{47869CE8-4E5D-EA53-DCE3-CCA3A4591445}"/>
          </ac:spMkLst>
        </pc:spChg>
        <pc:spChg chg="mod">
          <ac:chgData name="David Jenkins" userId="02d52077-25dd-4bb4-880a-22675fa9839a" providerId="ADAL" clId="{A0C51A93-E24A-4E99-A7E6-D2306088C769}" dt="2023-04-13T06:38:59.401" v="2023" actId="1076"/>
          <ac:spMkLst>
            <pc:docMk/>
            <pc:sldMk cId="716516049" sldId="297"/>
            <ac:spMk id="9" creationId="{B8AD64A5-7498-0671-EF1D-968EF024B783}"/>
          </ac:spMkLst>
        </pc:spChg>
        <pc:spChg chg="mod">
          <ac:chgData name="David Jenkins" userId="02d52077-25dd-4bb4-880a-22675fa9839a" providerId="ADAL" clId="{A0C51A93-E24A-4E99-A7E6-D2306088C769}" dt="2023-04-13T06:39:20.363" v="2026" actId="1076"/>
          <ac:spMkLst>
            <pc:docMk/>
            <pc:sldMk cId="716516049" sldId="297"/>
            <ac:spMk id="10" creationId="{846DE366-E419-B4F8-4954-00619E777393}"/>
          </ac:spMkLst>
        </pc:spChg>
        <pc:spChg chg="add mod">
          <ac:chgData name="David Jenkins" userId="02d52077-25dd-4bb4-880a-22675fa9839a" providerId="ADAL" clId="{A0C51A93-E24A-4E99-A7E6-D2306088C769}" dt="2023-04-13T07:17:25.558" v="2828" actId="1076"/>
          <ac:spMkLst>
            <pc:docMk/>
            <pc:sldMk cId="716516049" sldId="297"/>
            <ac:spMk id="11" creationId="{3ADC48DB-BF04-8A66-6D08-79F788A0FC7E}"/>
          </ac:spMkLst>
        </pc:spChg>
        <pc:picChg chg="add del">
          <ac:chgData name="David Jenkins" userId="02d52077-25dd-4bb4-880a-22675fa9839a" providerId="ADAL" clId="{A0C51A93-E24A-4E99-A7E6-D2306088C769}" dt="2023-04-13T07:15:44.936" v="2817" actId="478"/>
          <ac:picMkLst>
            <pc:docMk/>
            <pc:sldMk cId="716516049" sldId="297"/>
            <ac:picMk id="4" creationId="{FF3F002B-4B20-09E2-B9EF-8FF2E7913B6C}"/>
          </ac:picMkLst>
        </pc:picChg>
        <pc:picChg chg="add del">
          <ac:chgData name="David Jenkins" userId="02d52077-25dd-4bb4-880a-22675fa9839a" providerId="ADAL" clId="{A0C51A93-E24A-4E99-A7E6-D2306088C769}" dt="2023-04-13T07:15:52.238" v="2819" actId="478"/>
          <ac:picMkLst>
            <pc:docMk/>
            <pc:sldMk cId="716516049" sldId="297"/>
            <ac:picMk id="6" creationId="{4450F2EF-0F04-9F12-8FC3-A0C3706B9809}"/>
          </ac:picMkLst>
        </pc:picChg>
      </pc:sldChg>
      <pc:sldChg chg="addSp delSp modSp new mod ord">
        <pc:chgData name="David Jenkins" userId="02d52077-25dd-4bb4-880a-22675fa9839a" providerId="ADAL" clId="{A0C51A93-E24A-4E99-A7E6-D2306088C769}" dt="2023-04-13T07:23:13.470" v="2995"/>
        <pc:sldMkLst>
          <pc:docMk/>
          <pc:sldMk cId="17411970" sldId="298"/>
        </pc:sldMkLst>
        <pc:spChg chg="mod">
          <ac:chgData name="David Jenkins" userId="02d52077-25dd-4bb4-880a-22675fa9839a" providerId="ADAL" clId="{A0C51A93-E24A-4E99-A7E6-D2306088C769}" dt="2023-04-13T07:08:15.336" v="2610" actId="20577"/>
          <ac:spMkLst>
            <pc:docMk/>
            <pc:sldMk cId="17411970" sldId="298"/>
            <ac:spMk id="2" creationId="{78363218-6499-C5BD-3D2F-6CCD4B2FD29B}"/>
          </ac:spMkLst>
        </pc:spChg>
        <pc:spChg chg="del">
          <ac:chgData name="David Jenkins" userId="02d52077-25dd-4bb4-880a-22675fa9839a" providerId="ADAL" clId="{A0C51A93-E24A-4E99-A7E6-D2306088C769}" dt="2023-04-13T07:07:35.277" v="2561" actId="22"/>
          <ac:spMkLst>
            <pc:docMk/>
            <pc:sldMk cId="17411970" sldId="298"/>
            <ac:spMk id="3" creationId="{0E645BDB-0C9F-3D9B-A33E-75935AECFA98}"/>
          </ac:spMkLst>
        </pc:spChg>
        <pc:picChg chg="add del mod">
          <ac:chgData name="David Jenkins" userId="02d52077-25dd-4bb4-880a-22675fa9839a" providerId="ADAL" clId="{A0C51A93-E24A-4E99-A7E6-D2306088C769}" dt="2023-04-13T07:02:22.090" v="2560" actId="478"/>
          <ac:picMkLst>
            <pc:docMk/>
            <pc:sldMk cId="17411970" sldId="298"/>
            <ac:picMk id="4" creationId="{CB078C2A-42DA-4B1E-429D-8CF01E0033B4}"/>
          </ac:picMkLst>
        </pc:picChg>
        <pc:picChg chg="add mod ord modCrop">
          <ac:chgData name="David Jenkins" userId="02d52077-25dd-4bb4-880a-22675fa9839a" providerId="ADAL" clId="{A0C51A93-E24A-4E99-A7E6-D2306088C769}" dt="2023-04-13T07:08:26.567" v="2613" actId="1076"/>
          <ac:picMkLst>
            <pc:docMk/>
            <pc:sldMk cId="17411970" sldId="298"/>
            <ac:picMk id="6" creationId="{D6EC9D3D-9F3B-8A4F-CCFA-01DA769C45A7}"/>
          </ac:picMkLst>
        </pc:picChg>
      </pc:sldChg>
      <pc:sldChg chg="addSp delSp modSp new mod chgLayout">
        <pc:chgData name="David Jenkins" userId="02d52077-25dd-4bb4-880a-22675fa9839a" providerId="ADAL" clId="{A0C51A93-E24A-4E99-A7E6-D2306088C769}" dt="2023-04-13T07:22:05.946" v="2993" actId="1076"/>
        <pc:sldMkLst>
          <pc:docMk/>
          <pc:sldMk cId="1816642434" sldId="299"/>
        </pc:sldMkLst>
        <pc:spChg chg="del mod ord">
          <ac:chgData name="David Jenkins" userId="02d52077-25dd-4bb4-880a-22675fa9839a" providerId="ADAL" clId="{A0C51A93-E24A-4E99-A7E6-D2306088C769}" dt="2023-04-13T07:19:14.285" v="2887" actId="700"/>
          <ac:spMkLst>
            <pc:docMk/>
            <pc:sldMk cId="1816642434" sldId="299"/>
            <ac:spMk id="2" creationId="{546EC0DB-56E9-87AC-E6A4-EE5EAAAEE609}"/>
          </ac:spMkLst>
        </pc:spChg>
        <pc:spChg chg="del">
          <ac:chgData name="David Jenkins" userId="02d52077-25dd-4bb4-880a-22675fa9839a" providerId="ADAL" clId="{A0C51A93-E24A-4E99-A7E6-D2306088C769}" dt="2023-04-13T07:19:14.285" v="2887" actId="700"/>
          <ac:spMkLst>
            <pc:docMk/>
            <pc:sldMk cId="1816642434" sldId="299"/>
            <ac:spMk id="3" creationId="{AF7FB989-9D0F-A661-06A8-7B08A8EEE7A5}"/>
          </ac:spMkLst>
        </pc:spChg>
        <pc:spChg chg="del">
          <ac:chgData name="David Jenkins" userId="02d52077-25dd-4bb4-880a-22675fa9839a" providerId="ADAL" clId="{A0C51A93-E24A-4E99-A7E6-D2306088C769}" dt="2023-04-13T07:19:14.285" v="2887" actId="700"/>
          <ac:spMkLst>
            <pc:docMk/>
            <pc:sldMk cId="1816642434" sldId="299"/>
            <ac:spMk id="4" creationId="{C32D159D-2074-E5D7-D1AB-ABA84B8D384B}"/>
          </ac:spMkLst>
        </pc:spChg>
        <pc:spChg chg="del">
          <ac:chgData name="David Jenkins" userId="02d52077-25dd-4bb4-880a-22675fa9839a" providerId="ADAL" clId="{A0C51A93-E24A-4E99-A7E6-D2306088C769}" dt="2023-04-13T07:19:14.285" v="2887" actId="700"/>
          <ac:spMkLst>
            <pc:docMk/>
            <pc:sldMk cId="1816642434" sldId="299"/>
            <ac:spMk id="5" creationId="{E12A580B-1039-D0B0-5CDD-957313D1C4E2}"/>
          </ac:spMkLst>
        </pc:spChg>
        <pc:spChg chg="del">
          <ac:chgData name="David Jenkins" userId="02d52077-25dd-4bb4-880a-22675fa9839a" providerId="ADAL" clId="{A0C51A93-E24A-4E99-A7E6-D2306088C769}" dt="2023-04-13T07:19:14.285" v="2887" actId="700"/>
          <ac:spMkLst>
            <pc:docMk/>
            <pc:sldMk cId="1816642434" sldId="299"/>
            <ac:spMk id="6" creationId="{80CB470F-A931-671E-7EF8-B548172AB819}"/>
          </ac:spMkLst>
        </pc:spChg>
        <pc:spChg chg="del mod ord">
          <ac:chgData name="David Jenkins" userId="02d52077-25dd-4bb4-880a-22675fa9839a" providerId="ADAL" clId="{A0C51A93-E24A-4E99-A7E6-D2306088C769}" dt="2023-04-13T07:19:14.285" v="2887" actId="700"/>
          <ac:spMkLst>
            <pc:docMk/>
            <pc:sldMk cId="1816642434" sldId="299"/>
            <ac:spMk id="7" creationId="{7695BA98-560B-5448-1DFE-A0FEF6630C24}"/>
          </ac:spMkLst>
        </pc:spChg>
        <pc:spChg chg="del">
          <ac:chgData name="David Jenkins" userId="02d52077-25dd-4bb4-880a-22675fa9839a" providerId="ADAL" clId="{A0C51A93-E24A-4E99-A7E6-D2306088C769}" dt="2023-04-13T07:19:14.285" v="2887" actId="700"/>
          <ac:spMkLst>
            <pc:docMk/>
            <pc:sldMk cId="1816642434" sldId="299"/>
            <ac:spMk id="8" creationId="{CA546EDE-5BED-D8D2-9C41-BCBFD62D5CD8}"/>
          </ac:spMkLst>
        </pc:spChg>
        <pc:spChg chg="del">
          <ac:chgData name="David Jenkins" userId="02d52077-25dd-4bb4-880a-22675fa9839a" providerId="ADAL" clId="{A0C51A93-E24A-4E99-A7E6-D2306088C769}" dt="2023-04-13T07:19:14.285" v="2887" actId="700"/>
          <ac:spMkLst>
            <pc:docMk/>
            <pc:sldMk cId="1816642434" sldId="299"/>
            <ac:spMk id="9" creationId="{06266B41-2828-B9EB-177E-6A773E4361E8}"/>
          </ac:spMkLst>
        </pc:spChg>
        <pc:spChg chg="del">
          <ac:chgData name="David Jenkins" userId="02d52077-25dd-4bb4-880a-22675fa9839a" providerId="ADAL" clId="{A0C51A93-E24A-4E99-A7E6-D2306088C769}" dt="2023-04-13T07:19:14.285" v="2887" actId="700"/>
          <ac:spMkLst>
            <pc:docMk/>
            <pc:sldMk cId="1816642434" sldId="299"/>
            <ac:spMk id="10" creationId="{F9C496A1-0C8E-7327-A395-AD5F3886CA87}"/>
          </ac:spMkLst>
        </pc:spChg>
        <pc:spChg chg="del">
          <ac:chgData name="David Jenkins" userId="02d52077-25dd-4bb4-880a-22675fa9839a" providerId="ADAL" clId="{A0C51A93-E24A-4E99-A7E6-D2306088C769}" dt="2023-04-13T07:19:14.285" v="2887" actId="700"/>
          <ac:spMkLst>
            <pc:docMk/>
            <pc:sldMk cId="1816642434" sldId="299"/>
            <ac:spMk id="11" creationId="{C5BB3B57-4960-FE26-B5FE-67662F1EDC9A}"/>
          </ac:spMkLst>
        </pc:spChg>
        <pc:spChg chg="add mod ord">
          <ac:chgData name="David Jenkins" userId="02d52077-25dd-4bb4-880a-22675fa9839a" providerId="ADAL" clId="{A0C51A93-E24A-4E99-A7E6-D2306088C769}" dt="2023-04-13T07:21:09.605" v="2938" actId="20577"/>
          <ac:spMkLst>
            <pc:docMk/>
            <pc:sldMk cId="1816642434" sldId="299"/>
            <ac:spMk id="14" creationId="{53DFC984-6C01-F7B0-9828-C32A09BFF9D0}"/>
          </ac:spMkLst>
        </pc:spChg>
        <pc:spChg chg="add del mod ord">
          <ac:chgData name="David Jenkins" userId="02d52077-25dd-4bb4-880a-22675fa9839a" providerId="ADAL" clId="{A0C51A93-E24A-4E99-A7E6-D2306088C769}" dt="2023-04-13T07:19:17.381" v="2888" actId="478"/>
          <ac:spMkLst>
            <pc:docMk/>
            <pc:sldMk cId="1816642434" sldId="299"/>
            <ac:spMk id="15" creationId="{1CE32C40-37B0-BC99-AF09-477BFA470064}"/>
          </ac:spMkLst>
        </pc:spChg>
        <pc:spChg chg="add mod">
          <ac:chgData name="David Jenkins" userId="02d52077-25dd-4bb4-880a-22675fa9839a" providerId="ADAL" clId="{A0C51A93-E24A-4E99-A7E6-D2306088C769}" dt="2023-04-13T07:22:05.946" v="2993" actId="1076"/>
          <ac:spMkLst>
            <pc:docMk/>
            <pc:sldMk cId="1816642434" sldId="299"/>
            <ac:spMk id="18" creationId="{55657EA9-3D7D-D803-95CF-07D7D3F37B40}"/>
          </ac:spMkLst>
        </pc:spChg>
        <pc:picChg chg="add del mod modCrop">
          <ac:chgData name="David Jenkins" userId="02d52077-25dd-4bb4-880a-22675fa9839a" providerId="ADAL" clId="{A0C51A93-E24A-4E99-A7E6-D2306088C769}" dt="2023-04-13T07:20:46.054" v="2901" actId="478"/>
          <ac:picMkLst>
            <pc:docMk/>
            <pc:sldMk cId="1816642434" sldId="299"/>
            <ac:picMk id="13" creationId="{D4BC5D8A-26D3-AD13-0E40-61DEC21AACA2}"/>
          </ac:picMkLst>
        </pc:picChg>
        <pc:picChg chg="add mod modCrop">
          <ac:chgData name="David Jenkins" userId="02d52077-25dd-4bb4-880a-22675fa9839a" providerId="ADAL" clId="{A0C51A93-E24A-4E99-A7E6-D2306088C769}" dt="2023-04-13T07:21:47.293" v="2968" actId="1076"/>
          <ac:picMkLst>
            <pc:docMk/>
            <pc:sldMk cId="1816642434" sldId="299"/>
            <ac:picMk id="17" creationId="{6C0FC28B-E564-AFB8-416E-64687820577E}"/>
          </ac:picMkLst>
        </pc:picChg>
      </pc:sldChg>
      <pc:sldMasterChg chg="delSldLayout">
        <pc:chgData name="David Jenkins" userId="02d52077-25dd-4bb4-880a-22675fa9839a" providerId="ADAL" clId="{A0C51A93-E24A-4E99-A7E6-D2306088C769}" dt="2023-04-13T07:29:15.830" v="3002" actId="47"/>
        <pc:sldMasterMkLst>
          <pc:docMk/>
          <pc:sldMasterMk cId="1267122019" sldId="2147483648"/>
        </pc:sldMasterMkLst>
        <pc:sldLayoutChg chg="del">
          <pc:chgData name="David Jenkins" userId="02d52077-25dd-4bb4-880a-22675fa9839a" providerId="ADAL" clId="{A0C51A93-E24A-4E99-A7E6-D2306088C769}" dt="2023-04-13T07:29:15.830" v="3002" actId="47"/>
          <pc:sldLayoutMkLst>
            <pc:docMk/>
            <pc:sldMasterMk cId="1267122019" sldId="2147483648"/>
            <pc:sldLayoutMk cId="1088941784" sldId="2147483662"/>
          </pc:sldLayoutMkLst>
        </pc:sldLayoutChg>
      </pc:sldMasterChg>
    </pc:docChg>
  </pc:docChgLst>
  <pc:docChgLst>
    <pc:chgData name="David" userId="02d52077-25dd-4bb4-880a-22675fa9839a" providerId="ADAL" clId="{A0C51A93-E24A-4E99-A7E6-D2306088C769}"/>
    <pc:docChg chg="undo custSel addSld modSld sldOrd">
      <pc:chgData name="David" userId="02d52077-25dd-4bb4-880a-22675fa9839a" providerId="ADAL" clId="{A0C51A93-E24A-4E99-A7E6-D2306088C769}" dt="2023-04-14T14:09:10.963" v="38" actId="1076"/>
      <pc:docMkLst>
        <pc:docMk/>
      </pc:docMkLst>
      <pc:sldChg chg="addSp delSp modSp mod chgLayout">
        <pc:chgData name="David" userId="02d52077-25dd-4bb4-880a-22675fa9839a" providerId="ADAL" clId="{A0C51A93-E24A-4E99-A7E6-D2306088C769}" dt="2023-04-14T04:22:46.243" v="13" actId="1076"/>
        <pc:sldMkLst>
          <pc:docMk/>
          <pc:sldMk cId="1740260769" sldId="289"/>
        </pc:sldMkLst>
        <pc:spChg chg="mod ord">
          <ac:chgData name="David" userId="02d52077-25dd-4bb4-880a-22675fa9839a" providerId="ADAL" clId="{A0C51A93-E24A-4E99-A7E6-D2306088C769}" dt="2023-04-14T04:21:10.465" v="1" actId="700"/>
          <ac:spMkLst>
            <pc:docMk/>
            <pc:sldMk cId="1740260769" sldId="289"/>
            <ac:spMk id="2" creationId="{72F861E9-C893-6818-B3E4-B625CFC55857}"/>
          </ac:spMkLst>
        </pc:spChg>
        <pc:spChg chg="mod ord">
          <ac:chgData name="David" userId="02d52077-25dd-4bb4-880a-22675fa9839a" providerId="ADAL" clId="{A0C51A93-E24A-4E99-A7E6-D2306088C769}" dt="2023-04-14T04:21:10.465" v="1" actId="700"/>
          <ac:spMkLst>
            <pc:docMk/>
            <pc:sldMk cId="1740260769" sldId="289"/>
            <ac:spMk id="7" creationId="{5BC9654E-6764-67C9-7E43-C1BE477468C5}"/>
          </ac:spMkLst>
        </pc:spChg>
        <pc:spChg chg="add del">
          <ac:chgData name="David" userId="02d52077-25dd-4bb4-880a-22675fa9839a" providerId="ADAL" clId="{A0C51A93-E24A-4E99-A7E6-D2306088C769}" dt="2023-04-14T04:21:10.465" v="1" actId="700"/>
          <ac:spMkLst>
            <pc:docMk/>
            <pc:sldMk cId="1740260769" sldId="289"/>
            <ac:spMk id="8" creationId="{47869CE8-4E5D-EA53-DCE3-CCA3A4591445}"/>
          </ac:spMkLst>
        </pc:spChg>
        <pc:spChg chg="add del">
          <ac:chgData name="David" userId="02d52077-25dd-4bb4-880a-22675fa9839a" providerId="ADAL" clId="{A0C51A93-E24A-4E99-A7E6-D2306088C769}" dt="2023-04-14T04:21:10.465" v="1" actId="700"/>
          <ac:spMkLst>
            <pc:docMk/>
            <pc:sldMk cId="1740260769" sldId="289"/>
            <ac:spMk id="9" creationId="{B8AD64A5-7498-0671-EF1D-968EF024B783}"/>
          </ac:spMkLst>
        </pc:spChg>
        <pc:spChg chg="add del">
          <ac:chgData name="David" userId="02d52077-25dd-4bb4-880a-22675fa9839a" providerId="ADAL" clId="{A0C51A93-E24A-4E99-A7E6-D2306088C769}" dt="2023-04-14T04:21:10.465" v="1" actId="700"/>
          <ac:spMkLst>
            <pc:docMk/>
            <pc:sldMk cId="1740260769" sldId="289"/>
            <ac:spMk id="10" creationId="{846DE366-E419-B4F8-4954-00619E777393}"/>
          </ac:spMkLst>
        </pc:spChg>
        <pc:picChg chg="add mod modCrop">
          <ac:chgData name="David" userId="02d52077-25dd-4bb4-880a-22675fa9839a" providerId="ADAL" clId="{A0C51A93-E24A-4E99-A7E6-D2306088C769}" dt="2023-04-14T04:22:46.243" v="13" actId="1076"/>
          <ac:picMkLst>
            <pc:docMk/>
            <pc:sldMk cId="1740260769" sldId="289"/>
            <ac:picMk id="3" creationId="{B2BF5B0F-2475-4194-A093-D963F0CEEE4C}"/>
          </ac:picMkLst>
        </pc:picChg>
      </pc:sldChg>
      <pc:sldChg chg="ord">
        <pc:chgData name="David" userId="02d52077-25dd-4bb4-880a-22675fa9839a" providerId="ADAL" clId="{A0C51A93-E24A-4E99-A7E6-D2306088C769}" dt="2023-04-14T04:23:49.882" v="16"/>
        <pc:sldMkLst>
          <pc:docMk/>
          <pc:sldMk cId="2606273310" sldId="290"/>
        </pc:sldMkLst>
      </pc:sldChg>
      <pc:sldChg chg="addSp delSp modSp mod">
        <pc:chgData name="David" userId="02d52077-25dd-4bb4-880a-22675fa9839a" providerId="ADAL" clId="{A0C51A93-E24A-4E99-A7E6-D2306088C769}" dt="2023-04-14T14:09:10.963" v="38" actId="1076"/>
        <pc:sldMkLst>
          <pc:docMk/>
          <pc:sldMk cId="716516049" sldId="297"/>
        </pc:sldMkLst>
        <pc:picChg chg="add del mod">
          <ac:chgData name="David" userId="02d52077-25dd-4bb4-880a-22675fa9839a" providerId="ADAL" clId="{A0C51A93-E24A-4E99-A7E6-D2306088C769}" dt="2023-04-14T14:08:01.929" v="28" actId="478"/>
          <ac:picMkLst>
            <pc:docMk/>
            <pc:sldMk cId="716516049" sldId="297"/>
            <ac:picMk id="3" creationId="{C02A25CF-93BC-437D-6B9B-42ADD5A14FF9}"/>
          </ac:picMkLst>
        </pc:picChg>
        <pc:picChg chg="add mod modCrop">
          <ac:chgData name="David" userId="02d52077-25dd-4bb4-880a-22675fa9839a" providerId="ADAL" clId="{A0C51A93-E24A-4E99-A7E6-D2306088C769}" dt="2023-04-14T14:09:10.963" v="38" actId="1076"/>
          <ac:picMkLst>
            <pc:docMk/>
            <pc:sldMk cId="716516049" sldId="297"/>
            <ac:picMk id="5" creationId="{4D2A6614-B0CE-38A7-3792-85D856B9BBA6}"/>
          </ac:picMkLst>
        </pc:picChg>
      </pc:sldChg>
      <pc:sldChg chg="modSp mod">
        <pc:chgData name="David" userId="02d52077-25dd-4bb4-880a-22675fa9839a" providerId="ADAL" clId="{A0C51A93-E24A-4E99-A7E6-D2306088C769}" dt="2023-04-14T04:23:36.315" v="14" actId="1076"/>
        <pc:sldMkLst>
          <pc:docMk/>
          <pc:sldMk cId="1816642434" sldId="299"/>
        </pc:sldMkLst>
        <pc:picChg chg="mod">
          <ac:chgData name="David" userId="02d52077-25dd-4bb4-880a-22675fa9839a" providerId="ADAL" clId="{A0C51A93-E24A-4E99-A7E6-D2306088C769}" dt="2023-04-14T04:23:36.315" v="14" actId="1076"/>
          <ac:picMkLst>
            <pc:docMk/>
            <pc:sldMk cId="1816642434" sldId="299"/>
            <ac:picMk id="17" creationId="{6C0FC28B-E564-AFB8-416E-64687820577E}"/>
          </ac:picMkLst>
        </pc:picChg>
      </pc:sldChg>
      <pc:sldChg chg="addSp delSp modSp add mod modClrScheme chgLayout">
        <pc:chgData name="David" userId="02d52077-25dd-4bb4-880a-22675fa9839a" providerId="ADAL" clId="{A0C51A93-E24A-4E99-A7E6-D2306088C769}" dt="2023-04-14T14:07:02.306" v="27" actId="478"/>
        <pc:sldMkLst>
          <pc:docMk/>
          <pc:sldMk cId="4163330296" sldId="305"/>
        </pc:sldMkLst>
        <pc:spChg chg="mod ord">
          <ac:chgData name="David" userId="02d52077-25dd-4bb4-880a-22675fa9839a" providerId="ADAL" clId="{A0C51A93-E24A-4E99-A7E6-D2306088C769}" dt="2023-04-14T14:06:39.835" v="24" actId="700"/>
          <ac:spMkLst>
            <pc:docMk/>
            <pc:sldMk cId="4163330296" sldId="305"/>
            <ac:spMk id="3" creationId="{055D6951-C5E8-9ACA-89F9-C0C54DA94FC6}"/>
          </ac:spMkLst>
        </pc:spChg>
        <pc:spChg chg="add del">
          <ac:chgData name="David" userId="02d52077-25dd-4bb4-880a-22675fa9839a" providerId="ADAL" clId="{A0C51A93-E24A-4E99-A7E6-D2306088C769}" dt="2023-04-14T14:06:50.012" v="26" actId="478"/>
          <ac:spMkLst>
            <pc:docMk/>
            <pc:sldMk cId="4163330296" sldId="305"/>
            <ac:spMk id="4" creationId="{5539AB5E-859F-75B5-FA7C-1F41E0B582DB}"/>
          </ac:spMkLst>
        </pc:spChg>
        <pc:spChg chg="add del mod ord">
          <ac:chgData name="David" userId="02d52077-25dd-4bb4-880a-22675fa9839a" providerId="ADAL" clId="{A0C51A93-E24A-4E99-A7E6-D2306088C769}" dt="2023-04-14T14:07:02.306" v="27" actId="478"/>
          <ac:spMkLst>
            <pc:docMk/>
            <pc:sldMk cId="4163330296" sldId="305"/>
            <ac:spMk id="5" creationId="{4C43E4A8-A9C2-F522-5BD2-8D812B3A40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A1269-1959-40B7-8084-97CFE5CA2C53}" type="datetimeFigureOut">
              <a:rPr lang="en-AU" smtClean="0"/>
              <a:t>14/04/2023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F0C9E-5FBA-4EAA-B9EF-77FED79C6144}" type="slidenum">
              <a:rPr lang="en-AU" smtClean="0"/>
              <a:t>‹#›</a:t>
            </a:fld>
            <a:endParaRPr lang="en-AU"/>
          </a:p>
        </p:txBody>
      </p:sp>
    </p:spTree>
    <p:extLst>
      <p:ext uri="{BB962C8B-B14F-4D97-AF65-F5344CB8AC3E}">
        <p14:creationId xmlns:p14="http://schemas.microsoft.com/office/powerpoint/2010/main" val="329981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lobalnews.ca/news/4295392/salt-marshes-maritim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International </a:t>
            </a:r>
          </a:p>
          <a:p>
            <a:r>
              <a:rPr lang="en-US">
                <a:cs typeface="Calibri"/>
              </a:rPr>
              <a:t>Advocacy at the Federal level</a:t>
            </a:r>
          </a:p>
          <a:p>
            <a:r>
              <a:rPr lang="en-US">
                <a:cs typeface="Calibri"/>
              </a:rPr>
              <a:t>Intergenerational inequity</a:t>
            </a:r>
          </a:p>
          <a:p>
            <a:r>
              <a:rPr lang="en-US">
                <a:cs typeface="Calibri"/>
              </a:rPr>
              <a:t>My team</a:t>
            </a:r>
          </a:p>
        </p:txBody>
      </p:sp>
      <p:sp>
        <p:nvSpPr>
          <p:cNvPr id="4" name="Slide Number Placeholder 3"/>
          <p:cNvSpPr>
            <a:spLocks noGrp="1"/>
          </p:cNvSpPr>
          <p:nvPr>
            <p:ph type="sldNum" sz="quarter" idx="5"/>
          </p:nvPr>
        </p:nvSpPr>
        <p:spPr/>
        <p:txBody>
          <a:bodyPr/>
          <a:lstStyle/>
          <a:p>
            <a:fld id="{DF3F0C9E-5FBA-4EAA-B9EF-77FED79C6144}" type="slidenum">
              <a:rPr lang="en-AU" smtClean="0"/>
              <a:t>2</a:t>
            </a:fld>
            <a:endParaRPr lang="en-AU"/>
          </a:p>
        </p:txBody>
      </p:sp>
    </p:spTree>
    <p:extLst>
      <p:ext uri="{BB962C8B-B14F-4D97-AF65-F5344CB8AC3E}">
        <p14:creationId xmlns:p14="http://schemas.microsoft.com/office/powerpoint/2010/main" val="14391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kern="0">
                <a:latin typeface="Calibri"/>
                <a:cs typeface="Calibri"/>
              </a:rPr>
              <a:t>NSOA</a:t>
            </a:r>
            <a:endParaRPr lang="en-US"/>
          </a:p>
          <a:p>
            <a:r>
              <a:rPr lang="en-AU" sz="1800">
                <a:effectLst/>
                <a:latin typeface="Calibri" panose="020F0502020204030204" pitchFamily="34" charset="0"/>
                <a:ea typeface="Calibri" panose="020F0502020204030204" pitchFamily="34" charset="0"/>
                <a:cs typeface="Times New Roman" panose="02020603050405020304" pitchFamily="18" charset="0"/>
              </a:rPr>
              <a:t> </a:t>
            </a:r>
          </a:p>
          <a:p>
            <a:r>
              <a:rPr lang="en-AU"/>
              <a:t>Replacing poor quality infrastructure </a:t>
            </a:r>
            <a:r>
              <a:rPr lang="en-AU">
                <a:effectLst/>
              </a:rPr>
              <a:t>is </a:t>
            </a:r>
            <a:r>
              <a:rPr lang="en-AU"/>
              <a:t>estimated </a:t>
            </a:r>
            <a:r>
              <a:rPr lang="en-AU">
                <a:effectLst/>
              </a:rPr>
              <a:t>to </a:t>
            </a:r>
            <a:r>
              <a:rPr lang="en-AU"/>
              <a:t>cost $51bn– </a:t>
            </a:r>
            <a:r>
              <a:rPr lang="en-AU">
                <a:effectLst/>
              </a:rPr>
              <a:t>and </a:t>
            </a:r>
            <a:r>
              <a:rPr lang="en-AU"/>
              <a:t>replacing infrastructure in fair condition will range from $106bn to $138bn</a:t>
            </a:r>
            <a:r>
              <a:rPr lang="en-AU">
                <a:effectLst/>
              </a:rPr>
              <a:t>.</a:t>
            </a:r>
            <a:endParaRPr lang="en-AU">
              <a:effectLst/>
              <a:cs typeface="Calibri"/>
            </a:endParaRPr>
          </a:p>
          <a:p>
            <a:r>
              <a:rPr lang="en-AU"/>
              <a:t>Specifically, nearly 1 in 10 of all local government assets need significant attention, and 3 in every 100 assets may need to be replaced.</a:t>
            </a:r>
            <a:endParaRPr lang="en-AU">
              <a:cs typeface="Calibri"/>
            </a:endParaRPr>
          </a:p>
          <a:p>
            <a:r>
              <a:rPr lang="en-AU"/>
              <a:t>Collecting just 3.5 percent of Australia’s taxation revenue, local governments need and welcome the support of other levels of government.</a:t>
            </a:r>
            <a:endParaRPr lang="en-AU">
              <a:cs typeface="Calibri"/>
            </a:endParaRPr>
          </a:p>
          <a:p>
            <a:r>
              <a:rPr lang="en-AU"/>
              <a:t>The </a:t>
            </a:r>
            <a:r>
              <a:rPr lang="en-AU" err="1"/>
              <a:t>NSoA</a:t>
            </a:r>
            <a:r>
              <a:rPr lang="en-AU"/>
              <a:t> Report is based on survey data provided by professional officers responsible for engineering and asset management from 454 councils (85% of all councils) across seven asset categories.</a:t>
            </a:r>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DF3F0C9E-5FBA-4EAA-B9EF-77FED79C6144}" type="slidenum">
              <a:rPr lang="en-AU" smtClean="0"/>
              <a:t>17</a:t>
            </a:fld>
            <a:endParaRPr lang="en-AU"/>
          </a:p>
        </p:txBody>
      </p:sp>
    </p:spTree>
    <p:extLst>
      <p:ext uri="{BB962C8B-B14F-4D97-AF65-F5344CB8AC3E}">
        <p14:creationId xmlns:p14="http://schemas.microsoft.com/office/powerpoint/2010/main" val="299981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kern="0">
                <a:latin typeface="Calibri"/>
                <a:cs typeface="Calibri"/>
              </a:rPr>
              <a:t>NSOA</a:t>
            </a:r>
            <a:endParaRPr lang="en-US"/>
          </a:p>
          <a:p>
            <a:r>
              <a:rPr lang="en-AU" sz="1800">
                <a:effectLst/>
                <a:latin typeface="Calibri" panose="020F0502020204030204" pitchFamily="34" charset="0"/>
                <a:ea typeface="Calibri" panose="020F0502020204030204" pitchFamily="34" charset="0"/>
                <a:cs typeface="Times New Roman" panose="02020603050405020304" pitchFamily="18" charset="0"/>
              </a:rPr>
              <a:t> </a:t>
            </a:r>
          </a:p>
          <a:p>
            <a:r>
              <a:rPr lang="en-AU"/>
              <a:t>Replacing poor quality infrastructure </a:t>
            </a:r>
            <a:r>
              <a:rPr lang="en-AU">
                <a:effectLst/>
              </a:rPr>
              <a:t>is </a:t>
            </a:r>
            <a:r>
              <a:rPr lang="en-AU"/>
              <a:t>estimated </a:t>
            </a:r>
            <a:r>
              <a:rPr lang="en-AU">
                <a:effectLst/>
              </a:rPr>
              <a:t>to </a:t>
            </a:r>
            <a:r>
              <a:rPr lang="en-AU"/>
              <a:t>cost $51bn– </a:t>
            </a:r>
            <a:r>
              <a:rPr lang="en-AU">
                <a:effectLst/>
              </a:rPr>
              <a:t>and </a:t>
            </a:r>
            <a:r>
              <a:rPr lang="en-AU"/>
              <a:t>replacing infrastructure in fair condition will range from $106bn to $138bn</a:t>
            </a:r>
            <a:r>
              <a:rPr lang="en-AU">
                <a:effectLst/>
              </a:rPr>
              <a:t>.</a:t>
            </a:r>
            <a:endParaRPr lang="en-AU">
              <a:effectLst/>
              <a:cs typeface="Calibri"/>
            </a:endParaRPr>
          </a:p>
          <a:p>
            <a:r>
              <a:rPr lang="en-AU"/>
              <a:t>Specifically, nearly 1 in 10 of all local government assets need significant attention, and 3 in every 100 assets may need to be replaced.</a:t>
            </a:r>
            <a:endParaRPr lang="en-AU">
              <a:cs typeface="Calibri"/>
            </a:endParaRPr>
          </a:p>
          <a:p>
            <a:r>
              <a:rPr lang="en-AU"/>
              <a:t>Collecting just 3.5 percent of Australia’s taxation revenue, local governments need and welcome the support of other levels of government.</a:t>
            </a:r>
            <a:endParaRPr lang="en-AU">
              <a:cs typeface="Calibri"/>
            </a:endParaRPr>
          </a:p>
          <a:p>
            <a:r>
              <a:rPr lang="en-AU"/>
              <a:t>The </a:t>
            </a:r>
            <a:r>
              <a:rPr lang="en-AU" err="1"/>
              <a:t>NSoA</a:t>
            </a:r>
            <a:r>
              <a:rPr lang="en-AU"/>
              <a:t> Report is based on survey data provided by professional officers responsible for engineering and asset management from 454 councils (85% of all councils) across seven asset categories.</a:t>
            </a:r>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DF3F0C9E-5FBA-4EAA-B9EF-77FED79C6144}" type="slidenum">
              <a:rPr lang="en-AU" smtClean="0"/>
              <a:t>18</a:t>
            </a:fld>
            <a:endParaRPr lang="en-AU"/>
          </a:p>
        </p:txBody>
      </p:sp>
    </p:spTree>
    <p:extLst>
      <p:ext uri="{BB962C8B-B14F-4D97-AF65-F5344CB8AC3E}">
        <p14:creationId xmlns:p14="http://schemas.microsoft.com/office/powerpoint/2010/main" val="26118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Skills shortage – education for engineers</a:t>
            </a:r>
          </a:p>
          <a:p>
            <a:r>
              <a:rPr lang="en-AU" b="1"/>
              <a:t>Changes in mobility</a:t>
            </a:r>
            <a:endParaRPr lang="en-AU" b="1">
              <a:cs typeface="Calibri"/>
            </a:endParaRPr>
          </a:p>
          <a:p>
            <a:r>
              <a:rPr lang="en-AU"/>
              <a:t>Areas of notice</a:t>
            </a:r>
            <a:endParaRPr lang="en-AU">
              <a:cs typeface="Calibri"/>
            </a:endParaRPr>
          </a:p>
          <a:p>
            <a:endParaRPr lang="en-AU"/>
          </a:p>
          <a:p>
            <a:r>
              <a:rPr lang="en-AU" b="1"/>
              <a:t>Build long term in a short term world</a:t>
            </a:r>
            <a:endParaRPr lang="en-AU" b="1">
              <a:cs typeface="Calibri"/>
            </a:endParaRPr>
          </a:p>
          <a:p>
            <a:r>
              <a:rPr lang="en-US"/>
              <a:t>Now overlay some of the big macro trends that are changing the world around us. Demand for action on the climate agenda, growing pressure from economic and climate migration, intensifying trade issues, persistent supply chain challenges, political gamesmanship, and new strains of COVID-19 are all having massive short and </a:t>
            </a:r>
            <a:r>
              <a:rPr lang="en-US" err="1"/>
              <a:t>longterm</a:t>
            </a:r>
            <a:r>
              <a:rPr lang="en-US"/>
              <a:t> impacts on the world in which we operate. </a:t>
            </a:r>
            <a:endParaRPr lang="en-AU"/>
          </a:p>
          <a:p>
            <a:endParaRPr lang="en-AU">
              <a:cs typeface="Calibri" panose="020F0502020204030204"/>
            </a:endParaRPr>
          </a:p>
          <a:p>
            <a:r>
              <a:rPr lang="en-AU" b="1"/>
              <a:t>Maintaining control while encouraging agility </a:t>
            </a:r>
            <a:endParaRPr lang="en-AU" b="1">
              <a:cs typeface="Calibri"/>
            </a:endParaRPr>
          </a:p>
          <a:p>
            <a:r>
              <a:rPr lang="en-US"/>
              <a:t>In the future, expect governments, regulators and infrastructure players to embrace governance — not simply as a way to control costs and manage risks — but rather as an opportunity to ensure projects and programs are properly scoped, delivered and managed to address society’s need. And, when that need changes or objectives are not being met, that the regulation is agile and flexible enough to allow the correct changes to be made. </a:t>
            </a:r>
            <a:endParaRPr lang="en-US">
              <a:cs typeface="Calibri"/>
            </a:endParaRPr>
          </a:p>
          <a:p>
            <a:endParaRPr lang="en-US"/>
          </a:p>
          <a:p>
            <a:r>
              <a:rPr lang="en-US" b="1"/>
              <a:t>Towards a new livable</a:t>
            </a:r>
            <a:endParaRPr lang="en-US" b="1">
              <a:cs typeface="Calibri"/>
            </a:endParaRPr>
          </a:p>
          <a:p>
            <a:r>
              <a:rPr lang="en-US"/>
              <a:t>Over the coming year, expect to see city planners and policy makers start to place bigger bets on how their populations will want to live, work and play</a:t>
            </a:r>
            <a:endParaRPr lang="en-US">
              <a:cs typeface="Calibri"/>
            </a:endParaRPr>
          </a:p>
          <a:p>
            <a:endParaRPr lang="en-US">
              <a:cs typeface="Calibri"/>
            </a:endParaRPr>
          </a:p>
          <a:p>
            <a:r>
              <a:rPr lang="en-US" b="1">
                <a:cs typeface="Calibri" panose="020F0502020204030204"/>
              </a:rPr>
              <a:t>Use of Natural Assets</a:t>
            </a:r>
          </a:p>
          <a:p>
            <a:endParaRPr lang="en-US" b="1">
              <a:cs typeface="Calibri" panose="020F0502020204030204"/>
            </a:endParaRPr>
          </a:p>
          <a:p>
            <a:r>
              <a:rPr lang="en-US"/>
              <a:t>Canada announced CAD 1.8 million in funding to restore 75 hectares of salt marshes to combat </a:t>
            </a:r>
            <a:r>
              <a:rPr lang="en-US">
                <a:hlinkClick r:id="rId3"/>
              </a:rPr>
              <a:t>rising sea levels in Eastern Canada's Bay of Fundy.</a:t>
            </a:r>
            <a:endParaRPr lang="en-US"/>
          </a:p>
          <a:p>
            <a:endParaRPr lang="en-US"/>
          </a:p>
          <a:p>
            <a:r>
              <a:rPr lang="en-AU" b="1"/>
              <a:t>Paying for it all</a:t>
            </a:r>
            <a:endParaRPr lang="en-US" b="1"/>
          </a:p>
          <a:p>
            <a:r>
              <a:rPr lang="en-US"/>
              <a:t>This year, expect to hear governments having more articulate and persuasive conversations about how they will fund their infrastructure plans over the long-term. Taxation will likely rise and expand. And serious conversations about user fees will come to the front page</a:t>
            </a:r>
            <a:endParaRPr lang="en-AU"/>
          </a:p>
          <a:p>
            <a:endParaRPr lang="en-AU"/>
          </a:p>
          <a:p>
            <a:endParaRPr lang="en-AU"/>
          </a:p>
          <a:p>
            <a:endParaRPr lang="en-AU"/>
          </a:p>
        </p:txBody>
      </p:sp>
      <p:sp>
        <p:nvSpPr>
          <p:cNvPr id="4" name="Slide Number Placeholder 3"/>
          <p:cNvSpPr>
            <a:spLocks noGrp="1"/>
          </p:cNvSpPr>
          <p:nvPr>
            <p:ph type="sldNum" sz="quarter" idx="5"/>
          </p:nvPr>
        </p:nvSpPr>
        <p:spPr/>
        <p:txBody>
          <a:bodyPr/>
          <a:lstStyle/>
          <a:p>
            <a:fld id="{DF3F0C9E-5FBA-4EAA-B9EF-77FED79C6144}" type="slidenum">
              <a:rPr lang="en-AU" smtClean="0"/>
              <a:t>19</a:t>
            </a:fld>
            <a:endParaRPr lang="en-AU"/>
          </a:p>
        </p:txBody>
      </p:sp>
    </p:spTree>
    <p:extLst>
      <p:ext uri="{BB962C8B-B14F-4D97-AF65-F5344CB8AC3E}">
        <p14:creationId xmlns:p14="http://schemas.microsoft.com/office/powerpoint/2010/main" val="230641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impacts of climate change can have a significant impact on the assets we manage and the services they provide. In the context of the Asset Management Planning process climate change can be considered as both a future demand and a risk.</a:t>
            </a:r>
          </a:p>
          <a:p>
            <a:r>
              <a:rPr lang="en-US"/>
              <a:t>How climate change impacts on assets will vary depending on the location and the type of services provided, as will the way in which we respond and manage those impacts. </a:t>
            </a:r>
          </a:p>
          <a:p>
            <a:r>
              <a:rPr lang="en-US"/>
              <a:t>As a minimum we need to consider how to manage our existing assets given potential climate change impacts for our communities.</a:t>
            </a:r>
          </a:p>
          <a:p>
            <a:r>
              <a:rPr lang="en-US"/>
              <a:t>The way in which we construct new assets should recognise that there is opportunity to build in resilience to climate change impacts. Building resilience can have the following benefits:</a:t>
            </a:r>
          </a:p>
          <a:p>
            <a:r>
              <a:rPr lang="en-US"/>
              <a:t>	</a:t>
            </a:r>
            <a:r>
              <a:rPr lang="en-US" b="1"/>
              <a:t>Assets will withstand the impacts of climate change;</a:t>
            </a:r>
          </a:p>
          <a:p>
            <a:r>
              <a:rPr lang="en-US" b="1"/>
              <a:t>	Services can be sustained; and</a:t>
            </a:r>
          </a:p>
          <a:p>
            <a:r>
              <a:rPr lang="en-US" b="1"/>
              <a:t>	Assets that can endure may potentially lower the lifecycle cost and reduce their carbon footprint</a:t>
            </a:r>
          </a:p>
          <a:p>
            <a:r>
              <a:rPr lang="en-AU" b="1"/>
              <a:t>In short, good asset management planning is needed on an ongoing basis.</a:t>
            </a:r>
          </a:p>
        </p:txBody>
      </p:sp>
      <p:sp>
        <p:nvSpPr>
          <p:cNvPr id="4" name="Slide Number Placeholder 3"/>
          <p:cNvSpPr>
            <a:spLocks noGrp="1"/>
          </p:cNvSpPr>
          <p:nvPr>
            <p:ph type="sldNum" sz="quarter" idx="5"/>
          </p:nvPr>
        </p:nvSpPr>
        <p:spPr/>
        <p:txBody>
          <a:bodyPr/>
          <a:lstStyle/>
          <a:p>
            <a:fld id="{DF3F0C9E-5FBA-4EAA-B9EF-77FED79C6144}" type="slidenum">
              <a:rPr lang="en-AU" smtClean="0"/>
              <a:t>3</a:t>
            </a:fld>
            <a:endParaRPr lang="en-AU"/>
          </a:p>
        </p:txBody>
      </p:sp>
    </p:spTree>
    <p:extLst>
      <p:ext uri="{BB962C8B-B14F-4D97-AF65-F5344CB8AC3E}">
        <p14:creationId xmlns:p14="http://schemas.microsoft.com/office/powerpoint/2010/main" val="331455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impacts of climate change can have a significant impact on the assets we manage and the services they provide. In the context of the Asset Management Planning process climate change can be considered as both a future demand and a risk.</a:t>
            </a:r>
          </a:p>
          <a:p>
            <a:r>
              <a:rPr lang="en-US"/>
              <a:t>How climate change impacts on assets will vary depending on the location and the type of services provided, as will the way in which we respond and manage those impacts. </a:t>
            </a:r>
          </a:p>
          <a:p>
            <a:r>
              <a:rPr lang="en-US"/>
              <a:t>As a minimum we need to consider how to manage our existing assets given potential climate change impacts for our communities.</a:t>
            </a:r>
          </a:p>
          <a:p>
            <a:r>
              <a:rPr lang="en-US"/>
              <a:t>The way in which we construct new assets should recognise that there is opportunity to build in resilience to climate change impacts. Building resilience can have the following benefits:</a:t>
            </a:r>
          </a:p>
          <a:p>
            <a:r>
              <a:rPr lang="en-US"/>
              <a:t>	</a:t>
            </a:r>
            <a:r>
              <a:rPr lang="en-US" b="1"/>
              <a:t>Assets will withstand the impacts of climate change;</a:t>
            </a:r>
          </a:p>
          <a:p>
            <a:r>
              <a:rPr lang="en-US" b="1"/>
              <a:t>	Services can be sustained; and</a:t>
            </a:r>
          </a:p>
          <a:p>
            <a:r>
              <a:rPr lang="en-US" b="1"/>
              <a:t>	Assets that can endure may potentially lower the lifecycle cost and reduce their carbon footprint</a:t>
            </a:r>
          </a:p>
          <a:p>
            <a:r>
              <a:rPr lang="en-AU" b="1"/>
              <a:t>In short, good asset management planning is needed on an ongoing basis.</a:t>
            </a:r>
          </a:p>
        </p:txBody>
      </p:sp>
      <p:sp>
        <p:nvSpPr>
          <p:cNvPr id="4" name="Slide Number Placeholder 3"/>
          <p:cNvSpPr>
            <a:spLocks noGrp="1"/>
          </p:cNvSpPr>
          <p:nvPr>
            <p:ph type="sldNum" sz="quarter" idx="5"/>
          </p:nvPr>
        </p:nvSpPr>
        <p:spPr/>
        <p:txBody>
          <a:bodyPr/>
          <a:lstStyle/>
          <a:p>
            <a:fld id="{DF3F0C9E-5FBA-4EAA-B9EF-77FED79C6144}" type="slidenum">
              <a:rPr lang="en-AU" smtClean="0"/>
              <a:t>4</a:t>
            </a:fld>
            <a:endParaRPr lang="en-AU"/>
          </a:p>
        </p:txBody>
      </p:sp>
    </p:spTree>
    <p:extLst>
      <p:ext uri="{BB962C8B-B14F-4D97-AF65-F5344CB8AC3E}">
        <p14:creationId xmlns:p14="http://schemas.microsoft.com/office/powerpoint/2010/main" val="64314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333333"/>
                </a:solidFill>
                <a:effectLst/>
                <a:latin typeface="Calibri" panose="020F0502020204030204" pitchFamily="34" charset="0"/>
                <a:ea typeface="Times New Roman" panose="02020603050405020304" pitchFamily="18" charset="0"/>
              </a:rPr>
              <a:t>Can a task be automated, or designed to be as intuitive and error-proof as possible? There is a good reason why the simple checklist is a standard tool used to support complex tasks in surgery and aviation.</a:t>
            </a:r>
          </a:p>
          <a:p>
            <a:endParaRPr lang="en-AU" sz="1800" dirty="0">
              <a:solidFill>
                <a:srgbClr val="333333"/>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DF3F0C9E-5FBA-4EAA-B9EF-77FED79C6144}" type="slidenum">
              <a:rPr lang="en-AU" smtClean="0"/>
              <a:t>8</a:t>
            </a:fld>
            <a:endParaRPr lang="en-AU"/>
          </a:p>
        </p:txBody>
      </p:sp>
    </p:spTree>
    <p:extLst>
      <p:ext uri="{BB962C8B-B14F-4D97-AF65-F5344CB8AC3E}">
        <p14:creationId xmlns:p14="http://schemas.microsoft.com/office/powerpoint/2010/main" val="844497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94BCA1E-3C32-4EAB-8211-73B50BA7DBF8}" type="slidenum">
              <a:rPr lang="en-AU" smtClean="0"/>
              <a:t>9</a:t>
            </a:fld>
            <a:endParaRPr lang="en-AU" dirty="0"/>
          </a:p>
        </p:txBody>
      </p:sp>
    </p:spTree>
    <p:extLst>
      <p:ext uri="{BB962C8B-B14F-4D97-AF65-F5344CB8AC3E}">
        <p14:creationId xmlns:p14="http://schemas.microsoft.com/office/powerpoint/2010/main" val="14755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We see three main levers to pull here: adopting new technologies to work more efficiently, reducing process waste, and sequencing works more effectively. • The sector can capitalise on automation opportunities in construction to simplify processes and automate predictable work. This could potentially affect 44 percent of activities within the sector.35 • The sector can manage labour demands by streamlining processes and eliminating work that doesn’t add value.</a:t>
            </a:r>
            <a:endParaRPr lang="en-AU" dirty="0"/>
          </a:p>
        </p:txBody>
      </p:sp>
      <p:sp>
        <p:nvSpPr>
          <p:cNvPr id="4" name="Slide Number Placeholder 3"/>
          <p:cNvSpPr>
            <a:spLocks noGrp="1"/>
          </p:cNvSpPr>
          <p:nvPr>
            <p:ph type="sldNum" sz="quarter" idx="5"/>
          </p:nvPr>
        </p:nvSpPr>
        <p:spPr/>
        <p:txBody>
          <a:bodyPr/>
          <a:lstStyle/>
          <a:p>
            <a:fld id="{DF3F0C9E-5FBA-4EAA-B9EF-77FED79C6144}" type="slidenum">
              <a:rPr lang="en-AU" smtClean="0"/>
              <a:t>11</a:t>
            </a:fld>
            <a:endParaRPr lang="en-AU"/>
          </a:p>
        </p:txBody>
      </p:sp>
    </p:spTree>
    <p:extLst>
      <p:ext uri="{BB962C8B-B14F-4D97-AF65-F5344CB8AC3E}">
        <p14:creationId xmlns:p14="http://schemas.microsoft.com/office/powerpoint/2010/main" val="417452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333333"/>
                </a:solidFill>
                <a:effectLst/>
                <a:latin typeface="Calibri" panose="020F0502020204030204" pitchFamily="34" charset="0"/>
                <a:ea typeface="Times New Roman" panose="02020603050405020304" pitchFamily="18" charset="0"/>
              </a:rPr>
              <a:t>Can a task be automated, or designed to be as intuitive and error-proof as possible? There is a good reason why the simple checklist is a standard tool used to support complex tasks in surgery and aviation.</a:t>
            </a:r>
          </a:p>
          <a:p>
            <a:endParaRPr lang="en-AU" sz="1800" dirty="0">
              <a:solidFill>
                <a:srgbClr val="333333"/>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DF3F0C9E-5FBA-4EAA-B9EF-77FED79C6144}" type="slidenum">
              <a:rPr lang="en-AU" smtClean="0"/>
              <a:t>12</a:t>
            </a:fld>
            <a:endParaRPr lang="en-AU"/>
          </a:p>
        </p:txBody>
      </p:sp>
    </p:spTree>
    <p:extLst>
      <p:ext uri="{BB962C8B-B14F-4D97-AF65-F5344CB8AC3E}">
        <p14:creationId xmlns:p14="http://schemas.microsoft.com/office/powerpoint/2010/main" val="34015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333333"/>
                </a:solidFill>
                <a:effectLst/>
                <a:latin typeface="Calibri" panose="020F0502020204030204" pitchFamily="34" charset="0"/>
                <a:ea typeface="Times New Roman" panose="02020603050405020304" pitchFamily="18" charset="0"/>
              </a:rPr>
              <a:t>Can a task be automated, or designed to be as intuitive and error-proof as possible? There is a good reason why the simple checklist is a standard tool used to support complex tasks in surgery and aviation.</a:t>
            </a:r>
          </a:p>
          <a:p>
            <a:endParaRPr lang="en-AU" sz="1800" dirty="0">
              <a:solidFill>
                <a:srgbClr val="333333"/>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DF3F0C9E-5FBA-4EAA-B9EF-77FED79C6144}" type="slidenum">
              <a:rPr lang="en-AU" smtClean="0"/>
              <a:t>13</a:t>
            </a:fld>
            <a:endParaRPr lang="en-AU"/>
          </a:p>
        </p:txBody>
      </p:sp>
    </p:spTree>
    <p:extLst>
      <p:ext uri="{BB962C8B-B14F-4D97-AF65-F5344CB8AC3E}">
        <p14:creationId xmlns:p14="http://schemas.microsoft.com/office/powerpoint/2010/main" val="220084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333333"/>
                </a:solidFill>
                <a:effectLst/>
                <a:latin typeface="Calibri" panose="020F0502020204030204" pitchFamily="34" charset="0"/>
                <a:ea typeface="Times New Roman" panose="02020603050405020304" pitchFamily="18" charset="0"/>
              </a:rPr>
              <a:t>Can a task be automated, or designed to be as intuitive and error-proof as possible? There is a good reason why the simple checklist is a standard tool used to support complex tasks in surgery and aviation.</a:t>
            </a:r>
          </a:p>
          <a:p>
            <a:endParaRPr lang="en-AU" sz="1800" dirty="0">
              <a:solidFill>
                <a:srgbClr val="333333"/>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DF3F0C9E-5FBA-4EAA-B9EF-77FED79C6144}" type="slidenum">
              <a:rPr lang="en-AU" smtClean="0"/>
              <a:t>14</a:t>
            </a:fld>
            <a:endParaRPr lang="en-AU"/>
          </a:p>
        </p:txBody>
      </p:sp>
    </p:spTree>
    <p:extLst>
      <p:ext uri="{BB962C8B-B14F-4D97-AF65-F5344CB8AC3E}">
        <p14:creationId xmlns:p14="http://schemas.microsoft.com/office/powerpoint/2010/main" val="1632101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569D-BFF6-41A4-A8E6-C38512C5AF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F3670F-8E43-476E-B980-4E7F3363273E}"/>
              </a:ext>
            </a:extLst>
          </p:cNvPr>
          <p:cNvSpPr>
            <a:spLocks noGrp="1"/>
          </p:cNvSpPr>
          <p:nvPr>
            <p:ph idx="13" hasCustomPrompt="1"/>
          </p:nvPr>
        </p:nvSpPr>
        <p:spPr>
          <a:xfrm>
            <a:off x="838201" y="1790579"/>
            <a:ext cx="10555335" cy="44811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D2D2D"/>
                </a:solidFill>
              </a:defRPr>
            </a:lvl1pPr>
            <a:lvl3pPr marL="914400" indent="0">
              <a:buNone/>
              <a:defRPr sz="2400"/>
            </a:lvl3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a:t>
            </a:r>
          </a:p>
          <a:p>
            <a:pPr lvl="0"/>
            <a:endParaRPr lang="en-GB"/>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p:txBody>
      </p:sp>
      <p:sp>
        <p:nvSpPr>
          <p:cNvPr id="7" name="Rectangle 6">
            <a:extLst>
              <a:ext uri="{FF2B5EF4-FFF2-40B4-BE49-F238E27FC236}">
                <a16:creationId xmlns:a16="http://schemas.microsoft.com/office/drawing/2014/main" id="{B686ECA6-B7AC-4218-B30C-ECE9F5CC9B94}"/>
              </a:ext>
            </a:extLst>
          </p:cNvPr>
          <p:cNvSpPr/>
          <p:nvPr userDrawn="1"/>
        </p:nvSpPr>
        <p:spPr>
          <a:xfrm>
            <a:off x="-11290" y="6271775"/>
            <a:ext cx="12203289" cy="617738"/>
          </a:xfrm>
          <a:prstGeom prst="rect">
            <a:avLst/>
          </a:prstGeom>
          <a:solidFill>
            <a:srgbClr val="6F9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a:extLst>
              <a:ext uri="{FF2B5EF4-FFF2-40B4-BE49-F238E27FC236}">
                <a16:creationId xmlns:a16="http://schemas.microsoft.com/office/drawing/2014/main" id="{E6DA86D3-B3F0-214A-9181-75D8343DE8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285"/>
          <a:stretch/>
        </p:blipFill>
        <p:spPr>
          <a:xfrm>
            <a:off x="11173335" y="5899612"/>
            <a:ext cx="933582" cy="806024"/>
          </a:xfrm>
          <a:prstGeom prst="rect">
            <a:avLst/>
          </a:prstGeom>
        </p:spPr>
      </p:pic>
    </p:spTree>
    <p:extLst>
      <p:ext uri="{BB962C8B-B14F-4D97-AF65-F5344CB8AC3E}">
        <p14:creationId xmlns:p14="http://schemas.microsoft.com/office/powerpoint/2010/main" val="118870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ingl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4CB-3D3A-3345-B42A-16F7B89F1B8E}"/>
              </a:ext>
            </a:extLst>
          </p:cNvPr>
          <p:cNvSpPr>
            <a:spLocks noGrp="1"/>
          </p:cNvSpPr>
          <p:nvPr>
            <p:ph type="title" hasCustomPrompt="1"/>
          </p:nvPr>
        </p:nvSpPr>
        <p:spPr>
          <a:xfrm>
            <a:off x="838200" y="365125"/>
            <a:ext cx="3262314" cy="1325563"/>
          </a:xfrm>
        </p:spPr>
        <p:txBody>
          <a:bodyPr/>
          <a:lstStyle/>
          <a:p>
            <a:r>
              <a:rPr lang="en-GB"/>
              <a:t>Content (Image)</a:t>
            </a:r>
            <a:endParaRPr lang="en-US"/>
          </a:p>
        </p:txBody>
      </p:sp>
      <p:pic>
        <p:nvPicPr>
          <p:cNvPr id="22" name="Picture 21" descr="A city at night&#10;&#10;Description automatically generated with low confidence">
            <a:extLst>
              <a:ext uri="{FF2B5EF4-FFF2-40B4-BE49-F238E27FC236}">
                <a16:creationId xmlns:a16="http://schemas.microsoft.com/office/drawing/2014/main" id="{2798FFD7-4791-7546-8C7C-D55065E11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97677" y="0"/>
            <a:ext cx="7294323" cy="6858000"/>
          </a:xfrm>
          <a:prstGeom prst="rect">
            <a:avLst/>
          </a:prstGeom>
        </p:spPr>
      </p:pic>
      <p:sp>
        <p:nvSpPr>
          <p:cNvPr id="23" name="Content Placeholder 2">
            <a:extLst>
              <a:ext uri="{FF2B5EF4-FFF2-40B4-BE49-F238E27FC236}">
                <a16:creationId xmlns:a16="http://schemas.microsoft.com/office/drawing/2014/main" id="{4482AC4D-7A02-A14E-9B1F-985EE4747C7E}"/>
              </a:ext>
            </a:extLst>
          </p:cNvPr>
          <p:cNvSpPr>
            <a:spLocks noGrp="1"/>
          </p:cNvSpPr>
          <p:nvPr>
            <p:ph idx="13" hasCustomPrompt="1"/>
          </p:nvPr>
        </p:nvSpPr>
        <p:spPr>
          <a:xfrm>
            <a:off x="838202" y="2008415"/>
            <a:ext cx="3262312" cy="44844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D2D2D"/>
                </a:solidFill>
              </a:defRPr>
            </a:lvl1pPr>
            <a:lvl3pPr marL="914400" indent="0">
              <a:buNone/>
              <a:defRPr sz="2400"/>
            </a:lvl3pPr>
          </a:lstStyle>
          <a:p>
            <a:pPr lvl="0"/>
            <a:r>
              <a:rPr lang="en-GB"/>
              <a:t>A picture is worth about a thousand words!</a:t>
            </a:r>
          </a:p>
        </p:txBody>
      </p:sp>
      <p:sp>
        <p:nvSpPr>
          <p:cNvPr id="10" name="Rectangle 9">
            <a:extLst>
              <a:ext uri="{FF2B5EF4-FFF2-40B4-BE49-F238E27FC236}">
                <a16:creationId xmlns:a16="http://schemas.microsoft.com/office/drawing/2014/main" id="{232927A6-567D-4FD6-A992-C439AC2C2564}"/>
              </a:ext>
            </a:extLst>
          </p:cNvPr>
          <p:cNvSpPr/>
          <p:nvPr userDrawn="1"/>
        </p:nvSpPr>
        <p:spPr>
          <a:xfrm>
            <a:off x="0" y="6271775"/>
            <a:ext cx="12192000" cy="617738"/>
          </a:xfrm>
          <a:prstGeom prst="rect">
            <a:avLst/>
          </a:prstGeom>
          <a:solidFill>
            <a:srgbClr val="29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white logo&#10;&#10;Description automatically generated with low confidence">
            <a:extLst>
              <a:ext uri="{FF2B5EF4-FFF2-40B4-BE49-F238E27FC236}">
                <a16:creationId xmlns:a16="http://schemas.microsoft.com/office/drawing/2014/main" id="{A9E51BBC-A14E-4F7E-B53A-933FA38EB5B0}"/>
              </a:ext>
            </a:extLst>
          </p:cNvPr>
          <p:cNvPicPr>
            <a:picLocks noChangeAspect="1"/>
          </p:cNvPicPr>
          <p:nvPr userDrawn="1"/>
        </p:nvPicPr>
        <p:blipFill rotWithShape="1">
          <a:blip r:embed="rId3"/>
          <a:srcRect r="71568"/>
          <a:stretch/>
        </p:blipFill>
        <p:spPr>
          <a:xfrm>
            <a:off x="11438863" y="6135628"/>
            <a:ext cx="631621" cy="593218"/>
          </a:xfrm>
          <a:prstGeom prst="rect">
            <a:avLst/>
          </a:prstGeom>
        </p:spPr>
      </p:pic>
    </p:spTree>
    <p:extLst>
      <p:ext uri="{BB962C8B-B14F-4D97-AF65-F5344CB8AC3E}">
        <p14:creationId xmlns:p14="http://schemas.microsoft.com/office/powerpoint/2010/main" val="415764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Full Image)">
    <p:spTree>
      <p:nvGrpSpPr>
        <p:cNvPr id="1" name=""/>
        <p:cNvGrpSpPr/>
        <p:nvPr/>
      </p:nvGrpSpPr>
      <p:grpSpPr>
        <a:xfrm>
          <a:off x="0" y="0"/>
          <a:ext cx="0" cy="0"/>
          <a:chOff x="0" y="0"/>
          <a:chExt cx="0" cy="0"/>
        </a:xfrm>
      </p:grpSpPr>
      <p:pic>
        <p:nvPicPr>
          <p:cNvPr id="6" name="Picture 5" descr="A city at night&#10;&#10;Description automatically generated with low confidence">
            <a:extLst>
              <a:ext uri="{FF2B5EF4-FFF2-40B4-BE49-F238E27FC236}">
                <a16:creationId xmlns:a16="http://schemas.microsoft.com/office/drawing/2014/main" id="{D706D321-B2E6-9348-AF42-1899470747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Parallelogram 6">
            <a:extLst>
              <a:ext uri="{FF2B5EF4-FFF2-40B4-BE49-F238E27FC236}">
                <a16:creationId xmlns:a16="http://schemas.microsoft.com/office/drawing/2014/main" id="{35745EC3-86E8-AB49-8F4F-D4B29AFF6D8D}"/>
              </a:ext>
            </a:extLst>
          </p:cNvPr>
          <p:cNvSpPr/>
          <p:nvPr userDrawn="1"/>
        </p:nvSpPr>
        <p:spPr>
          <a:xfrm>
            <a:off x="-15997" y="5095373"/>
            <a:ext cx="8734996" cy="1762627"/>
          </a:xfrm>
          <a:custGeom>
            <a:avLst/>
            <a:gdLst>
              <a:gd name="connsiteX0" fmla="*/ 0 w 9881937"/>
              <a:gd name="connsiteY0" fmla="*/ 1762627 h 1762627"/>
              <a:gd name="connsiteX1" fmla="*/ 488776 w 9881937"/>
              <a:gd name="connsiteY1" fmla="*/ 0 h 1762627"/>
              <a:gd name="connsiteX2" fmla="*/ 9881937 w 9881937"/>
              <a:gd name="connsiteY2" fmla="*/ 0 h 1762627"/>
              <a:gd name="connsiteX3" fmla="*/ 9393161 w 9881937"/>
              <a:gd name="connsiteY3" fmla="*/ 1762627 h 1762627"/>
              <a:gd name="connsiteX4" fmla="*/ 0 w 9881937"/>
              <a:gd name="connsiteY4" fmla="*/ 1762627 h 1762627"/>
              <a:gd name="connsiteX0" fmla="*/ 0 w 9393161"/>
              <a:gd name="connsiteY0" fmla="*/ 1762627 h 1762627"/>
              <a:gd name="connsiteX1" fmla="*/ 488776 w 9393161"/>
              <a:gd name="connsiteY1" fmla="*/ 0 h 1762627"/>
              <a:gd name="connsiteX2" fmla="*/ 8396037 w 9393161"/>
              <a:gd name="connsiteY2" fmla="*/ 0 h 1762627"/>
              <a:gd name="connsiteX3" fmla="*/ 9393161 w 9393161"/>
              <a:gd name="connsiteY3" fmla="*/ 1762627 h 1762627"/>
              <a:gd name="connsiteX4" fmla="*/ 0 w 9393161"/>
              <a:gd name="connsiteY4" fmla="*/ 1762627 h 1762627"/>
              <a:gd name="connsiteX0" fmla="*/ 0 w 9393161"/>
              <a:gd name="connsiteY0" fmla="*/ 1762627 h 1762627"/>
              <a:gd name="connsiteX1" fmla="*/ 1244947 w 9393161"/>
              <a:gd name="connsiteY1" fmla="*/ 0 h 1762627"/>
              <a:gd name="connsiteX2" fmla="*/ 8396037 w 9393161"/>
              <a:gd name="connsiteY2" fmla="*/ 0 h 1762627"/>
              <a:gd name="connsiteX3" fmla="*/ 9393161 w 9393161"/>
              <a:gd name="connsiteY3" fmla="*/ 1762627 h 1762627"/>
              <a:gd name="connsiteX4" fmla="*/ 0 w 9393161"/>
              <a:gd name="connsiteY4" fmla="*/ 1762627 h 1762627"/>
              <a:gd name="connsiteX0" fmla="*/ 0 w 8167246"/>
              <a:gd name="connsiteY0" fmla="*/ 1762627 h 1762627"/>
              <a:gd name="connsiteX1" fmla="*/ 19032 w 8167246"/>
              <a:gd name="connsiteY1" fmla="*/ 0 h 1762627"/>
              <a:gd name="connsiteX2" fmla="*/ 7170122 w 8167246"/>
              <a:gd name="connsiteY2" fmla="*/ 0 h 1762627"/>
              <a:gd name="connsiteX3" fmla="*/ 8167246 w 8167246"/>
              <a:gd name="connsiteY3" fmla="*/ 1762627 h 1762627"/>
              <a:gd name="connsiteX4" fmla="*/ 0 w 8167246"/>
              <a:gd name="connsiteY4" fmla="*/ 1762627 h 1762627"/>
              <a:gd name="connsiteX0" fmla="*/ 0 w 8167246"/>
              <a:gd name="connsiteY0" fmla="*/ 1762627 h 1762627"/>
              <a:gd name="connsiteX1" fmla="*/ 68181 w 8167246"/>
              <a:gd name="connsiteY1" fmla="*/ 0 h 1762627"/>
              <a:gd name="connsiteX2" fmla="*/ 7170122 w 8167246"/>
              <a:gd name="connsiteY2" fmla="*/ 0 h 1762627"/>
              <a:gd name="connsiteX3" fmla="*/ 8167246 w 8167246"/>
              <a:gd name="connsiteY3" fmla="*/ 1762627 h 1762627"/>
              <a:gd name="connsiteX4" fmla="*/ 0 w 8167246"/>
              <a:gd name="connsiteY4" fmla="*/ 1762627 h 1762627"/>
              <a:gd name="connsiteX0" fmla="*/ 11687 w 8099065"/>
              <a:gd name="connsiteY0" fmla="*/ 1756001 h 1762627"/>
              <a:gd name="connsiteX1" fmla="*/ 0 w 8099065"/>
              <a:gd name="connsiteY1" fmla="*/ 0 h 1762627"/>
              <a:gd name="connsiteX2" fmla="*/ 7101941 w 8099065"/>
              <a:gd name="connsiteY2" fmla="*/ 0 h 1762627"/>
              <a:gd name="connsiteX3" fmla="*/ 8099065 w 8099065"/>
              <a:gd name="connsiteY3" fmla="*/ 1762627 h 1762627"/>
              <a:gd name="connsiteX4" fmla="*/ 11687 w 8099065"/>
              <a:gd name="connsiteY4" fmla="*/ 1756001 h 1762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9065" h="1762627">
                <a:moveTo>
                  <a:pt x="11687" y="1756001"/>
                </a:moveTo>
                <a:cubicBezTo>
                  <a:pt x="7791" y="1170667"/>
                  <a:pt x="3896" y="585334"/>
                  <a:pt x="0" y="0"/>
                </a:cubicBezTo>
                <a:lnTo>
                  <a:pt x="7101941" y="0"/>
                </a:lnTo>
                <a:lnTo>
                  <a:pt x="8099065" y="1762627"/>
                </a:lnTo>
                <a:lnTo>
                  <a:pt x="11687" y="1756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1">
            <a:extLst>
              <a:ext uri="{FF2B5EF4-FFF2-40B4-BE49-F238E27FC236}">
                <a16:creationId xmlns:a16="http://schemas.microsoft.com/office/drawing/2014/main" id="{DDE82658-FC6C-DA4A-A27D-BA54C8B54412}"/>
              </a:ext>
            </a:extLst>
          </p:cNvPr>
          <p:cNvSpPr>
            <a:spLocks noGrp="1"/>
          </p:cNvSpPr>
          <p:nvPr>
            <p:ph type="title" hasCustomPrompt="1"/>
          </p:nvPr>
        </p:nvSpPr>
        <p:spPr>
          <a:xfrm>
            <a:off x="824823" y="5322260"/>
            <a:ext cx="6364265" cy="782177"/>
          </a:xfrm>
        </p:spPr>
        <p:txBody>
          <a:bodyPr/>
          <a:lstStyle>
            <a:lvl1pPr>
              <a:defRPr>
                <a:solidFill>
                  <a:srgbClr val="294B61"/>
                </a:solidFill>
              </a:defRPr>
            </a:lvl1pPr>
          </a:lstStyle>
          <a:p>
            <a:r>
              <a:rPr lang="en-GB"/>
              <a:t>Larger Impact</a:t>
            </a:r>
            <a:endParaRPr lang="en-US"/>
          </a:p>
        </p:txBody>
      </p:sp>
      <p:sp>
        <p:nvSpPr>
          <p:cNvPr id="11" name="Rectangle 10">
            <a:extLst>
              <a:ext uri="{FF2B5EF4-FFF2-40B4-BE49-F238E27FC236}">
                <a16:creationId xmlns:a16="http://schemas.microsoft.com/office/drawing/2014/main" id="{BCEDA32E-9B72-43E4-BE73-1A9DD48852C6}"/>
              </a:ext>
            </a:extLst>
          </p:cNvPr>
          <p:cNvSpPr/>
          <p:nvPr userDrawn="1"/>
        </p:nvSpPr>
        <p:spPr>
          <a:xfrm>
            <a:off x="-11290" y="6271775"/>
            <a:ext cx="12203289" cy="617738"/>
          </a:xfrm>
          <a:prstGeom prst="rect">
            <a:avLst/>
          </a:prstGeom>
          <a:solidFill>
            <a:srgbClr val="29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red and white logo&#10;&#10;Description automatically generated with low confidence">
            <a:extLst>
              <a:ext uri="{FF2B5EF4-FFF2-40B4-BE49-F238E27FC236}">
                <a16:creationId xmlns:a16="http://schemas.microsoft.com/office/drawing/2014/main" id="{454412BD-EA22-4DA8-9038-FF22EE36BD90}"/>
              </a:ext>
            </a:extLst>
          </p:cNvPr>
          <p:cNvPicPr>
            <a:picLocks noChangeAspect="1"/>
          </p:cNvPicPr>
          <p:nvPr userDrawn="1"/>
        </p:nvPicPr>
        <p:blipFill rotWithShape="1">
          <a:blip r:embed="rId3"/>
          <a:srcRect r="71568"/>
          <a:stretch/>
        </p:blipFill>
        <p:spPr>
          <a:xfrm>
            <a:off x="11438863" y="6135628"/>
            <a:ext cx="631621" cy="593218"/>
          </a:xfrm>
          <a:prstGeom prst="rect">
            <a:avLst/>
          </a:prstGeom>
        </p:spPr>
      </p:pic>
    </p:spTree>
    <p:extLst>
      <p:ext uri="{BB962C8B-B14F-4D97-AF65-F5344CB8AC3E}">
        <p14:creationId xmlns:p14="http://schemas.microsoft.com/office/powerpoint/2010/main" val="3351137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oads)">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C8F062C-267E-0A41-B46B-F07D5AF55D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9819"/>
            <a:ext cx="12529456" cy="7047819"/>
          </a:xfrm>
          <a:prstGeom prst="rect">
            <a:avLst/>
          </a:prstGeom>
        </p:spPr>
      </p:pic>
      <p:sp>
        <p:nvSpPr>
          <p:cNvPr id="38" name="Parallelogram 37">
            <a:extLst>
              <a:ext uri="{FF2B5EF4-FFF2-40B4-BE49-F238E27FC236}">
                <a16:creationId xmlns:a16="http://schemas.microsoft.com/office/drawing/2014/main" id="{376382C9-83C9-D247-AAD9-721A1F5735DB}"/>
              </a:ext>
            </a:extLst>
          </p:cNvPr>
          <p:cNvSpPr/>
          <p:nvPr userDrawn="1"/>
        </p:nvSpPr>
        <p:spPr>
          <a:xfrm>
            <a:off x="3921578" y="-182926"/>
            <a:ext cx="8644798" cy="7047820"/>
          </a:xfrm>
          <a:custGeom>
            <a:avLst/>
            <a:gdLst>
              <a:gd name="connsiteX0" fmla="*/ 0 w 10178142"/>
              <a:gd name="connsiteY0" fmla="*/ 7047820 h 7047820"/>
              <a:gd name="connsiteX1" fmla="*/ 1239430 w 10178142"/>
              <a:gd name="connsiteY1" fmla="*/ 0 h 7047820"/>
              <a:gd name="connsiteX2" fmla="*/ 10178142 w 10178142"/>
              <a:gd name="connsiteY2" fmla="*/ 0 h 7047820"/>
              <a:gd name="connsiteX3" fmla="*/ 8938712 w 10178142"/>
              <a:gd name="connsiteY3" fmla="*/ 7047820 h 7047820"/>
              <a:gd name="connsiteX4" fmla="*/ 0 w 10178142"/>
              <a:gd name="connsiteY4" fmla="*/ 7047820 h 7047820"/>
              <a:gd name="connsiteX0" fmla="*/ 0 w 8938712"/>
              <a:gd name="connsiteY0" fmla="*/ 7047820 h 7047820"/>
              <a:gd name="connsiteX1" fmla="*/ 1239430 w 8938712"/>
              <a:gd name="connsiteY1" fmla="*/ 0 h 7047820"/>
              <a:gd name="connsiteX2" fmla="*/ 8632370 w 8938712"/>
              <a:gd name="connsiteY2" fmla="*/ 0 h 7047820"/>
              <a:gd name="connsiteX3" fmla="*/ 8938712 w 8938712"/>
              <a:gd name="connsiteY3" fmla="*/ 7047820 h 7047820"/>
              <a:gd name="connsiteX4" fmla="*/ 0 w 8938712"/>
              <a:gd name="connsiteY4" fmla="*/ 7047820 h 7047820"/>
              <a:gd name="connsiteX0" fmla="*/ 0 w 8644798"/>
              <a:gd name="connsiteY0" fmla="*/ 7047820 h 7047820"/>
              <a:gd name="connsiteX1" fmla="*/ 1239430 w 8644798"/>
              <a:gd name="connsiteY1" fmla="*/ 0 h 7047820"/>
              <a:gd name="connsiteX2" fmla="*/ 8632370 w 8644798"/>
              <a:gd name="connsiteY2" fmla="*/ 0 h 7047820"/>
              <a:gd name="connsiteX3" fmla="*/ 8644798 w 8644798"/>
              <a:gd name="connsiteY3" fmla="*/ 7036935 h 7047820"/>
              <a:gd name="connsiteX4" fmla="*/ 0 w 8644798"/>
              <a:gd name="connsiteY4" fmla="*/ 7047820 h 704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4798" h="7047820">
                <a:moveTo>
                  <a:pt x="0" y="7047820"/>
                </a:moveTo>
                <a:lnTo>
                  <a:pt x="1239430" y="0"/>
                </a:lnTo>
                <a:lnTo>
                  <a:pt x="8632370" y="0"/>
                </a:lnTo>
                <a:cubicBezTo>
                  <a:pt x="8636513" y="2345645"/>
                  <a:pt x="8640655" y="4691290"/>
                  <a:pt x="8644798" y="7036935"/>
                </a:cubicBezTo>
                <a:lnTo>
                  <a:pt x="0" y="7047820"/>
                </a:lnTo>
                <a:close/>
              </a:path>
            </a:pathLst>
          </a:custGeom>
          <a:solidFill>
            <a:srgbClr val="294B61">
              <a:alpha val="898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a:extLst>
              <a:ext uri="{FF2B5EF4-FFF2-40B4-BE49-F238E27FC236}">
                <a16:creationId xmlns:a16="http://schemas.microsoft.com/office/drawing/2014/main" id="{E1B1E453-C15E-6740-8883-D7A7CD3021EA}"/>
              </a:ext>
            </a:extLst>
          </p:cNvPr>
          <p:cNvSpPr>
            <a:spLocks noGrp="1"/>
          </p:cNvSpPr>
          <p:nvPr>
            <p:ph type="subTitle" idx="1" hasCustomPrompt="1"/>
          </p:nvPr>
        </p:nvSpPr>
        <p:spPr>
          <a:xfrm>
            <a:off x="5006140" y="4163768"/>
            <a:ext cx="4465982" cy="678773"/>
          </a:xfrm>
        </p:spPr>
        <p:txBody>
          <a:bodyPr>
            <a:noAutofit/>
          </a:bodyPr>
          <a:lstStyle>
            <a:lvl1pPr marL="0" indent="0" algn="l">
              <a:buNone/>
              <a:defRPr sz="4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TEXT</a:t>
            </a:r>
            <a:endParaRPr lang="en-US"/>
          </a:p>
        </p:txBody>
      </p:sp>
      <p:sp>
        <p:nvSpPr>
          <p:cNvPr id="42" name="Text Placeholder 41">
            <a:extLst>
              <a:ext uri="{FF2B5EF4-FFF2-40B4-BE49-F238E27FC236}">
                <a16:creationId xmlns:a16="http://schemas.microsoft.com/office/drawing/2014/main" id="{0B6B959C-F6D6-7B47-8CF0-53CD81BA75B8}"/>
              </a:ext>
            </a:extLst>
          </p:cNvPr>
          <p:cNvSpPr>
            <a:spLocks noGrp="1"/>
          </p:cNvSpPr>
          <p:nvPr>
            <p:ph type="body" sz="quarter" idx="10" hasCustomPrompt="1"/>
          </p:nvPr>
        </p:nvSpPr>
        <p:spPr>
          <a:xfrm>
            <a:off x="5011750" y="5072541"/>
            <a:ext cx="4465982" cy="914400"/>
          </a:xfrm>
        </p:spPr>
        <p:txBody>
          <a:bodyPr>
            <a:noAutofit/>
          </a:bodyPr>
          <a:lstStyle>
            <a:lvl1pPr marL="0" indent="0">
              <a:buNone/>
              <a:defRPr sz="2400" b="0" i="0">
                <a:solidFill>
                  <a:schemeClr val="bg1"/>
                </a:solidFill>
                <a:latin typeface="Roboto Light" panose="02000000000000000000" pitchFamily="2" charset="0"/>
                <a:ea typeface="Roboto Light" panose="02000000000000000000" pitchFamily="2" charset="0"/>
              </a:defRPr>
            </a:lvl1pPr>
            <a:lvl2pPr>
              <a:defRPr sz="2400" b="0" i="0">
                <a:solidFill>
                  <a:schemeClr val="bg1"/>
                </a:solidFill>
                <a:latin typeface="Roboto Light" panose="02000000000000000000" pitchFamily="2" charset="0"/>
                <a:ea typeface="Roboto Light" panose="02000000000000000000" pitchFamily="2" charset="0"/>
              </a:defRPr>
            </a:lvl2pPr>
            <a:lvl3pPr>
              <a:defRPr sz="2400" b="0" i="0">
                <a:solidFill>
                  <a:schemeClr val="bg1"/>
                </a:solidFill>
                <a:latin typeface="Roboto Light" panose="02000000000000000000" pitchFamily="2" charset="0"/>
                <a:ea typeface="Roboto Light" panose="02000000000000000000" pitchFamily="2" charset="0"/>
              </a:defRPr>
            </a:lvl3pPr>
            <a:lvl4pPr>
              <a:defRPr sz="2400" b="0" i="0">
                <a:solidFill>
                  <a:schemeClr val="bg1"/>
                </a:solidFill>
                <a:latin typeface="Roboto Light" panose="02000000000000000000" pitchFamily="2" charset="0"/>
                <a:ea typeface="Roboto Light" panose="02000000000000000000" pitchFamily="2" charset="0"/>
              </a:defRPr>
            </a:lvl4pPr>
            <a:lvl5pPr>
              <a:defRPr sz="2400" b="0" i="0">
                <a:solidFill>
                  <a:schemeClr val="bg1"/>
                </a:solidFill>
                <a:latin typeface="Roboto Light" panose="02000000000000000000" pitchFamily="2" charset="0"/>
                <a:ea typeface="Roboto Light" panose="02000000000000000000" pitchFamily="2" charset="0"/>
              </a:defRPr>
            </a:lvl5pPr>
          </a:lstStyle>
          <a:p>
            <a:pPr lvl="0"/>
            <a:r>
              <a:rPr lang="en-GB"/>
              <a:t>Subtitle</a:t>
            </a:r>
            <a:endParaRPr lang="en-US"/>
          </a:p>
        </p:txBody>
      </p:sp>
      <p:pic>
        <p:nvPicPr>
          <p:cNvPr id="3" name="Picture 2" descr="A picture containing text, clipart&#10;&#10;Description automatically generated">
            <a:extLst>
              <a:ext uri="{FF2B5EF4-FFF2-40B4-BE49-F238E27FC236}">
                <a16:creationId xmlns:a16="http://schemas.microsoft.com/office/drawing/2014/main" id="{2657FBE5-59BE-4675-9E11-886B993B0106}"/>
              </a:ext>
            </a:extLst>
          </p:cNvPr>
          <p:cNvPicPr>
            <a:picLocks noChangeAspect="1"/>
          </p:cNvPicPr>
          <p:nvPr userDrawn="1"/>
        </p:nvPicPr>
        <p:blipFill rotWithShape="1">
          <a:blip r:embed="rId3"/>
          <a:srcRect l="25450"/>
          <a:stretch/>
        </p:blipFill>
        <p:spPr>
          <a:xfrm>
            <a:off x="4821017" y="1250989"/>
            <a:ext cx="5745362" cy="2389782"/>
          </a:xfrm>
          <a:prstGeom prst="rect">
            <a:avLst/>
          </a:prstGeom>
        </p:spPr>
      </p:pic>
      <p:pic>
        <p:nvPicPr>
          <p:cNvPr id="9" name="Picture 8" descr="A red and white logo&#10;&#10;Description automatically generated with low confidence">
            <a:extLst>
              <a:ext uri="{FF2B5EF4-FFF2-40B4-BE49-F238E27FC236}">
                <a16:creationId xmlns:a16="http://schemas.microsoft.com/office/drawing/2014/main" id="{8D8DCD8A-DA7D-4899-A219-1D1C089C2FCD}"/>
              </a:ext>
            </a:extLst>
          </p:cNvPr>
          <p:cNvPicPr>
            <a:picLocks noChangeAspect="1"/>
          </p:cNvPicPr>
          <p:nvPr userDrawn="1"/>
        </p:nvPicPr>
        <p:blipFill rotWithShape="1">
          <a:blip r:embed="rId4"/>
          <a:srcRect r="70853"/>
          <a:stretch/>
        </p:blipFill>
        <p:spPr>
          <a:xfrm>
            <a:off x="2827345" y="1250988"/>
            <a:ext cx="1792088" cy="1641863"/>
          </a:xfrm>
          <a:prstGeom prst="rect">
            <a:avLst/>
          </a:prstGeom>
        </p:spPr>
      </p:pic>
    </p:spTree>
    <p:extLst>
      <p:ext uri="{BB962C8B-B14F-4D97-AF65-F5344CB8AC3E}">
        <p14:creationId xmlns:p14="http://schemas.microsoft.com/office/powerpoint/2010/main" val="263256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Roads)">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C8F062C-267E-0A41-B46B-F07D5AF55D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9819"/>
            <a:ext cx="12529456" cy="7047819"/>
          </a:xfrm>
          <a:prstGeom prst="rect">
            <a:avLst/>
          </a:prstGeom>
        </p:spPr>
      </p:pic>
      <p:sp>
        <p:nvSpPr>
          <p:cNvPr id="38" name="Parallelogram 37">
            <a:extLst>
              <a:ext uri="{FF2B5EF4-FFF2-40B4-BE49-F238E27FC236}">
                <a16:creationId xmlns:a16="http://schemas.microsoft.com/office/drawing/2014/main" id="{376382C9-83C9-D247-AAD9-721A1F5735DB}"/>
              </a:ext>
            </a:extLst>
          </p:cNvPr>
          <p:cNvSpPr/>
          <p:nvPr userDrawn="1"/>
        </p:nvSpPr>
        <p:spPr>
          <a:xfrm>
            <a:off x="3921578" y="-182926"/>
            <a:ext cx="8644798" cy="7047820"/>
          </a:xfrm>
          <a:custGeom>
            <a:avLst/>
            <a:gdLst>
              <a:gd name="connsiteX0" fmla="*/ 0 w 10178142"/>
              <a:gd name="connsiteY0" fmla="*/ 7047820 h 7047820"/>
              <a:gd name="connsiteX1" fmla="*/ 1239430 w 10178142"/>
              <a:gd name="connsiteY1" fmla="*/ 0 h 7047820"/>
              <a:gd name="connsiteX2" fmla="*/ 10178142 w 10178142"/>
              <a:gd name="connsiteY2" fmla="*/ 0 h 7047820"/>
              <a:gd name="connsiteX3" fmla="*/ 8938712 w 10178142"/>
              <a:gd name="connsiteY3" fmla="*/ 7047820 h 7047820"/>
              <a:gd name="connsiteX4" fmla="*/ 0 w 10178142"/>
              <a:gd name="connsiteY4" fmla="*/ 7047820 h 7047820"/>
              <a:gd name="connsiteX0" fmla="*/ 0 w 8938712"/>
              <a:gd name="connsiteY0" fmla="*/ 7047820 h 7047820"/>
              <a:gd name="connsiteX1" fmla="*/ 1239430 w 8938712"/>
              <a:gd name="connsiteY1" fmla="*/ 0 h 7047820"/>
              <a:gd name="connsiteX2" fmla="*/ 8632370 w 8938712"/>
              <a:gd name="connsiteY2" fmla="*/ 0 h 7047820"/>
              <a:gd name="connsiteX3" fmla="*/ 8938712 w 8938712"/>
              <a:gd name="connsiteY3" fmla="*/ 7047820 h 7047820"/>
              <a:gd name="connsiteX4" fmla="*/ 0 w 8938712"/>
              <a:gd name="connsiteY4" fmla="*/ 7047820 h 7047820"/>
              <a:gd name="connsiteX0" fmla="*/ 0 w 8644798"/>
              <a:gd name="connsiteY0" fmla="*/ 7047820 h 7047820"/>
              <a:gd name="connsiteX1" fmla="*/ 1239430 w 8644798"/>
              <a:gd name="connsiteY1" fmla="*/ 0 h 7047820"/>
              <a:gd name="connsiteX2" fmla="*/ 8632370 w 8644798"/>
              <a:gd name="connsiteY2" fmla="*/ 0 h 7047820"/>
              <a:gd name="connsiteX3" fmla="*/ 8644798 w 8644798"/>
              <a:gd name="connsiteY3" fmla="*/ 7036935 h 7047820"/>
              <a:gd name="connsiteX4" fmla="*/ 0 w 8644798"/>
              <a:gd name="connsiteY4" fmla="*/ 7047820 h 704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4798" h="7047820">
                <a:moveTo>
                  <a:pt x="0" y="7047820"/>
                </a:moveTo>
                <a:lnTo>
                  <a:pt x="1239430" y="0"/>
                </a:lnTo>
                <a:lnTo>
                  <a:pt x="8632370" y="0"/>
                </a:lnTo>
                <a:cubicBezTo>
                  <a:pt x="8636513" y="2345645"/>
                  <a:pt x="8640655" y="4691290"/>
                  <a:pt x="8644798" y="7036935"/>
                </a:cubicBezTo>
                <a:lnTo>
                  <a:pt x="0" y="7047820"/>
                </a:lnTo>
                <a:close/>
              </a:path>
            </a:pathLst>
          </a:custGeom>
          <a:solidFill>
            <a:srgbClr val="294B61">
              <a:alpha val="898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33039ADD-4D01-444A-847F-3E8189C2F798}"/>
              </a:ext>
            </a:extLst>
          </p:cNvPr>
          <p:cNvSpPr>
            <a:spLocks noGrp="1"/>
          </p:cNvSpPr>
          <p:nvPr>
            <p:ph type="subTitle" idx="1" hasCustomPrompt="1"/>
          </p:nvPr>
        </p:nvSpPr>
        <p:spPr>
          <a:xfrm>
            <a:off x="5045411" y="3849684"/>
            <a:ext cx="4465982" cy="678773"/>
          </a:xfrm>
        </p:spPr>
        <p:txBody>
          <a:bodyPr>
            <a:noAutofit/>
          </a:bodyPr>
          <a:lstStyle>
            <a:lvl1pPr marL="0" indent="0" algn="l">
              <a:buNone/>
              <a:defRPr sz="4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TEXT</a:t>
            </a:r>
            <a:endParaRPr lang="en-US"/>
          </a:p>
        </p:txBody>
      </p:sp>
      <p:pic>
        <p:nvPicPr>
          <p:cNvPr id="10" name="Picture 9" descr="A red and white logo&#10;&#10;Description automatically generated with low confidence">
            <a:extLst>
              <a:ext uri="{FF2B5EF4-FFF2-40B4-BE49-F238E27FC236}">
                <a16:creationId xmlns:a16="http://schemas.microsoft.com/office/drawing/2014/main" id="{7EA5A80F-31E5-4E09-9010-18FBF6E573AD}"/>
              </a:ext>
            </a:extLst>
          </p:cNvPr>
          <p:cNvPicPr>
            <a:picLocks noChangeAspect="1"/>
          </p:cNvPicPr>
          <p:nvPr userDrawn="1"/>
        </p:nvPicPr>
        <p:blipFill>
          <a:blip r:embed="rId3"/>
          <a:stretch>
            <a:fillRect/>
          </a:stretch>
        </p:blipFill>
        <p:spPr>
          <a:xfrm>
            <a:off x="2266949" y="1687286"/>
            <a:ext cx="7850687" cy="2096408"/>
          </a:xfrm>
          <a:prstGeom prst="rect">
            <a:avLst/>
          </a:prstGeom>
        </p:spPr>
      </p:pic>
      <p:sp>
        <p:nvSpPr>
          <p:cNvPr id="11" name="Text Placeholder 41">
            <a:extLst>
              <a:ext uri="{FF2B5EF4-FFF2-40B4-BE49-F238E27FC236}">
                <a16:creationId xmlns:a16="http://schemas.microsoft.com/office/drawing/2014/main" id="{D8B30572-259B-4DE1-812B-1DD3D811DDB0}"/>
              </a:ext>
            </a:extLst>
          </p:cNvPr>
          <p:cNvSpPr>
            <a:spLocks noGrp="1"/>
          </p:cNvSpPr>
          <p:nvPr>
            <p:ph type="body" sz="quarter" idx="10" hasCustomPrompt="1"/>
          </p:nvPr>
        </p:nvSpPr>
        <p:spPr>
          <a:xfrm>
            <a:off x="5045075" y="4713514"/>
            <a:ext cx="4465982" cy="914400"/>
          </a:xfrm>
        </p:spPr>
        <p:txBody>
          <a:bodyPr>
            <a:noAutofit/>
          </a:bodyPr>
          <a:lstStyle>
            <a:lvl1pPr marL="0" indent="0">
              <a:buNone/>
              <a:defRPr sz="2400" b="0" i="0">
                <a:solidFill>
                  <a:schemeClr val="bg1"/>
                </a:solidFill>
                <a:latin typeface="Roboto Light" panose="02000000000000000000" pitchFamily="2" charset="0"/>
                <a:ea typeface="Roboto Light" panose="02000000000000000000" pitchFamily="2" charset="0"/>
              </a:defRPr>
            </a:lvl1pPr>
            <a:lvl2pPr>
              <a:defRPr sz="2400" b="0" i="0">
                <a:solidFill>
                  <a:schemeClr val="bg1"/>
                </a:solidFill>
                <a:latin typeface="Roboto Light" panose="02000000000000000000" pitchFamily="2" charset="0"/>
                <a:ea typeface="Roboto Light" panose="02000000000000000000" pitchFamily="2" charset="0"/>
              </a:defRPr>
            </a:lvl2pPr>
            <a:lvl3pPr>
              <a:defRPr sz="2400" b="0" i="0">
                <a:solidFill>
                  <a:schemeClr val="bg1"/>
                </a:solidFill>
                <a:latin typeface="Roboto Light" panose="02000000000000000000" pitchFamily="2" charset="0"/>
                <a:ea typeface="Roboto Light" panose="02000000000000000000" pitchFamily="2" charset="0"/>
              </a:defRPr>
            </a:lvl3pPr>
            <a:lvl4pPr>
              <a:defRPr sz="2400" b="0" i="0">
                <a:solidFill>
                  <a:schemeClr val="bg1"/>
                </a:solidFill>
                <a:latin typeface="Roboto Light" panose="02000000000000000000" pitchFamily="2" charset="0"/>
                <a:ea typeface="Roboto Light" panose="02000000000000000000" pitchFamily="2" charset="0"/>
              </a:defRPr>
            </a:lvl4pPr>
            <a:lvl5pPr>
              <a:defRPr sz="2400" b="0" i="0">
                <a:solidFill>
                  <a:schemeClr val="bg1"/>
                </a:solidFill>
                <a:latin typeface="Roboto Light" panose="02000000000000000000" pitchFamily="2" charset="0"/>
                <a:ea typeface="Roboto Light" panose="02000000000000000000" pitchFamily="2" charset="0"/>
              </a:defRPr>
            </a:lvl5pPr>
          </a:lstStyle>
          <a:p>
            <a:pPr lvl="0"/>
            <a:r>
              <a:rPr lang="en-GB"/>
              <a:t>Subtitle</a:t>
            </a:r>
            <a:endParaRPr lang="en-US"/>
          </a:p>
        </p:txBody>
      </p:sp>
    </p:spTree>
    <p:extLst>
      <p:ext uri="{BB962C8B-B14F-4D97-AF65-F5344CB8AC3E}">
        <p14:creationId xmlns:p14="http://schemas.microsoft.com/office/powerpoint/2010/main" val="125949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ommunity)">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C8F062C-267E-0A41-B46B-F07D5AF55D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9820"/>
            <a:ext cx="12531200" cy="7048800"/>
          </a:xfrm>
          <a:prstGeom prst="rect">
            <a:avLst/>
          </a:prstGeom>
        </p:spPr>
      </p:pic>
      <p:sp>
        <p:nvSpPr>
          <p:cNvPr id="38" name="Parallelogram 37">
            <a:extLst>
              <a:ext uri="{FF2B5EF4-FFF2-40B4-BE49-F238E27FC236}">
                <a16:creationId xmlns:a16="http://schemas.microsoft.com/office/drawing/2014/main" id="{376382C9-83C9-D247-AAD9-721A1F5735DB}"/>
              </a:ext>
            </a:extLst>
          </p:cNvPr>
          <p:cNvSpPr/>
          <p:nvPr userDrawn="1"/>
        </p:nvSpPr>
        <p:spPr>
          <a:xfrm>
            <a:off x="3921578" y="-189820"/>
            <a:ext cx="8644798" cy="7047820"/>
          </a:xfrm>
          <a:custGeom>
            <a:avLst/>
            <a:gdLst>
              <a:gd name="connsiteX0" fmla="*/ 0 w 10178142"/>
              <a:gd name="connsiteY0" fmla="*/ 7047820 h 7047820"/>
              <a:gd name="connsiteX1" fmla="*/ 1239430 w 10178142"/>
              <a:gd name="connsiteY1" fmla="*/ 0 h 7047820"/>
              <a:gd name="connsiteX2" fmla="*/ 10178142 w 10178142"/>
              <a:gd name="connsiteY2" fmla="*/ 0 h 7047820"/>
              <a:gd name="connsiteX3" fmla="*/ 8938712 w 10178142"/>
              <a:gd name="connsiteY3" fmla="*/ 7047820 h 7047820"/>
              <a:gd name="connsiteX4" fmla="*/ 0 w 10178142"/>
              <a:gd name="connsiteY4" fmla="*/ 7047820 h 7047820"/>
              <a:gd name="connsiteX0" fmla="*/ 0 w 8938712"/>
              <a:gd name="connsiteY0" fmla="*/ 7047820 h 7047820"/>
              <a:gd name="connsiteX1" fmla="*/ 1239430 w 8938712"/>
              <a:gd name="connsiteY1" fmla="*/ 0 h 7047820"/>
              <a:gd name="connsiteX2" fmla="*/ 8632370 w 8938712"/>
              <a:gd name="connsiteY2" fmla="*/ 0 h 7047820"/>
              <a:gd name="connsiteX3" fmla="*/ 8938712 w 8938712"/>
              <a:gd name="connsiteY3" fmla="*/ 7047820 h 7047820"/>
              <a:gd name="connsiteX4" fmla="*/ 0 w 8938712"/>
              <a:gd name="connsiteY4" fmla="*/ 7047820 h 7047820"/>
              <a:gd name="connsiteX0" fmla="*/ 0 w 8644798"/>
              <a:gd name="connsiteY0" fmla="*/ 7047820 h 7047820"/>
              <a:gd name="connsiteX1" fmla="*/ 1239430 w 8644798"/>
              <a:gd name="connsiteY1" fmla="*/ 0 h 7047820"/>
              <a:gd name="connsiteX2" fmla="*/ 8632370 w 8644798"/>
              <a:gd name="connsiteY2" fmla="*/ 0 h 7047820"/>
              <a:gd name="connsiteX3" fmla="*/ 8644798 w 8644798"/>
              <a:gd name="connsiteY3" fmla="*/ 7036935 h 7047820"/>
              <a:gd name="connsiteX4" fmla="*/ 0 w 8644798"/>
              <a:gd name="connsiteY4" fmla="*/ 7047820 h 704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4798" h="7047820">
                <a:moveTo>
                  <a:pt x="0" y="7047820"/>
                </a:moveTo>
                <a:lnTo>
                  <a:pt x="1239430" y="0"/>
                </a:lnTo>
                <a:lnTo>
                  <a:pt x="8632370" y="0"/>
                </a:lnTo>
                <a:cubicBezTo>
                  <a:pt x="8636513" y="2345645"/>
                  <a:pt x="8640655" y="4691290"/>
                  <a:pt x="8644798" y="7036935"/>
                </a:cubicBezTo>
                <a:lnTo>
                  <a:pt x="0" y="7047820"/>
                </a:lnTo>
                <a:close/>
              </a:path>
            </a:pathLst>
          </a:custGeom>
          <a:solidFill>
            <a:srgbClr val="294B61">
              <a:alpha val="898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a:extLst>
              <a:ext uri="{FF2B5EF4-FFF2-40B4-BE49-F238E27FC236}">
                <a16:creationId xmlns:a16="http://schemas.microsoft.com/office/drawing/2014/main" id="{E1B1E453-C15E-6740-8883-D7A7CD3021EA}"/>
              </a:ext>
            </a:extLst>
          </p:cNvPr>
          <p:cNvSpPr>
            <a:spLocks noGrp="1"/>
          </p:cNvSpPr>
          <p:nvPr>
            <p:ph type="subTitle" idx="1" hasCustomPrompt="1"/>
          </p:nvPr>
        </p:nvSpPr>
        <p:spPr>
          <a:xfrm>
            <a:off x="5045411" y="3849684"/>
            <a:ext cx="4465982" cy="678773"/>
          </a:xfrm>
        </p:spPr>
        <p:txBody>
          <a:bodyPr>
            <a:noAutofit/>
          </a:bodyPr>
          <a:lstStyle>
            <a:lvl1pPr marL="0" indent="0" algn="l">
              <a:buNone/>
              <a:defRPr sz="4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TEXT</a:t>
            </a:r>
            <a:endParaRPr lang="en-US"/>
          </a:p>
        </p:txBody>
      </p:sp>
      <p:pic>
        <p:nvPicPr>
          <p:cNvPr id="37" name="Picture 36" descr="A red and white logo&#10;&#10;Description automatically generated with low confidence">
            <a:extLst>
              <a:ext uri="{FF2B5EF4-FFF2-40B4-BE49-F238E27FC236}">
                <a16:creationId xmlns:a16="http://schemas.microsoft.com/office/drawing/2014/main" id="{D9C75E0E-57A1-F647-9CD7-073EFF77CEEF}"/>
              </a:ext>
            </a:extLst>
          </p:cNvPr>
          <p:cNvPicPr>
            <a:picLocks noChangeAspect="1"/>
          </p:cNvPicPr>
          <p:nvPr userDrawn="1"/>
        </p:nvPicPr>
        <p:blipFill>
          <a:blip r:embed="rId3"/>
          <a:stretch>
            <a:fillRect/>
          </a:stretch>
        </p:blipFill>
        <p:spPr>
          <a:xfrm>
            <a:off x="2266949" y="1687286"/>
            <a:ext cx="7850687" cy="2096408"/>
          </a:xfrm>
          <a:prstGeom prst="rect">
            <a:avLst/>
          </a:prstGeom>
        </p:spPr>
      </p:pic>
      <p:sp>
        <p:nvSpPr>
          <p:cNvPr id="8" name="Text Placeholder 41">
            <a:extLst>
              <a:ext uri="{FF2B5EF4-FFF2-40B4-BE49-F238E27FC236}">
                <a16:creationId xmlns:a16="http://schemas.microsoft.com/office/drawing/2014/main" id="{0EEC1F96-D37C-D641-A868-977EC90063CC}"/>
              </a:ext>
            </a:extLst>
          </p:cNvPr>
          <p:cNvSpPr>
            <a:spLocks noGrp="1"/>
          </p:cNvSpPr>
          <p:nvPr>
            <p:ph type="body" sz="quarter" idx="10" hasCustomPrompt="1"/>
          </p:nvPr>
        </p:nvSpPr>
        <p:spPr>
          <a:xfrm>
            <a:off x="5045075" y="4713514"/>
            <a:ext cx="4465982" cy="914400"/>
          </a:xfrm>
        </p:spPr>
        <p:txBody>
          <a:bodyPr>
            <a:noAutofit/>
          </a:bodyPr>
          <a:lstStyle>
            <a:lvl1pPr marL="0" indent="0">
              <a:buNone/>
              <a:defRPr sz="2400" b="0" i="0">
                <a:solidFill>
                  <a:schemeClr val="bg1"/>
                </a:solidFill>
                <a:latin typeface="Roboto Light" panose="02000000000000000000" pitchFamily="2" charset="0"/>
                <a:ea typeface="Roboto Light" panose="02000000000000000000" pitchFamily="2" charset="0"/>
              </a:defRPr>
            </a:lvl1pPr>
            <a:lvl2pPr>
              <a:defRPr sz="2400" b="0" i="0">
                <a:solidFill>
                  <a:schemeClr val="bg1"/>
                </a:solidFill>
                <a:latin typeface="Roboto Light" panose="02000000000000000000" pitchFamily="2" charset="0"/>
                <a:ea typeface="Roboto Light" panose="02000000000000000000" pitchFamily="2" charset="0"/>
              </a:defRPr>
            </a:lvl2pPr>
            <a:lvl3pPr>
              <a:defRPr sz="2400" b="0" i="0">
                <a:solidFill>
                  <a:schemeClr val="bg1"/>
                </a:solidFill>
                <a:latin typeface="Roboto Light" panose="02000000000000000000" pitchFamily="2" charset="0"/>
                <a:ea typeface="Roboto Light" panose="02000000000000000000" pitchFamily="2" charset="0"/>
              </a:defRPr>
            </a:lvl3pPr>
            <a:lvl4pPr>
              <a:defRPr sz="2400" b="0" i="0">
                <a:solidFill>
                  <a:schemeClr val="bg1"/>
                </a:solidFill>
                <a:latin typeface="Roboto Light" panose="02000000000000000000" pitchFamily="2" charset="0"/>
                <a:ea typeface="Roboto Light" panose="02000000000000000000" pitchFamily="2" charset="0"/>
              </a:defRPr>
            </a:lvl4pPr>
            <a:lvl5pPr>
              <a:defRPr sz="2400" b="0" i="0">
                <a:solidFill>
                  <a:schemeClr val="bg1"/>
                </a:solidFill>
                <a:latin typeface="Roboto Light" panose="02000000000000000000" pitchFamily="2" charset="0"/>
                <a:ea typeface="Roboto Light" panose="02000000000000000000" pitchFamily="2" charset="0"/>
              </a:defRPr>
            </a:lvl5pPr>
          </a:lstStyle>
          <a:p>
            <a:pPr lvl="0"/>
            <a:r>
              <a:rPr lang="en-GB"/>
              <a:t>Subtitle</a:t>
            </a:r>
            <a:endParaRPr lang="en-US"/>
          </a:p>
        </p:txBody>
      </p:sp>
    </p:spTree>
    <p:extLst>
      <p:ext uri="{BB962C8B-B14F-4D97-AF65-F5344CB8AC3E}">
        <p14:creationId xmlns:p14="http://schemas.microsoft.com/office/powerpoint/2010/main" val="210979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ities)">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C8F062C-267E-0A41-B46B-F07D5AF55D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89819"/>
            <a:ext cx="12529456" cy="7047819"/>
          </a:xfrm>
          <a:prstGeom prst="rect">
            <a:avLst/>
          </a:prstGeom>
        </p:spPr>
      </p:pic>
      <p:sp>
        <p:nvSpPr>
          <p:cNvPr id="38" name="Parallelogram 37">
            <a:extLst>
              <a:ext uri="{FF2B5EF4-FFF2-40B4-BE49-F238E27FC236}">
                <a16:creationId xmlns:a16="http://schemas.microsoft.com/office/drawing/2014/main" id="{376382C9-83C9-D247-AAD9-721A1F5735DB}"/>
              </a:ext>
            </a:extLst>
          </p:cNvPr>
          <p:cNvSpPr/>
          <p:nvPr userDrawn="1"/>
        </p:nvSpPr>
        <p:spPr>
          <a:xfrm>
            <a:off x="3921578" y="-189820"/>
            <a:ext cx="8644798" cy="7047820"/>
          </a:xfrm>
          <a:custGeom>
            <a:avLst/>
            <a:gdLst>
              <a:gd name="connsiteX0" fmla="*/ 0 w 10178142"/>
              <a:gd name="connsiteY0" fmla="*/ 7047820 h 7047820"/>
              <a:gd name="connsiteX1" fmla="*/ 1239430 w 10178142"/>
              <a:gd name="connsiteY1" fmla="*/ 0 h 7047820"/>
              <a:gd name="connsiteX2" fmla="*/ 10178142 w 10178142"/>
              <a:gd name="connsiteY2" fmla="*/ 0 h 7047820"/>
              <a:gd name="connsiteX3" fmla="*/ 8938712 w 10178142"/>
              <a:gd name="connsiteY3" fmla="*/ 7047820 h 7047820"/>
              <a:gd name="connsiteX4" fmla="*/ 0 w 10178142"/>
              <a:gd name="connsiteY4" fmla="*/ 7047820 h 7047820"/>
              <a:gd name="connsiteX0" fmla="*/ 0 w 8938712"/>
              <a:gd name="connsiteY0" fmla="*/ 7047820 h 7047820"/>
              <a:gd name="connsiteX1" fmla="*/ 1239430 w 8938712"/>
              <a:gd name="connsiteY1" fmla="*/ 0 h 7047820"/>
              <a:gd name="connsiteX2" fmla="*/ 8632370 w 8938712"/>
              <a:gd name="connsiteY2" fmla="*/ 0 h 7047820"/>
              <a:gd name="connsiteX3" fmla="*/ 8938712 w 8938712"/>
              <a:gd name="connsiteY3" fmla="*/ 7047820 h 7047820"/>
              <a:gd name="connsiteX4" fmla="*/ 0 w 8938712"/>
              <a:gd name="connsiteY4" fmla="*/ 7047820 h 7047820"/>
              <a:gd name="connsiteX0" fmla="*/ 0 w 8644798"/>
              <a:gd name="connsiteY0" fmla="*/ 7047820 h 7047820"/>
              <a:gd name="connsiteX1" fmla="*/ 1239430 w 8644798"/>
              <a:gd name="connsiteY1" fmla="*/ 0 h 7047820"/>
              <a:gd name="connsiteX2" fmla="*/ 8632370 w 8644798"/>
              <a:gd name="connsiteY2" fmla="*/ 0 h 7047820"/>
              <a:gd name="connsiteX3" fmla="*/ 8644798 w 8644798"/>
              <a:gd name="connsiteY3" fmla="*/ 7036935 h 7047820"/>
              <a:gd name="connsiteX4" fmla="*/ 0 w 8644798"/>
              <a:gd name="connsiteY4" fmla="*/ 7047820 h 704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4798" h="7047820">
                <a:moveTo>
                  <a:pt x="0" y="7047820"/>
                </a:moveTo>
                <a:lnTo>
                  <a:pt x="1239430" y="0"/>
                </a:lnTo>
                <a:lnTo>
                  <a:pt x="8632370" y="0"/>
                </a:lnTo>
                <a:cubicBezTo>
                  <a:pt x="8636513" y="2345645"/>
                  <a:pt x="8640655" y="4691290"/>
                  <a:pt x="8644798" y="7036935"/>
                </a:cubicBezTo>
                <a:lnTo>
                  <a:pt x="0" y="7047820"/>
                </a:lnTo>
                <a:close/>
              </a:path>
            </a:pathLst>
          </a:custGeom>
          <a:solidFill>
            <a:srgbClr val="294B61">
              <a:alpha val="898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a:extLst>
              <a:ext uri="{FF2B5EF4-FFF2-40B4-BE49-F238E27FC236}">
                <a16:creationId xmlns:a16="http://schemas.microsoft.com/office/drawing/2014/main" id="{E1B1E453-C15E-6740-8883-D7A7CD3021EA}"/>
              </a:ext>
            </a:extLst>
          </p:cNvPr>
          <p:cNvSpPr>
            <a:spLocks noGrp="1"/>
          </p:cNvSpPr>
          <p:nvPr>
            <p:ph type="subTitle" idx="1" hasCustomPrompt="1"/>
          </p:nvPr>
        </p:nvSpPr>
        <p:spPr>
          <a:xfrm>
            <a:off x="5045411" y="3849684"/>
            <a:ext cx="4465982" cy="678773"/>
          </a:xfrm>
        </p:spPr>
        <p:txBody>
          <a:bodyPr>
            <a:noAutofit/>
          </a:bodyPr>
          <a:lstStyle>
            <a:lvl1pPr marL="0" indent="0" algn="l">
              <a:buNone/>
              <a:defRPr sz="4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TEXT</a:t>
            </a:r>
            <a:endParaRPr lang="en-US"/>
          </a:p>
        </p:txBody>
      </p:sp>
      <p:pic>
        <p:nvPicPr>
          <p:cNvPr id="37" name="Picture 36" descr="A red and white logo&#10;&#10;Description automatically generated with low confidence">
            <a:extLst>
              <a:ext uri="{FF2B5EF4-FFF2-40B4-BE49-F238E27FC236}">
                <a16:creationId xmlns:a16="http://schemas.microsoft.com/office/drawing/2014/main" id="{D9C75E0E-57A1-F647-9CD7-073EFF77CEEF}"/>
              </a:ext>
            </a:extLst>
          </p:cNvPr>
          <p:cNvPicPr>
            <a:picLocks noChangeAspect="1"/>
          </p:cNvPicPr>
          <p:nvPr userDrawn="1"/>
        </p:nvPicPr>
        <p:blipFill>
          <a:blip r:embed="rId3"/>
          <a:stretch>
            <a:fillRect/>
          </a:stretch>
        </p:blipFill>
        <p:spPr>
          <a:xfrm>
            <a:off x="2266949" y="1687286"/>
            <a:ext cx="7850687" cy="2096408"/>
          </a:xfrm>
          <a:prstGeom prst="rect">
            <a:avLst/>
          </a:prstGeom>
        </p:spPr>
      </p:pic>
      <p:sp>
        <p:nvSpPr>
          <p:cNvPr id="7" name="Text Placeholder 41">
            <a:extLst>
              <a:ext uri="{FF2B5EF4-FFF2-40B4-BE49-F238E27FC236}">
                <a16:creationId xmlns:a16="http://schemas.microsoft.com/office/drawing/2014/main" id="{69D87C69-1E03-F049-8E19-083CD76C3C03}"/>
              </a:ext>
            </a:extLst>
          </p:cNvPr>
          <p:cNvSpPr>
            <a:spLocks noGrp="1"/>
          </p:cNvSpPr>
          <p:nvPr>
            <p:ph type="body" sz="quarter" idx="10" hasCustomPrompt="1"/>
          </p:nvPr>
        </p:nvSpPr>
        <p:spPr>
          <a:xfrm>
            <a:off x="5045075" y="4713514"/>
            <a:ext cx="4465982" cy="914400"/>
          </a:xfrm>
        </p:spPr>
        <p:txBody>
          <a:bodyPr>
            <a:noAutofit/>
          </a:bodyPr>
          <a:lstStyle>
            <a:lvl1pPr marL="0" indent="0">
              <a:buNone/>
              <a:defRPr sz="2400" b="0" i="0">
                <a:solidFill>
                  <a:schemeClr val="bg1"/>
                </a:solidFill>
                <a:latin typeface="Roboto Light" panose="02000000000000000000" pitchFamily="2" charset="0"/>
                <a:ea typeface="Roboto Light" panose="02000000000000000000" pitchFamily="2" charset="0"/>
              </a:defRPr>
            </a:lvl1pPr>
            <a:lvl2pPr>
              <a:defRPr sz="2400" b="0" i="0">
                <a:solidFill>
                  <a:schemeClr val="bg1"/>
                </a:solidFill>
                <a:latin typeface="Roboto Light" panose="02000000000000000000" pitchFamily="2" charset="0"/>
                <a:ea typeface="Roboto Light" panose="02000000000000000000" pitchFamily="2" charset="0"/>
              </a:defRPr>
            </a:lvl2pPr>
            <a:lvl3pPr>
              <a:defRPr sz="2400" b="0" i="0">
                <a:solidFill>
                  <a:schemeClr val="bg1"/>
                </a:solidFill>
                <a:latin typeface="Roboto Light" panose="02000000000000000000" pitchFamily="2" charset="0"/>
                <a:ea typeface="Roboto Light" panose="02000000000000000000" pitchFamily="2" charset="0"/>
              </a:defRPr>
            </a:lvl3pPr>
            <a:lvl4pPr>
              <a:defRPr sz="2400" b="0" i="0">
                <a:solidFill>
                  <a:schemeClr val="bg1"/>
                </a:solidFill>
                <a:latin typeface="Roboto Light" panose="02000000000000000000" pitchFamily="2" charset="0"/>
                <a:ea typeface="Roboto Light" panose="02000000000000000000" pitchFamily="2" charset="0"/>
              </a:defRPr>
            </a:lvl4pPr>
            <a:lvl5pPr>
              <a:defRPr sz="2400" b="0" i="0">
                <a:solidFill>
                  <a:schemeClr val="bg1"/>
                </a:solidFill>
                <a:latin typeface="Roboto Light" panose="02000000000000000000" pitchFamily="2" charset="0"/>
                <a:ea typeface="Roboto Light" panose="02000000000000000000" pitchFamily="2" charset="0"/>
              </a:defRPr>
            </a:lvl5pPr>
          </a:lstStyle>
          <a:p>
            <a:pPr lvl="0"/>
            <a:r>
              <a:rPr lang="en-GB"/>
              <a:t>Subtitle</a:t>
            </a:r>
            <a:endParaRPr lang="en-US"/>
          </a:p>
        </p:txBody>
      </p:sp>
    </p:spTree>
    <p:extLst>
      <p:ext uri="{BB962C8B-B14F-4D97-AF65-F5344CB8AC3E}">
        <p14:creationId xmlns:p14="http://schemas.microsoft.com/office/powerpoint/2010/main" val="39140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250CD60C-89C4-A74F-BCDC-1ED37A8C06B7}"/>
              </a:ext>
            </a:extLst>
          </p:cNvPr>
          <p:cNvSpPr/>
          <p:nvPr userDrawn="1"/>
        </p:nvSpPr>
        <p:spPr>
          <a:xfrm>
            <a:off x="6868885" y="0"/>
            <a:ext cx="5390677" cy="6858000"/>
          </a:xfrm>
          <a:custGeom>
            <a:avLst/>
            <a:gdLst>
              <a:gd name="connsiteX0" fmla="*/ 0 w 9632327"/>
              <a:gd name="connsiteY0" fmla="*/ 6858000 h 6858000"/>
              <a:gd name="connsiteX1" fmla="*/ 1041250 w 9632327"/>
              <a:gd name="connsiteY1" fmla="*/ 0 h 6858000"/>
              <a:gd name="connsiteX2" fmla="*/ 9632327 w 9632327"/>
              <a:gd name="connsiteY2" fmla="*/ 0 h 6858000"/>
              <a:gd name="connsiteX3" fmla="*/ 8591077 w 9632327"/>
              <a:gd name="connsiteY3" fmla="*/ 6858000 h 6858000"/>
              <a:gd name="connsiteX4" fmla="*/ 0 w 9632327"/>
              <a:gd name="connsiteY4" fmla="*/ 6858000 h 6858000"/>
              <a:gd name="connsiteX0" fmla="*/ 0 w 8591077"/>
              <a:gd name="connsiteY0" fmla="*/ 6858000 h 6858000"/>
              <a:gd name="connsiteX1" fmla="*/ 1041250 w 8591077"/>
              <a:gd name="connsiteY1" fmla="*/ 0 h 6858000"/>
              <a:gd name="connsiteX2" fmla="*/ 6921784 w 8591077"/>
              <a:gd name="connsiteY2" fmla="*/ 0 h 6858000"/>
              <a:gd name="connsiteX3" fmla="*/ 8591077 w 8591077"/>
              <a:gd name="connsiteY3" fmla="*/ 6858000 h 6858000"/>
              <a:gd name="connsiteX4" fmla="*/ 0 w 8591077"/>
              <a:gd name="connsiteY4" fmla="*/ 6858000 h 6858000"/>
              <a:gd name="connsiteX0" fmla="*/ 0 w 6921784"/>
              <a:gd name="connsiteY0" fmla="*/ 6858000 h 6858000"/>
              <a:gd name="connsiteX1" fmla="*/ 1041250 w 6921784"/>
              <a:gd name="connsiteY1" fmla="*/ 0 h 6858000"/>
              <a:gd name="connsiteX2" fmla="*/ 6921784 w 6921784"/>
              <a:gd name="connsiteY2" fmla="*/ 0 h 6858000"/>
              <a:gd name="connsiteX3" fmla="*/ 5826105 w 6921784"/>
              <a:gd name="connsiteY3" fmla="*/ 6847115 h 6858000"/>
              <a:gd name="connsiteX4" fmla="*/ 0 w 6921784"/>
              <a:gd name="connsiteY4" fmla="*/ 6858000 h 6858000"/>
              <a:gd name="connsiteX0" fmla="*/ 0 w 6921784"/>
              <a:gd name="connsiteY0" fmla="*/ 6858000 h 6858000"/>
              <a:gd name="connsiteX1" fmla="*/ 1041250 w 6921784"/>
              <a:gd name="connsiteY1" fmla="*/ 0 h 6858000"/>
              <a:gd name="connsiteX2" fmla="*/ 6921784 w 6921784"/>
              <a:gd name="connsiteY2" fmla="*/ 0 h 6858000"/>
              <a:gd name="connsiteX3" fmla="*/ 6087362 w 6921784"/>
              <a:gd name="connsiteY3" fmla="*/ 6847115 h 6858000"/>
              <a:gd name="connsiteX4" fmla="*/ 0 w 6921784"/>
              <a:gd name="connsiteY4" fmla="*/ 6858000 h 6858000"/>
              <a:gd name="connsiteX0" fmla="*/ 0 w 6087362"/>
              <a:gd name="connsiteY0" fmla="*/ 6858000 h 6858000"/>
              <a:gd name="connsiteX1" fmla="*/ 1041250 w 6087362"/>
              <a:gd name="connsiteY1" fmla="*/ 0 h 6858000"/>
              <a:gd name="connsiteX2" fmla="*/ 6061812 w 6087362"/>
              <a:gd name="connsiteY2" fmla="*/ 0 h 6858000"/>
              <a:gd name="connsiteX3" fmla="*/ 6087362 w 6087362"/>
              <a:gd name="connsiteY3" fmla="*/ 6847115 h 6858000"/>
              <a:gd name="connsiteX4" fmla="*/ 0 w 6087362"/>
              <a:gd name="connsiteY4" fmla="*/ 6858000 h 6858000"/>
              <a:gd name="connsiteX0" fmla="*/ 0 w 6117299"/>
              <a:gd name="connsiteY0" fmla="*/ 6858000 h 6858000"/>
              <a:gd name="connsiteX1" fmla="*/ 1041250 w 6117299"/>
              <a:gd name="connsiteY1" fmla="*/ 0 h 6858000"/>
              <a:gd name="connsiteX2" fmla="*/ 6116241 w 6117299"/>
              <a:gd name="connsiteY2" fmla="*/ 0 h 6858000"/>
              <a:gd name="connsiteX3" fmla="*/ 6087362 w 6117299"/>
              <a:gd name="connsiteY3" fmla="*/ 6847115 h 6858000"/>
              <a:gd name="connsiteX4" fmla="*/ 0 w 6117299"/>
              <a:gd name="connsiteY4" fmla="*/ 6858000 h 6858000"/>
              <a:gd name="connsiteX0" fmla="*/ 0 w 6163562"/>
              <a:gd name="connsiteY0" fmla="*/ 6858000 h 6858000"/>
              <a:gd name="connsiteX1" fmla="*/ 1041250 w 6163562"/>
              <a:gd name="connsiteY1" fmla="*/ 0 h 6858000"/>
              <a:gd name="connsiteX2" fmla="*/ 6116241 w 6163562"/>
              <a:gd name="connsiteY2" fmla="*/ 0 h 6858000"/>
              <a:gd name="connsiteX3" fmla="*/ 6163562 w 6163562"/>
              <a:gd name="connsiteY3" fmla="*/ 6847115 h 6858000"/>
              <a:gd name="connsiteX4" fmla="*/ 0 w 6163562"/>
              <a:gd name="connsiteY4" fmla="*/ 6858000 h 6858000"/>
              <a:gd name="connsiteX0" fmla="*/ 0 w 6163562"/>
              <a:gd name="connsiteY0" fmla="*/ 6858000 h 6858000"/>
              <a:gd name="connsiteX1" fmla="*/ 1215422 w 6163562"/>
              <a:gd name="connsiteY1" fmla="*/ 0 h 6858000"/>
              <a:gd name="connsiteX2" fmla="*/ 6116241 w 6163562"/>
              <a:gd name="connsiteY2" fmla="*/ 0 h 6858000"/>
              <a:gd name="connsiteX3" fmla="*/ 6163562 w 6163562"/>
              <a:gd name="connsiteY3" fmla="*/ 6847115 h 6858000"/>
              <a:gd name="connsiteX4" fmla="*/ 0 w 616356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3562" h="6858000">
                <a:moveTo>
                  <a:pt x="0" y="6858000"/>
                </a:moveTo>
                <a:lnTo>
                  <a:pt x="1215422" y="0"/>
                </a:lnTo>
                <a:lnTo>
                  <a:pt x="6116241" y="0"/>
                </a:lnTo>
                <a:cubicBezTo>
                  <a:pt x="6124758" y="2282372"/>
                  <a:pt x="6155045" y="4564743"/>
                  <a:pt x="6163562" y="6847115"/>
                </a:cubicBezTo>
                <a:lnTo>
                  <a:pt x="0" y="6858000"/>
                </a:lnTo>
                <a:close/>
              </a:path>
            </a:pathLst>
          </a:custGeom>
          <a:solidFill>
            <a:srgbClr val="294B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637F42F1-A222-4841-A65F-777A1AD0F58D}"/>
              </a:ext>
            </a:extLst>
          </p:cNvPr>
          <p:cNvSpPr>
            <a:spLocks noGrp="1"/>
          </p:cNvSpPr>
          <p:nvPr>
            <p:ph type="body" sz="quarter" idx="10" hasCustomPrompt="1"/>
          </p:nvPr>
        </p:nvSpPr>
        <p:spPr>
          <a:xfrm>
            <a:off x="835986" y="2224618"/>
            <a:ext cx="5717214" cy="1474839"/>
          </a:xfrm>
        </p:spPr>
        <p:txBody>
          <a:bodyPr wrap="square" anchor="ctr">
            <a:normAutofit/>
          </a:bodyPr>
          <a:lstStyle>
            <a:lvl1pPr marL="0" indent="0" algn="ctr">
              <a:buNone/>
              <a:defRPr sz="6000" b="1" i="0">
                <a:solidFill>
                  <a:srgbClr val="294B61"/>
                </a:solidFill>
                <a:latin typeface="Roboto" panose="02000000000000000000" pitchFamily="2" charset="0"/>
                <a:ea typeface="Roboto" panose="02000000000000000000" pitchFamily="2" charset="0"/>
              </a:defRPr>
            </a:lvl1pPr>
          </a:lstStyle>
          <a:p>
            <a:pPr lvl="0"/>
            <a:r>
              <a:rPr lang="en-GB"/>
              <a:t>Section Divider</a:t>
            </a:r>
          </a:p>
        </p:txBody>
      </p:sp>
      <p:sp>
        <p:nvSpPr>
          <p:cNvPr id="21" name="Text Placeholder 20">
            <a:extLst>
              <a:ext uri="{FF2B5EF4-FFF2-40B4-BE49-F238E27FC236}">
                <a16:creationId xmlns:a16="http://schemas.microsoft.com/office/drawing/2014/main" id="{4B069CE9-CF15-0446-8349-4D8C21AF4212}"/>
              </a:ext>
            </a:extLst>
          </p:cNvPr>
          <p:cNvSpPr>
            <a:spLocks noGrp="1"/>
          </p:cNvSpPr>
          <p:nvPr>
            <p:ph type="body" sz="quarter" idx="11" hasCustomPrompt="1"/>
          </p:nvPr>
        </p:nvSpPr>
        <p:spPr>
          <a:xfrm>
            <a:off x="835987" y="3753244"/>
            <a:ext cx="5717214" cy="1474839"/>
          </a:xfrm>
        </p:spPr>
        <p:txBody>
          <a:bodyPr anchor="t" anchorCtr="0">
            <a:normAutofit/>
          </a:bodyPr>
          <a:lstStyle>
            <a:lvl1pPr marL="0" indent="0" algn="ctr">
              <a:buNone/>
              <a:defRPr sz="3600" b="0" i="0">
                <a:solidFill>
                  <a:schemeClr val="bg2">
                    <a:lumMod val="50000"/>
                  </a:schemeClr>
                </a:solidFill>
                <a:latin typeface="Roboto Light" panose="02000000000000000000" pitchFamily="2" charset="0"/>
                <a:ea typeface="Roboto Light" panose="02000000000000000000" pitchFamily="2" charset="0"/>
              </a:defRPr>
            </a:lvl1pPr>
            <a:lvl2pPr marL="457200" indent="0" algn="ctr">
              <a:buFont typeface="+mj-lt"/>
              <a:buNone/>
              <a:defRPr>
                <a:solidFill>
                  <a:schemeClr val="bg2">
                    <a:lumMod val="75000"/>
                  </a:schemeClr>
                </a:solidFill>
              </a:defRPr>
            </a:lvl2pPr>
            <a:lvl3pPr marL="914400" indent="0">
              <a:buNone/>
              <a:defRPr/>
            </a:lvl3pPr>
          </a:lstStyle>
          <a:p>
            <a:pPr lvl="0"/>
            <a:r>
              <a:rPr lang="en-GB"/>
              <a:t>Subtitle text</a:t>
            </a:r>
          </a:p>
        </p:txBody>
      </p:sp>
      <p:pic>
        <p:nvPicPr>
          <p:cNvPr id="23" name="Graphic 22">
            <a:extLst>
              <a:ext uri="{FF2B5EF4-FFF2-40B4-BE49-F238E27FC236}">
                <a16:creationId xmlns:a16="http://schemas.microsoft.com/office/drawing/2014/main" id="{5841ADB3-58FE-7449-A745-80BE630E6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5638" y="2224618"/>
            <a:ext cx="2683621" cy="2741959"/>
          </a:xfrm>
          <a:prstGeom prst="rect">
            <a:avLst/>
          </a:prstGeom>
        </p:spPr>
      </p:pic>
    </p:spTree>
    <p:extLst>
      <p:ext uri="{BB962C8B-B14F-4D97-AF65-F5344CB8AC3E}">
        <p14:creationId xmlns:p14="http://schemas.microsoft.com/office/powerpoint/2010/main" val="235826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250CD60C-89C4-A74F-BCDC-1ED37A8C06B7}"/>
              </a:ext>
            </a:extLst>
          </p:cNvPr>
          <p:cNvSpPr/>
          <p:nvPr userDrawn="1"/>
        </p:nvSpPr>
        <p:spPr>
          <a:xfrm>
            <a:off x="6868885" y="0"/>
            <a:ext cx="5390677" cy="6858000"/>
          </a:xfrm>
          <a:custGeom>
            <a:avLst/>
            <a:gdLst>
              <a:gd name="connsiteX0" fmla="*/ 0 w 9632327"/>
              <a:gd name="connsiteY0" fmla="*/ 6858000 h 6858000"/>
              <a:gd name="connsiteX1" fmla="*/ 1041250 w 9632327"/>
              <a:gd name="connsiteY1" fmla="*/ 0 h 6858000"/>
              <a:gd name="connsiteX2" fmla="*/ 9632327 w 9632327"/>
              <a:gd name="connsiteY2" fmla="*/ 0 h 6858000"/>
              <a:gd name="connsiteX3" fmla="*/ 8591077 w 9632327"/>
              <a:gd name="connsiteY3" fmla="*/ 6858000 h 6858000"/>
              <a:gd name="connsiteX4" fmla="*/ 0 w 9632327"/>
              <a:gd name="connsiteY4" fmla="*/ 6858000 h 6858000"/>
              <a:gd name="connsiteX0" fmla="*/ 0 w 8591077"/>
              <a:gd name="connsiteY0" fmla="*/ 6858000 h 6858000"/>
              <a:gd name="connsiteX1" fmla="*/ 1041250 w 8591077"/>
              <a:gd name="connsiteY1" fmla="*/ 0 h 6858000"/>
              <a:gd name="connsiteX2" fmla="*/ 6921784 w 8591077"/>
              <a:gd name="connsiteY2" fmla="*/ 0 h 6858000"/>
              <a:gd name="connsiteX3" fmla="*/ 8591077 w 8591077"/>
              <a:gd name="connsiteY3" fmla="*/ 6858000 h 6858000"/>
              <a:gd name="connsiteX4" fmla="*/ 0 w 8591077"/>
              <a:gd name="connsiteY4" fmla="*/ 6858000 h 6858000"/>
              <a:gd name="connsiteX0" fmla="*/ 0 w 6921784"/>
              <a:gd name="connsiteY0" fmla="*/ 6858000 h 6858000"/>
              <a:gd name="connsiteX1" fmla="*/ 1041250 w 6921784"/>
              <a:gd name="connsiteY1" fmla="*/ 0 h 6858000"/>
              <a:gd name="connsiteX2" fmla="*/ 6921784 w 6921784"/>
              <a:gd name="connsiteY2" fmla="*/ 0 h 6858000"/>
              <a:gd name="connsiteX3" fmla="*/ 5826105 w 6921784"/>
              <a:gd name="connsiteY3" fmla="*/ 6847115 h 6858000"/>
              <a:gd name="connsiteX4" fmla="*/ 0 w 6921784"/>
              <a:gd name="connsiteY4" fmla="*/ 6858000 h 6858000"/>
              <a:gd name="connsiteX0" fmla="*/ 0 w 6921784"/>
              <a:gd name="connsiteY0" fmla="*/ 6858000 h 6858000"/>
              <a:gd name="connsiteX1" fmla="*/ 1041250 w 6921784"/>
              <a:gd name="connsiteY1" fmla="*/ 0 h 6858000"/>
              <a:gd name="connsiteX2" fmla="*/ 6921784 w 6921784"/>
              <a:gd name="connsiteY2" fmla="*/ 0 h 6858000"/>
              <a:gd name="connsiteX3" fmla="*/ 6087362 w 6921784"/>
              <a:gd name="connsiteY3" fmla="*/ 6847115 h 6858000"/>
              <a:gd name="connsiteX4" fmla="*/ 0 w 6921784"/>
              <a:gd name="connsiteY4" fmla="*/ 6858000 h 6858000"/>
              <a:gd name="connsiteX0" fmla="*/ 0 w 6087362"/>
              <a:gd name="connsiteY0" fmla="*/ 6858000 h 6858000"/>
              <a:gd name="connsiteX1" fmla="*/ 1041250 w 6087362"/>
              <a:gd name="connsiteY1" fmla="*/ 0 h 6858000"/>
              <a:gd name="connsiteX2" fmla="*/ 6061812 w 6087362"/>
              <a:gd name="connsiteY2" fmla="*/ 0 h 6858000"/>
              <a:gd name="connsiteX3" fmla="*/ 6087362 w 6087362"/>
              <a:gd name="connsiteY3" fmla="*/ 6847115 h 6858000"/>
              <a:gd name="connsiteX4" fmla="*/ 0 w 6087362"/>
              <a:gd name="connsiteY4" fmla="*/ 6858000 h 6858000"/>
              <a:gd name="connsiteX0" fmla="*/ 0 w 6117299"/>
              <a:gd name="connsiteY0" fmla="*/ 6858000 h 6858000"/>
              <a:gd name="connsiteX1" fmla="*/ 1041250 w 6117299"/>
              <a:gd name="connsiteY1" fmla="*/ 0 h 6858000"/>
              <a:gd name="connsiteX2" fmla="*/ 6116241 w 6117299"/>
              <a:gd name="connsiteY2" fmla="*/ 0 h 6858000"/>
              <a:gd name="connsiteX3" fmla="*/ 6087362 w 6117299"/>
              <a:gd name="connsiteY3" fmla="*/ 6847115 h 6858000"/>
              <a:gd name="connsiteX4" fmla="*/ 0 w 6117299"/>
              <a:gd name="connsiteY4" fmla="*/ 6858000 h 6858000"/>
              <a:gd name="connsiteX0" fmla="*/ 0 w 6163562"/>
              <a:gd name="connsiteY0" fmla="*/ 6858000 h 6858000"/>
              <a:gd name="connsiteX1" fmla="*/ 1041250 w 6163562"/>
              <a:gd name="connsiteY1" fmla="*/ 0 h 6858000"/>
              <a:gd name="connsiteX2" fmla="*/ 6116241 w 6163562"/>
              <a:gd name="connsiteY2" fmla="*/ 0 h 6858000"/>
              <a:gd name="connsiteX3" fmla="*/ 6163562 w 6163562"/>
              <a:gd name="connsiteY3" fmla="*/ 6847115 h 6858000"/>
              <a:gd name="connsiteX4" fmla="*/ 0 w 6163562"/>
              <a:gd name="connsiteY4" fmla="*/ 6858000 h 6858000"/>
              <a:gd name="connsiteX0" fmla="*/ 0 w 6163562"/>
              <a:gd name="connsiteY0" fmla="*/ 6858000 h 6858000"/>
              <a:gd name="connsiteX1" fmla="*/ 1215422 w 6163562"/>
              <a:gd name="connsiteY1" fmla="*/ 0 h 6858000"/>
              <a:gd name="connsiteX2" fmla="*/ 6116241 w 6163562"/>
              <a:gd name="connsiteY2" fmla="*/ 0 h 6858000"/>
              <a:gd name="connsiteX3" fmla="*/ 6163562 w 6163562"/>
              <a:gd name="connsiteY3" fmla="*/ 6847115 h 6858000"/>
              <a:gd name="connsiteX4" fmla="*/ 0 w 616356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3562" h="6858000">
                <a:moveTo>
                  <a:pt x="0" y="6858000"/>
                </a:moveTo>
                <a:lnTo>
                  <a:pt x="1215422" y="0"/>
                </a:lnTo>
                <a:lnTo>
                  <a:pt x="6116241" y="0"/>
                </a:lnTo>
                <a:cubicBezTo>
                  <a:pt x="6124758" y="2282372"/>
                  <a:pt x="6155045" y="4564743"/>
                  <a:pt x="6163562" y="6847115"/>
                </a:cubicBezTo>
                <a:lnTo>
                  <a:pt x="0" y="6858000"/>
                </a:lnTo>
                <a:close/>
              </a:path>
            </a:pathLst>
          </a:custGeom>
          <a:solidFill>
            <a:srgbClr val="294B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637F42F1-A222-4841-A65F-777A1AD0F58D}"/>
              </a:ext>
            </a:extLst>
          </p:cNvPr>
          <p:cNvSpPr>
            <a:spLocks noGrp="1"/>
          </p:cNvSpPr>
          <p:nvPr>
            <p:ph type="body" sz="quarter" idx="10" hasCustomPrompt="1"/>
          </p:nvPr>
        </p:nvSpPr>
        <p:spPr>
          <a:xfrm>
            <a:off x="835986" y="2224618"/>
            <a:ext cx="5717214" cy="1474839"/>
          </a:xfrm>
        </p:spPr>
        <p:txBody>
          <a:bodyPr wrap="square" anchor="ctr">
            <a:normAutofit/>
          </a:bodyPr>
          <a:lstStyle>
            <a:lvl1pPr marL="0" indent="0" algn="ctr">
              <a:buNone/>
              <a:defRPr sz="6000" b="1" i="0">
                <a:solidFill>
                  <a:srgbClr val="294B61"/>
                </a:solidFill>
                <a:latin typeface="Roboto" panose="02000000000000000000" pitchFamily="2" charset="0"/>
                <a:ea typeface="Roboto" panose="02000000000000000000" pitchFamily="2" charset="0"/>
              </a:defRPr>
            </a:lvl1pPr>
          </a:lstStyle>
          <a:p>
            <a:pPr lvl="0"/>
            <a:r>
              <a:rPr lang="en-GB"/>
              <a:t>Section Divider</a:t>
            </a:r>
          </a:p>
        </p:txBody>
      </p:sp>
      <p:sp>
        <p:nvSpPr>
          <p:cNvPr id="21" name="Text Placeholder 20">
            <a:extLst>
              <a:ext uri="{FF2B5EF4-FFF2-40B4-BE49-F238E27FC236}">
                <a16:creationId xmlns:a16="http://schemas.microsoft.com/office/drawing/2014/main" id="{4B069CE9-CF15-0446-8349-4D8C21AF4212}"/>
              </a:ext>
            </a:extLst>
          </p:cNvPr>
          <p:cNvSpPr>
            <a:spLocks noGrp="1"/>
          </p:cNvSpPr>
          <p:nvPr>
            <p:ph type="body" sz="quarter" idx="11" hasCustomPrompt="1"/>
          </p:nvPr>
        </p:nvSpPr>
        <p:spPr>
          <a:xfrm>
            <a:off x="835987" y="3753244"/>
            <a:ext cx="5717214" cy="1474839"/>
          </a:xfrm>
        </p:spPr>
        <p:txBody>
          <a:bodyPr anchor="t" anchorCtr="0">
            <a:normAutofit/>
          </a:bodyPr>
          <a:lstStyle>
            <a:lvl1pPr marL="0" indent="0" algn="ctr">
              <a:buNone/>
              <a:defRPr sz="3600" b="0" i="0">
                <a:solidFill>
                  <a:schemeClr val="bg2">
                    <a:lumMod val="50000"/>
                  </a:schemeClr>
                </a:solidFill>
                <a:latin typeface="Roboto Light" panose="02000000000000000000" pitchFamily="2" charset="0"/>
                <a:ea typeface="Roboto Light" panose="02000000000000000000" pitchFamily="2" charset="0"/>
              </a:defRPr>
            </a:lvl1pPr>
            <a:lvl2pPr marL="457200" indent="0" algn="ctr">
              <a:buFont typeface="+mj-lt"/>
              <a:buNone/>
              <a:defRPr>
                <a:solidFill>
                  <a:schemeClr val="bg2">
                    <a:lumMod val="75000"/>
                  </a:schemeClr>
                </a:solidFill>
              </a:defRPr>
            </a:lvl2pPr>
            <a:lvl3pPr marL="914400" indent="0">
              <a:buNone/>
              <a:defRPr/>
            </a:lvl3pPr>
          </a:lstStyle>
          <a:p>
            <a:pPr lvl="0"/>
            <a:r>
              <a:rPr lang="en-GB"/>
              <a:t>Subtitle text</a:t>
            </a:r>
          </a:p>
        </p:txBody>
      </p:sp>
      <p:pic>
        <p:nvPicPr>
          <p:cNvPr id="23" name="Graphic 22">
            <a:extLst>
              <a:ext uri="{FF2B5EF4-FFF2-40B4-BE49-F238E27FC236}">
                <a16:creationId xmlns:a16="http://schemas.microsoft.com/office/drawing/2014/main" id="{5841ADB3-58FE-7449-A745-80BE630E6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5638" y="2224618"/>
            <a:ext cx="2683621" cy="2741959"/>
          </a:xfrm>
          <a:prstGeom prst="rect">
            <a:avLst/>
          </a:prstGeom>
        </p:spPr>
      </p:pic>
    </p:spTree>
    <p:extLst>
      <p:ext uri="{BB962C8B-B14F-4D97-AF65-F5344CB8AC3E}">
        <p14:creationId xmlns:p14="http://schemas.microsoft.com/office/powerpoint/2010/main" val="235826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ext)">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E0EF7F-0F92-0E48-B6D5-1D667D810884}"/>
              </a:ext>
            </a:extLst>
          </p:cNvPr>
          <p:cNvSpPr/>
          <p:nvPr userDrawn="1"/>
        </p:nvSpPr>
        <p:spPr>
          <a:xfrm>
            <a:off x="7874001" y="0"/>
            <a:ext cx="4317999"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13192E9B-B12F-1B43-BD9C-FDADC913129A}"/>
              </a:ext>
            </a:extLst>
          </p:cNvPr>
          <p:cNvSpPr>
            <a:spLocks noGrp="1"/>
          </p:cNvSpPr>
          <p:nvPr>
            <p:ph idx="13" hasCustomPrompt="1"/>
          </p:nvPr>
        </p:nvSpPr>
        <p:spPr>
          <a:xfrm>
            <a:off x="838201" y="2011679"/>
            <a:ext cx="6364265" cy="44811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D2D2D"/>
                </a:solidFill>
              </a:defRPr>
            </a:lvl1pPr>
            <a:lvl3pPr marL="914400" indent="0">
              <a:buNone/>
              <a:defRPr sz="2400"/>
            </a:lvl3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a:t>
            </a:r>
          </a:p>
          <a:p>
            <a:pPr lvl="0"/>
            <a:endParaRPr lang="en-GB"/>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p:txBody>
      </p:sp>
      <p:sp>
        <p:nvSpPr>
          <p:cNvPr id="20" name="Content Placeholder 2">
            <a:extLst>
              <a:ext uri="{FF2B5EF4-FFF2-40B4-BE49-F238E27FC236}">
                <a16:creationId xmlns:a16="http://schemas.microsoft.com/office/drawing/2014/main" id="{051CFCDA-EBF4-9A4E-B570-72DDDE5EBF29}"/>
              </a:ext>
            </a:extLst>
          </p:cNvPr>
          <p:cNvSpPr>
            <a:spLocks noGrp="1"/>
          </p:cNvSpPr>
          <p:nvPr>
            <p:ph idx="15" hasCustomPrompt="1"/>
          </p:nvPr>
        </p:nvSpPr>
        <p:spPr>
          <a:xfrm>
            <a:off x="9006748" y="2011679"/>
            <a:ext cx="2432115" cy="396241"/>
          </a:xfrm>
        </p:spPr>
        <p:txBody>
          <a:bodyPr>
            <a:normAutofit/>
          </a:bodyPr>
          <a:lstStyle>
            <a:lvl1pPr marL="0" indent="0">
              <a:buNone/>
              <a:defRPr sz="2000" b="0" i="0">
                <a:solidFill>
                  <a:schemeClr val="bg2">
                    <a:lumMod val="50000"/>
                  </a:schemeClr>
                </a:solidFill>
                <a:latin typeface="Roboto Light" panose="02000000000000000000" pitchFamily="2" charset="0"/>
                <a:ea typeface="Roboto Light" panose="02000000000000000000" pitchFamily="2" charset="0"/>
              </a:defRPr>
            </a:lvl1pPr>
            <a:lvl3pPr marL="914400" indent="0">
              <a:buNone/>
              <a:defRPr/>
            </a:lvl3pPr>
          </a:lstStyle>
          <a:p>
            <a:pPr lvl="0"/>
            <a:r>
              <a:rPr lang="en-GB"/>
              <a:t>This is a simple list</a:t>
            </a:r>
          </a:p>
        </p:txBody>
      </p:sp>
      <p:sp>
        <p:nvSpPr>
          <p:cNvPr id="22" name="Content Placeholder 2">
            <a:extLst>
              <a:ext uri="{FF2B5EF4-FFF2-40B4-BE49-F238E27FC236}">
                <a16:creationId xmlns:a16="http://schemas.microsoft.com/office/drawing/2014/main" id="{9C77D024-7356-2E41-8CDD-BF1CA4E9BE98}"/>
              </a:ext>
            </a:extLst>
          </p:cNvPr>
          <p:cNvSpPr>
            <a:spLocks noGrp="1"/>
          </p:cNvSpPr>
          <p:nvPr>
            <p:ph idx="16" hasCustomPrompt="1"/>
          </p:nvPr>
        </p:nvSpPr>
        <p:spPr>
          <a:xfrm>
            <a:off x="9006748" y="2926079"/>
            <a:ext cx="2432115" cy="396241"/>
          </a:xfrm>
        </p:spPr>
        <p:txBody>
          <a:bodyPr>
            <a:normAutofit/>
          </a:bodyPr>
          <a:lstStyle>
            <a:lvl1pPr marL="0" indent="0">
              <a:buNone/>
              <a:defRPr sz="2000" b="0" i="0">
                <a:solidFill>
                  <a:schemeClr val="bg2">
                    <a:lumMod val="50000"/>
                  </a:schemeClr>
                </a:solidFill>
                <a:latin typeface="Roboto Light" panose="02000000000000000000" pitchFamily="2" charset="0"/>
                <a:ea typeface="Roboto Light" panose="02000000000000000000" pitchFamily="2" charset="0"/>
              </a:defRPr>
            </a:lvl1pPr>
            <a:lvl3pPr marL="914400" indent="0">
              <a:buNone/>
              <a:defRPr/>
            </a:lvl3pPr>
          </a:lstStyle>
          <a:p>
            <a:pPr lvl="0"/>
            <a:r>
              <a:rPr lang="en-GB"/>
              <a:t>This is a simple list</a:t>
            </a:r>
          </a:p>
        </p:txBody>
      </p:sp>
      <p:sp>
        <p:nvSpPr>
          <p:cNvPr id="23" name="Content Placeholder 2">
            <a:extLst>
              <a:ext uri="{FF2B5EF4-FFF2-40B4-BE49-F238E27FC236}">
                <a16:creationId xmlns:a16="http://schemas.microsoft.com/office/drawing/2014/main" id="{E21CD014-0DB8-1741-AE8D-F544A7937381}"/>
              </a:ext>
            </a:extLst>
          </p:cNvPr>
          <p:cNvSpPr>
            <a:spLocks noGrp="1"/>
          </p:cNvSpPr>
          <p:nvPr>
            <p:ph idx="17" hasCustomPrompt="1"/>
          </p:nvPr>
        </p:nvSpPr>
        <p:spPr>
          <a:xfrm>
            <a:off x="9006748" y="3850639"/>
            <a:ext cx="2432115" cy="396241"/>
          </a:xfrm>
        </p:spPr>
        <p:txBody>
          <a:bodyPr>
            <a:normAutofit/>
          </a:bodyPr>
          <a:lstStyle>
            <a:lvl1pPr marL="0" indent="0">
              <a:buNone/>
              <a:defRPr sz="2000" b="0" i="0">
                <a:solidFill>
                  <a:schemeClr val="bg2">
                    <a:lumMod val="50000"/>
                  </a:schemeClr>
                </a:solidFill>
                <a:latin typeface="Roboto Light" panose="02000000000000000000" pitchFamily="2" charset="0"/>
                <a:ea typeface="Roboto Light" panose="02000000000000000000" pitchFamily="2" charset="0"/>
              </a:defRPr>
            </a:lvl1pPr>
            <a:lvl3pPr marL="914400" indent="0">
              <a:buNone/>
              <a:defRPr/>
            </a:lvl3pPr>
          </a:lstStyle>
          <a:p>
            <a:pPr lvl="0"/>
            <a:r>
              <a:rPr lang="en-GB"/>
              <a:t>This is a simple list</a:t>
            </a:r>
          </a:p>
        </p:txBody>
      </p:sp>
      <p:sp>
        <p:nvSpPr>
          <p:cNvPr id="24" name="Content Placeholder 2">
            <a:extLst>
              <a:ext uri="{FF2B5EF4-FFF2-40B4-BE49-F238E27FC236}">
                <a16:creationId xmlns:a16="http://schemas.microsoft.com/office/drawing/2014/main" id="{EBB9FE70-1EC3-6348-AF57-0DFE4BB2EDD5}"/>
              </a:ext>
            </a:extLst>
          </p:cNvPr>
          <p:cNvSpPr>
            <a:spLocks noGrp="1"/>
          </p:cNvSpPr>
          <p:nvPr>
            <p:ph idx="18" hasCustomPrompt="1"/>
          </p:nvPr>
        </p:nvSpPr>
        <p:spPr>
          <a:xfrm>
            <a:off x="9006748" y="4754879"/>
            <a:ext cx="2432115" cy="396241"/>
          </a:xfrm>
        </p:spPr>
        <p:txBody>
          <a:bodyPr>
            <a:normAutofit/>
          </a:bodyPr>
          <a:lstStyle>
            <a:lvl1pPr marL="0" indent="0">
              <a:buNone/>
              <a:defRPr sz="2000" b="0" i="0">
                <a:solidFill>
                  <a:schemeClr val="bg2">
                    <a:lumMod val="50000"/>
                  </a:schemeClr>
                </a:solidFill>
                <a:latin typeface="Roboto Light" panose="02000000000000000000" pitchFamily="2" charset="0"/>
                <a:ea typeface="Roboto Light" panose="02000000000000000000" pitchFamily="2" charset="0"/>
              </a:defRPr>
            </a:lvl1pPr>
            <a:lvl3pPr marL="914400" indent="0">
              <a:buNone/>
              <a:defRPr/>
            </a:lvl3pPr>
          </a:lstStyle>
          <a:p>
            <a:pPr lvl="0"/>
            <a:r>
              <a:rPr lang="en-GB"/>
              <a:t>This is a simple list</a:t>
            </a:r>
          </a:p>
        </p:txBody>
      </p:sp>
      <p:sp>
        <p:nvSpPr>
          <p:cNvPr id="37" name="Title 36">
            <a:extLst>
              <a:ext uri="{FF2B5EF4-FFF2-40B4-BE49-F238E27FC236}">
                <a16:creationId xmlns:a16="http://schemas.microsoft.com/office/drawing/2014/main" id="{97F57467-971B-EB4B-AFCC-A31E9D6D1AF7}"/>
              </a:ext>
            </a:extLst>
          </p:cNvPr>
          <p:cNvSpPr>
            <a:spLocks noGrp="1"/>
          </p:cNvSpPr>
          <p:nvPr>
            <p:ph type="title" hasCustomPrompt="1"/>
          </p:nvPr>
        </p:nvSpPr>
        <p:spPr>
          <a:xfrm>
            <a:off x="838200" y="365125"/>
            <a:ext cx="6364265" cy="1325563"/>
          </a:xfrm>
        </p:spPr>
        <p:txBody>
          <a:bodyPr/>
          <a:lstStyle/>
          <a:p>
            <a:r>
              <a:rPr lang="en-GB"/>
              <a:t>Content (Text)</a:t>
            </a:r>
            <a:endParaRPr lang="en-US"/>
          </a:p>
        </p:txBody>
      </p:sp>
      <p:sp>
        <p:nvSpPr>
          <p:cNvPr id="39" name="Text Placeholder 38">
            <a:extLst>
              <a:ext uri="{FF2B5EF4-FFF2-40B4-BE49-F238E27FC236}">
                <a16:creationId xmlns:a16="http://schemas.microsoft.com/office/drawing/2014/main" id="{7F90E05D-8974-E643-952F-6838C2450331}"/>
              </a:ext>
            </a:extLst>
          </p:cNvPr>
          <p:cNvSpPr>
            <a:spLocks noGrp="1"/>
          </p:cNvSpPr>
          <p:nvPr>
            <p:ph type="body" sz="quarter" idx="19" hasCustomPrompt="1"/>
          </p:nvPr>
        </p:nvSpPr>
        <p:spPr>
          <a:xfrm>
            <a:off x="8253611" y="1885593"/>
            <a:ext cx="613060" cy="613060"/>
          </a:xfrm>
          <a:prstGeom prst="ellipse">
            <a:avLst/>
          </a:prstGeom>
          <a:solidFill>
            <a:srgbClr val="294B61"/>
          </a:solidFill>
        </p:spPr>
        <p:txBody>
          <a:bodyPr/>
          <a:lstStyle>
            <a:lvl1pPr marL="0" indent="0" algn="ctr">
              <a:buNone/>
              <a:defRPr b="0" i="0">
                <a:solidFill>
                  <a:schemeClr val="bg1"/>
                </a:solidFill>
                <a:latin typeface="Roboto" panose="02000000000000000000" pitchFamily="2" charset="0"/>
                <a:ea typeface="Roboto" panose="02000000000000000000" pitchFamily="2" charset="0"/>
              </a:defRPr>
            </a:lvl1pPr>
            <a:lvl2pPr marL="457200" indent="0">
              <a:buNone/>
              <a:defRPr/>
            </a:lvl2pPr>
          </a:lstStyle>
          <a:p>
            <a:pPr lvl="0"/>
            <a:r>
              <a:rPr lang="en-GB"/>
              <a:t>1</a:t>
            </a:r>
            <a:endParaRPr lang="en-US"/>
          </a:p>
        </p:txBody>
      </p:sp>
      <p:sp>
        <p:nvSpPr>
          <p:cNvPr id="40" name="Text Placeholder 38">
            <a:extLst>
              <a:ext uri="{FF2B5EF4-FFF2-40B4-BE49-F238E27FC236}">
                <a16:creationId xmlns:a16="http://schemas.microsoft.com/office/drawing/2014/main" id="{2448ACFD-672E-8342-8E08-D6D664F36CBF}"/>
              </a:ext>
            </a:extLst>
          </p:cNvPr>
          <p:cNvSpPr>
            <a:spLocks noGrp="1"/>
          </p:cNvSpPr>
          <p:nvPr>
            <p:ph type="body" sz="quarter" idx="20" hasCustomPrompt="1"/>
          </p:nvPr>
        </p:nvSpPr>
        <p:spPr>
          <a:xfrm>
            <a:off x="8253611" y="2799993"/>
            <a:ext cx="613060" cy="613060"/>
          </a:xfrm>
          <a:prstGeom prst="ellipse">
            <a:avLst/>
          </a:prstGeom>
          <a:solidFill>
            <a:srgbClr val="407AAA"/>
          </a:solidFill>
        </p:spPr>
        <p:txBody>
          <a:bodyPr/>
          <a:lstStyle>
            <a:lvl1pPr marL="0" indent="0" algn="ctr">
              <a:buNone/>
              <a:defRPr b="0" i="0">
                <a:solidFill>
                  <a:schemeClr val="bg1"/>
                </a:solidFill>
                <a:latin typeface="Roboto" panose="02000000000000000000" pitchFamily="2" charset="0"/>
                <a:ea typeface="Roboto" panose="02000000000000000000" pitchFamily="2" charset="0"/>
              </a:defRPr>
            </a:lvl1pPr>
            <a:lvl2pPr marL="457200" indent="0">
              <a:buNone/>
              <a:defRPr/>
            </a:lvl2pPr>
          </a:lstStyle>
          <a:p>
            <a:pPr lvl="0"/>
            <a:r>
              <a:rPr lang="en-GB"/>
              <a:t>2</a:t>
            </a:r>
            <a:endParaRPr lang="en-US"/>
          </a:p>
        </p:txBody>
      </p:sp>
      <p:sp>
        <p:nvSpPr>
          <p:cNvPr id="41" name="Text Placeholder 38">
            <a:extLst>
              <a:ext uri="{FF2B5EF4-FFF2-40B4-BE49-F238E27FC236}">
                <a16:creationId xmlns:a16="http://schemas.microsoft.com/office/drawing/2014/main" id="{D5CD3162-9046-1446-A09F-79F417B95923}"/>
              </a:ext>
            </a:extLst>
          </p:cNvPr>
          <p:cNvSpPr>
            <a:spLocks noGrp="1"/>
          </p:cNvSpPr>
          <p:nvPr>
            <p:ph type="body" sz="quarter" idx="21" hasCustomPrompt="1"/>
          </p:nvPr>
        </p:nvSpPr>
        <p:spPr>
          <a:xfrm>
            <a:off x="8253611" y="3725025"/>
            <a:ext cx="613060" cy="613060"/>
          </a:xfrm>
          <a:prstGeom prst="ellipse">
            <a:avLst/>
          </a:prstGeom>
          <a:solidFill>
            <a:srgbClr val="294B61"/>
          </a:solidFill>
        </p:spPr>
        <p:txBody>
          <a:bodyPr/>
          <a:lstStyle>
            <a:lvl1pPr marL="0" indent="0" algn="ctr">
              <a:buNone/>
              <a:defRPr b="0" i="0">
                <a:solidFill>
                  <a:schemeClr val="bg1"/>
                </a:solidFill>
                <a:latin typeface="Roboto" panose="02000000000000000000" pitchFamily="2" charset="0"/>
                <a:ea typeface="Roboto" panose="02000000000000000000" pitchFamily="2" charset="0"/>
              </a:defRPr>
            </a:lvl1pPr>
            <a:lvl2pPr marL="457200" indent="0">
              <a:buNone/>
              <a:defRPr/>
            </a:lvl2pPr>
          </a:lstStyle>
          <a:p>
            <a:pPr lvl="0"/>
            <a:r>
              <a:rPr lang="en-GB"/>
              <a:t>3</a:t>
            </a:r>
            <a:endParaRPr lang="en-US"/>
          </a:p>
        </p:txBody>
      </p:sp>
      <p:sp>
        <p:nvSpPr>
          <p:cNvPr id="42" name="Text Placeholder 38">
            <a:extLst>
              <a:ext uri="{FF2B5EF4-FFF2-40B4-BE49-F238E27FC236}">
                <a16:creationId xmlns:a16="http://schemas.microsoft.com/office/drawing/2014/main" id="{45B70EB5-1534-3340-9E94-B226121C1D5B}"/>
              </a:ext>
            </a:extLst>
          </p:cNvPr>
          <p:cNvSpPr>
            <a:spLocks noGrp="1"/>
          </p:cNvSpPr>
          <p:nvPr>
            <p:ph type="body" sz="quarter" idx="22" hasCustomPrompt="1"/>
          </p:nvPr>
        </p:nvSpPr>
        <p:spPr>
          <a:xfrm>
            <a:off x="8253611" y="4628792"/>
            <a:ext cx="613060" cy="613060"/>
          </a:xfrm>
          <a:prstGeom prst="ellipse">
            <a:avLst/>
          </a:prstGeom>
          <a:solidFill>
            <a:srgbClr val="407AAA"/>
          </a:solidFill>
        </p:spPr>
        <p:txBody>
          <a:bodyPr/>
          <a:lstStyle>
            <a:lvl1pPr marL="0" indent="0" algn="ctr">
              <a:buNone/>
              <a:defRPr b="0" i="0">
                <a:solidFill>
                  <a:schemeClr val="bg1"/>
                </a:solidFill>
                <a:latin typeface="Roboto" panose="02000000000000000000" pitchFamily="2" charset="0"/>
                <a:ea typeface="Roboto" panose="02000000000000000000" pitchFamily="2" charset="0"/>
              </a:defRPr>
            </a:lvl1pPr>
            <a:lvl2pPr marL="457200" indent="0">
              <a:buNone/>
              <a:defRPr/>
            </a:lvl2pPr>
          </a:lstStyle>
          <a:p>
            <a:pPr lvl="0"/>
            <a:r>
              <a:rPr lang="en-GB"/>
              <a:t>4</a:t>
            </a:r>
            <a:endParaRPr lang="en-US"/>
          </a:p>
        </p:txBody>
      </p:sp>
      <p:sp>
        <p:nvSpPr>
          <p:cNvPr id="45" name="Rectangle 44">
            <a:extLst>
              <a:ext uri="{FF2B5EF4-FFF2-40B4-BE49-F238E27FC236}">
                <a16:creationId xmlns:a16="http://schemas.microsoft.com/office/drawing/2014/main" id="{001F26BA-C487-AA42-92CF-6516B47CB210}"/>
              </a:ext>
            </a:extLst>
          </p:cNvPr>
          <p:cNvSpPr/>
          <p:nvPr userDrawn="1"/>
        </p:nvSpPr>
        <p:spPr>
          <a:xfrm>
            <a:off x="0" y="6271775"/>
            <a:ext cx="12192000" cy="617738"/>
          </a:xfrm>
          <a:prstGeom prst="rect">
            <a:avLst/>
          </a:prstGeom>
          <a:solidFill>
            <a:srgbClr val="29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red and white logo&#10;&#10;Description automatically generated with low confidence">
            <a:extLst>
              <a:ext uri="{FF2B5EF4-FFF2-40B4-BE49-F238E27FC236}">
                <a16:creationId xmlns:a16="http://schemas.microsoft.com/office/drawing/2014/main" id="{070D620B-D219-47DF-948E-5C28C1DD1F34}"/>
              </a:ext>
            </a:extLst>
          </p:cNvPr>
          <p:cNvPicPr>
            <a:picLocks noChangeAspect="1"/>
          </p:cNvPicPr>
          <p:nvPr userDrawn="1"/>
        </p:nvPicPr>
        <p:blipFill rotWithShape="1">
          <a:blip r:embed="rId2"/>
          <a:srcRect r="71568"/>
          <a:stretch/>
        </p:blipFill>
        <p:spPr>
          <a:xfrm>
            <a:off x="11438863" y="6135628"/>
            <a:ext cx="631621" cy="593218"/>
          </a:xfrm>
          <a:prstGeom prst="rect">
            <a:avLst/>
          </a:prstGeom>
        </p:spPr>
      </p:pic>
    </p:spTree>
    <p:extLst>
      <p:ext uri="{BB962C8B-B14F-4D97-AF65-F5344CB8AC3E}">
        <p14:creationId xmlns:p14="http://schemas.microsoft.com/office/powerpoint/2010/main" val="16794404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569D-BFF6-41A4-A8E6-C38512C5AF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F3670F-8E43-476E-B980-4E7F3363273E}"/>
              </a:ext>
            </a:extLst>
          </p:cNvPr>
          <p:cNvSpPr>
            <a:spLocks noGrp="1"/>
          </p:cNvSpPr>
          <p:nvPr>
            <p:ph idx="13" hasCustomPrompt="1"/>
          </p:nvPr>
        </p:nvSpPr>
        <p:spPr>
          <a:xfrm>
            <a:off x="838201" y="1781677"/>
            <a:ext cx="10555335" cy="44811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D2D2D"/>
                </a:solidFill>
              </a:defRPr>
            </a:lvl1pPr>
            <a:lvl3pPr marL="914400" indent="0">
              <a:buNone/>
              <a:defRPr sz="2400"/>
            </a:lvl3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a:t>
            </a:r>
          </a:p>
          <a:p>
            <a:pPr lvl="0"/>
            <a:endParaRPr lang="en-GB"/>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a:t>
            </a:r>
            <a:r>
              <a:rPr lang="en-GB" err="1"/>
              <a:t>maguna</a:t>
            </a:r>
            <a:r>
              <a:rPr lang="en-GB"/>
              <a:t> </a:t>
            </a:r>
            <a:r>
              <a:rPr lang="en-GB" err="1"/>
              <a:t>aliqua</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p:txBody>
      </p:sp>
      <p:sp>
        <p:nvSpPr>
          <p:cNvPr id="4" name="Rectangle 3">
            <a:extLst>
              <a:ext uri="{FF2B5EF4-FFF2-40B4-BE49-F238E27FC236}">
                <a16:creationId xmlns:a16="http://schemas.microsoft.com/office/drawing/2014/main" id="{5C636CB8-22D5-479E-B237-069DD20BAC15}"/>
              </a:ext>
            </a:extLst>
          </p:cNvPr>
          <p:cNvSpPr/>
          <p:nvPr userDrawn="1"/>
        </p:nvSpPr>
        <p:spPr>
          <a:xfrm>
            <a:off x="0" y="6271775"/>
            <a:ext cx="12192000" cy="617738"/>
          </a:xfrm>
          <a:prstGeom prst="rect">
            <a:avLst/>
          </a:prstGeom>
          <a:solidFill>
            <a:srgbClr val="294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and white logo&#10;&#10;Description automatically generated with low confidence">
            <a:extLst>
              <a:ext uri="{FF2B5EF4-FFF2-40B4-BE49-F238E27FC236}">
                <a16:creationId xmlns:a16="http://schemas.microsoft.com/office/drawing/2014/main" id="{BB783238-979B-46B8-8B27-DACF08C676C5}"/>
              </a:ext>
            </a:extLst>
          </p:cNvPr>
          <p:cNvPicPr>
            <a:picLocks noChangeAspect="1"/>
          </p:cNvPicPr>
          <p:nvPr userDrawn="1"/>
        </p:nvPicPr>
        <p:blipFill rotWithShape="1">
          <a:blip r:embed="rId2"/>
          <a:srcRect r="71568"/>
          <a:stretch/>
        </p:blipFill>
        <p:spPr>
          <a:xfrm>
            <a:off x="11438863" y="6135628"/>
            <a:ext cx="631621" cy="593218"/>
          </a:xfrm>
          <a:prstGeom prst="rect">
            <a:avLst/>
          </a:prstGeom>
        </p:spPr>
      </p:pic>
    </p:spTree>
    <p:extLst>
      <p:ext uri="{BB962C8B-B14F-4D97-AF65-F5344CB8AC3E}">
        <p14:creationId xmlns:p14="http://schemas.microsoft.com/office/powerpoint/2010/main" val="146998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01DEE-CBAA-8548-B4D1-C872CF463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ACF0FD-0B00-8B4E-93FB-5AB289106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12201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9" r:id="rId3"/>
    <p:sldLayoutId id="2147483656" r:id="rId4"/>
    <p:sldLayoutId id="2147483657" r:id="rId5"/>
    <p:sldLayoutId id="2147483660" r:id="rId6"/>
    <p:sldLayoutId id="2147483651" r:id="rId7"/>
    <p:sldLayoutId id="2147483650" r:id="rId8"/>
    <p:sldLayoutId id="2147483658" r:id="rId9"/>
    <p:sldLayoutId id="2147483652" r:id="rId10"/>
    <p:sldLayoutId id="2147483661" r:id="rId11"/>
  </p:sldLayoutIdLst>
  <p:txStyles>
    <p:titleStyle>
      <a:lvl1pPr algn="l" defTabSz="914400" rtl="0" eaLnBrk="1" latinLnBrk="0" hangingPunct="1">
        <a:lnSpc>
          <a:spcPct val="90000"/>
        </a:lnSpc>
        <a:spcBef>
          <a:spcPct val="0"/>
        </a:spcBef>
        <a:buNone/>
        <a:defRPr sz="4400" b="1" i="0" kern="1200">
          <a:solidFill>
            <a:srgbClr val="294B6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mckinsey.com/business-functions/operations/our-insights/here-comes-the-21st-centurys-first-big-investment-wave-is-your-capital-strategy-ready"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mckinsey.com/business-functions/operations/our-insights/transforming-supply-chains-do-you-have-the-skills-to-accelerate-your-capabiliti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7512F1-37EC-46A8-831D-19F7F9A87880}"/>
              </a:ext>
            </a:extLst>
          </p:cNvPr>
          <p:cNvSpPr>
            <a:spLocks noGrp="1"/>
          </p:cNvSpPr>
          <p:nvPr>
            <p:ph type="subTitle" idx="1"/>
          </p:nvPr>
        </p:nvSpPr>
        <p:spPr>
          <a:xfrm>
            <a:off x="4927521" y="4066286"/>
            <a:ext cx="6975743" cy="678773"/>
          </a:xfrm>
        </p:spPr>
        <p:txBody>
          <a:bodyPr vert="horz" lIns="91440" tIns="45720" rIns="91440" bIns="45720" rtlCol="0" anchor="t">
            <a:noAutofit/>
          </a:bodyPr>
          <a:lstStyle/>
          <a:p>
            <a:pPr algn="l"/>
            <a:r>
              <a:rPr lang="en-US" sz="2800" dirty="0">
                <a:latin typeface="Roboto Light"/>
                <a:ea typeface="Roboto Light"/>
                <a:cs typeface="Roboto Light"/>
              </a:rPr>
              <a:t>Infrastructure boom! – People are the priority and root to success – it’s all about capacity and capability to deliver</a:t>
            </a:r>
          </a:p>
          <a:p>
            <a:endParaRPr lang="en-AU" dirty="0"/>
          </a:p>
        </p:txBody>
      </p:sp>
      <p:sp>
        <p:nvSpPr>
          <p:cNvPr id="3" name="Text Placeholder 2">
            <a:extLst>
              <a:ext uri="{FF2B5EF4-FFF2-40B4-BE49-F238E27FC236}">
                <a16:creationId xmlns:a16="http://schemas.microsoft.com/office/drawing/2014/main" id="{9DD3247D-38B3-4C1B-BC2A-DB646B5EEF70}"/>
              </a:ext>
            </a:extLst>
          </p:cNvPr>
          <p:cNvSpPr>
            <a:spLocks noGrp="1"/>
          </p:cNvSpPr>
          <p:nvPr>
            <p:ph type="body" sz="quarter" idx="10"/>
          </p:nvPr>
        </p:nvSpPr>
        <p:spPr>
          <a:xfrm>
            <a:off x="4928260" y="5335541"/>
            <a:ext cx="6556668" cy="914400"/>
          </a:xfrm>
        </p:spPr>
        <p:txBody>
          <a:bodyPr vert="horz" lIns="91440" tIns="45720" rIns="91440" bIns="45720" rtlCol="0" anchor="t">
            <a:noAutofit/>
          </a:bodyPr>
          <a:lstStyle/>
          <a:p>
            <a:endParaRPr lang="en-US" b="1" dirty="0">
              <a:latin typeface="Roboto Light"/>
              <a:ea typeface="Roboto Light"/>
              <a:cs typeface="Roboto Light"/>
            </a:endParaRPr>
          </a:p>
          <a:p>
            <a:r>
              <a:rPr lang="en-US" b="1" dirty="0">
                <a:latin typeface="Roboto Light"/>
                <a:ea typeface="Roboto Light"/>
                <a:cs typeface="Roboto Light"/>
              </a:rPr>
              <a:t>David Jenkins IPWEA CEO </a:t>
            </a:r>
            <a:endParaRPr lang="en-US" b="1" dirty="0">
              <a:cs typeface="Roboto Light"/>
            </a:endParaRPr>
          </a:p>
          <a:p>
            <a:endParaRPr lang="en-US" dirty="0"/>
          </a:p>
          <a:p>
            <a:endParaRPr lang="en-AU" dirty="0"/>
          </a:p>
        </p:txBody>
      </p:sp>
    </p:spTree>
    <p:extLst>
      <p:ext uri="{BB962C8B-B14F-4D97-AF65-F5344CB8AC3E}">
        <p14:creationId xmlns:p14="http://schemas.microsoft.com/office/powerpoint/2010/main" val="174107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3218-6499-C5BD-3D2F-6CCD4B2FD29B}"/>
              </a:ext>
            </a:extLst>
          </p:cNvPr>
          <p:cNvSpPr>
            <a:spLocks noGrp="1"/>
          </p:cNvSpPr>
          <p:nvPr>
            <p:ph type="title"/>
          </p:nvPr>
        </p:nvSpPr>
        <p:spPr/>
        <p:txBody>
          <a:bodyPr/>
          <a:lstStyle/>
          <a:p>
            <a:r>
              <a:rPr lang="en-AU" dirty="0"/>
              <a:t>National Skills Strategy</a:t>
            </a:r>
          </a:p>
        </p:txBody>
      </p:sp>
      <p:pic>
        <p:nvPicPr>
          <p:cNvPr id="6" name="Content Placeholder 5">
            <a:extLst>
              <a:ext uri="{FF2B5EF4-FFF2-40B4-BE49-F238E27FC236}">
                <a16:creationId xmlns:a16="http://schemas.microsoft.com/office/drawing/2014/main" id="{D6EC9D3D-9F3B-8A4F-CCFA-01DA769C45A7}"/>
              </a:ext>
            </a:extLst>
          </p:cNvPr>
          <p:cNvPicPr>
            <a:picLocks noGrp="1" noChangeAspect="1"/>
          </p:cNvPicPr>
          <p:nvPr>
            <p:ph idx="13"/>
          </p:nvPr>
        </p:nvPicPr>
        <p:blipFill rotWithShape="1">
          <a:blip r:embed="rId2"/>
          <a:srcRect l="35398" t="22742" r="30606" b="46652"/>
          <a:stretch/>
        </p:blipFill>
        <p:spPr>
          <a:xfrm>
            <a:off x="2021031" y="1477715"/>
            <a:ext cx="7710351" cy="4434711"/>
          </a:xfrm>
        </p:spPr>
      </p:pic>
    </p:spTree>
    <p:extLst>
      <p:ext uri="{BB962C8B-B14F-4D97-AF65-F5344CB8AC3E}">
        <p14:creationId xmlns:p14="http://schemas.microsoft.com/office/powerpoint/2010/main" val="1741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3827-DE36-EB37-6A2E-2677B37A8317}"/>
              </a:ext>
            </a:extLst>
          </p:cNvPr>
          <p:cNvSpPr>
            <a:spLocks noGrp="1"/>
          </p:cNvSpPr>
          <p:nvPr>
            <p:ph type="title"/>
          </p:nvPr>
        </p:nvSpPr>
        <p:spPr/>
        <p:txBody>
          <a:bodyPr/>
          <a:lstStyle/>
          <a:p>
            <a:r>
              <a:rPr lang="en-AU" dirty="0"/>
              <a:t>Shifting the Learning</a:t>
            </a:r>
          </a:p>
        </p:txBody>
      </p:sp>
      <p:pic>
        <p:nvPicPr>
          <p:cNvPr id="4" name="Content Placeholder 3" descr="Graphical user interface, text, application&#10;&#10;Description automatically generated">
            <a:extLst>
              <a:ext uri="{FF2B5EF4-FFF2-40B4-BE49-F238E27FC236}">
                <a16:creationId xmlns:a16="http://schemas.microsoft.com/office/drawing/2014/main" id="{5EDF57E2-90B0-BC47-590C-A5C7C6AC92BF}"/>
              </a:ext>
            </a:extLst>
          </p:cNvPr>
          <p:cNvPicPr>
            <a:picLocks noGrp="1" noChangeAspect="1"/>
          </p:cNvPicPr>
          <p:nvPr>
            <p:ph idx="13"/>
          </p:nvPr>
        </p:nvPicPr>
        <p:blipFill rotWithShape="1">
          <a:blip r:embed="rId3"/>
          <a:srcRect l="24795" t="42267" r="29817" b="20492"/>
          <a:stretch/>
        </p:blipFill>
        <p:spPr>
          <a:xfrm>
            <a:off x="1127464" y="1997476"/>
            <a:ext cx="9170633" cy="3929848"/>
          </a:xfrm>
          <a:prstGeom prst="rect">
            <a:avLst/>
          </a:prstGeom>
        </p:spPr>
      </p:pic>
    </p:spTree>
    <p:extLst>
      <p:ext uri="{BB962C8B-B14F-4D97-AF65-F5344CB8AC3E}">
        <p14:creationId xmlns:p14="http://schemas.microsoft.com/office/powerpoint/2010/main" val="288712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F861E9-C893-6818-B3E4-B625CFC55857}"/>
              </a:ext>
            </a:extLst>
          </p:cNvPr>
          <p:cNvSpPr>
            <a:spLocks noGrp="1"/>
          </p:cNvSpPr>
          <p:nvPr>
            <p:ph idx="13"/>
          </p:nvPr>
        </p:nvSpPr>
        <p:spPr>
          <a:xfrm>
            <a:off x="838201" y="2011679"/>
            <a:ext cx="6954981" cy="4481196"/>
          </a:xfrm>
        </p:spPr>
        <p:txBody>
          <a:bodyPr/>
          <a:lstStyle/>
          <a:p>
            <a:pPr marL="342900" indent="-342900">
              <a:buFont typeface="Arial" panose="020B0604020202020204" pitchFamily="34" charset="0"/>
              <a:buChar char="•"/>
            </a:pPr>
            <a:r>
              <a:rPr lang="en-AU" dirty="0">
                <a:latin typeface="Roboto Light"/>
                <a:ea typeface="Roboto Light"/>
                <a:cs typeface="Roboto Light"/>
              </a:rPr>
              <a:t>     Alignment – Education, Employers, Prof.  Bodies</a:t>
            </a:r>
          </a:p>
          <a:p>
            <a:pPr marL="342900" indent="-342900">
              <a:buFont typeface="Arial" panose="020B0604020202020204" pitchFamily="34" charset="0"/>
              <a:buChar char="•"/>
            </a:pPr>
            <a:endParaRPr lang="en-AU" dirty="0">
              <a:latin typeface="Roboto Light"/>
              <a:ea typeface="Roboto Light"/>
              <a:cs typeface="Roboto Light"/>
            </a:endParaRPr>
          </a:p>
          <a:p>
            <a:pPr marL="342900" indent="-342900">
              <a:buFont typeface="Arial" panose="020B0604020202020204" pitchFamily="34" charset="0"/>
              <a:buChar char="•"/>
            </a:pPr>
            <a:r>
              <a:rPr lang="en-AU" dirty="0">
                <a:latin typeface="Roboto Light"/>
                <a:ea typeface="Roboto Light"/>
                <a:cs typeface="Roboto Light"/>
              </a:rPr>
              <a:t>     “Tell the story”</a:t>
            </a:r>
          </a:p>
          <a:p>
            <a:pPr marL="342900" indent="-342900">
              <a:buFont typeface="Arial" panose="020B0604020202020204" pitchFamily="34" charset="0"/>
              <a:buChar char="•"/>
            </a:pPr>
            <a:endParaRPr lang="en-AU" dirty="0">
              <a:latin typeface="Roboto Light"/>
              <a:ea typeface="Roboto Light"/>
              <a:cs typeface="Roboto Light"/>
            </a:endParaRPr>
          </a:p>
          <a:p>
            <a:pPr marL="342900" indent="-342900">
              <a:buFont typeface="Arial" panose="020B0604020202020204" pitchFamily="34" charset="0"/>
              <a:buChar char="•"/>
            </a:pPr>
            <a:r>
              <a:rPr lang="en-AU" dirty="0">
                <a:latin typeface="Roboto Light"/>
                <a:ea typeface="Roboto Light"/>
                <a:cs typeface="Roboto Light"/>
              </a:rPr>
              <a:t>     Genuine attempts to increase female participation</a:t>
            </a:r>
          </a:p>
        </p:txBody>
      </p:sp>
      <p:sp>
        <p:nvSpPr>
          <p:cNvPr id="7" name="Title 6">
            <a:extLst>
              <a:ext uri="{FF2B5EF4-FFF2-40B4-BE49-F238E27FC236}">
                <a16:creationId xmlns:a16="http://schemas.microsoft.com/office/drawing/2014/main" id="{5BC9654E-6764-67C9-7E43-C1BE477468C5}"/>
              </a:ext>
            </a:extLst>
          </p:cNvPr>
          <p:cNvSpPr>
            <a:spLocks noGrp="1"/>
          </p:cNvSpPr>
          <p:nvPr>
            <p:ph type="title"/>
          </p:nvPr>
        </p:nvSpPr>
        <p:spPr/>
        <p:txBody>
          <a:bodyPr/>
          <a:lstStyle/>
          <a:p>
            <a:r>
              <a:rPr lang="en-AU" dirty="0"/>
              <a:t>Long term thinking</a:t>
            </a:r>
          </a:p>
        </p:txBody>
      </p:sp>
      <p:sp>
        <p:nvSpPr>
          <p:cNvPr id="8" name="Text Placeholder 7">
            <a:extLst>
              <a:ext uri="{FF2B5EF4-FFF2-40B4-BE49-F238E27FC236}">
                <a16:creationId xmlns:a16="http://schemas.microsoft.com/office/drawing/2014/main" id="{47869CE8-4E5D-EA53-DCE3-CCA3A4591445}"/>
              </a:ext>
            </a:extLst>
          </p:cNvPr>
          <p:cNvSpPr>
            <a:spLocks noGrp="1"/>
          </p:cNvSpPr>
          <p:nvPr>
            <p:ph type="body" sz="quarter" idx="19"/>
          </p:nvPr>
        </p:nvSpPr>
        <p:spPr>
          <a:xfrm>
            <a:off x="838200" y="1903269"/>
            <a:ext cx="613060" cy="613060"/>
          </a:xfrm>
        </p:spPr>
        <p:txBody>
          <a:bodyPr>
            <a:normAutofit fontScale="92500" lnSpcReduction="10000"/>
          </a:bodyPr>
          <a:lstStyle/>
          <a:p>
            <a:endParaRPr lang="en-AU" dirty="0"/>
          </a:p>
        </p:txBody>
      </p:sp>
      <p:sp>
        <p:nvSpPr>
          <p:cNvPr id="9" name="Text Placeholder 8">
            <a:extLst>
              <a:ext uri="{FF2B5EF4-FFF2-40B4-BE49-F238E27FC236}">
                <a16:creationId xmlns:a16="http://schemas.microsoft.com/office/drawing/2014/main" id="{B8AD64A5-7498-0671-EF1D-968EF024B783}"/>
              </a:ext>
            </a:extLst>
          </p:cNvPr>
          <p:cNvSpPr>
            <a:spLocks noGrp="1"/>
          </p:cNvSpPr>
          <p:nvPr>
            <p:ph type="body" sz="quarter" idx="20"/>
          </p:nvPr>
        </p:nvSpPr>
        <p:spPr>
          <a:xfrm>
            <a:off x="838200" y="2709260"/>
            <a:ext cx="613060" cy="613060"/>
          </a:xfrm>
        </p:spPr>
        <p:txBody>
          <a:bodyPr>
            <a:normAutofit fontScale="92500" lnSpcReduction="10000"/>
          </a:bodyPr>
          <a:lstStyle/>
          <a:p>
            <a:endParaRPr lang="en-AU" dirty="0"/>
          </a:p>
        </p:txBody>
      </p:sp>
      <p:sp>
        <p:nvSpPr>
          <p:cNvPr id="10" name="Text Placeholder 9">
            <a:extLst>
              <a:ext uri="{FF2B5EF4-FFF2-40B4-BE49-F238E27FC236}">
                <a16:creationId xmlns:a16="http://schemas.microsoft.com/office/drawing/2014/main" id="{846DE366-E419-B4F8-4954-00619E777393}"/>
              </a:ext>
            </a:extLst>
          </p:cNvPr>
          <p:cNvSpPr>
            <a:spLocks noGrp="1"/>
          </p:cNvSpPr>
          <p:nvPr>
            <p:ph type="body" sz="quarter" idx="21"/>
          </p:nvPr>
        </p:nvSpPr>
        <p:spPr>
          <a:xfrm>
            <a:off x="838200" y="3488546"/>
            <a:ext cx="613060" cy="613060"/>
          </a:xfrm>
        </p:spPr>
        <p:txBody>
          <a:bodyPr>
            <a:normAutofit fontScale="92500" lnSpcReduction="10000"/>
          </a:bodyPr>
          <a:lstStyle/>
          <a:p>
            <a:endParaRPr lang="en-AU" dirty="0"/>
          </a:p>
        </p:txBody>
      </p:sp>
      <p:pic>
        <p:nvPicPr>
          <p:cNvPr id="3" name="Content Placeholder 13" descr="A person standing in front of a wall with his hand on his face&#10;&#10;Description automatically generated with medium confidence">
            <a:extLst>
              <a:ext uri="{FF2B5EF4-FFF2-40B4-BE49-F238E27FC236}">
                <a16:creationId xmlns:a16="http://schemas.microsoft.com/office/drawing/2014/main" id="{B2BF5B0F-2475-4194-A093-D963F0CEEE4C}"/>
              </a:ext>
            </a:extLst>
          </p:cNvPr>
          <p:cNvPicPr>
            <a:picLocks noChangeAspect="1"/>
          </p:cNvPicPr>
          <p:nvPr/>
        </p:nvPicPr>
        <p:blipFill rotWithShape="1">
          <a:blip r:embed="rId3"/>
          <a:srcRect l="6058" t="22364" r="21680" b="14034"/>
          <a:stretch/>
        </p:blipFill>
        <p:spPr>
          <a:xfrm>
            <a:off x="7493688" y="824238"/>
            <a:ext cx="4616918" cy="2771121"/>
          </a:xfrm>
          <a:prstGeom prst="rect">
            <a:avLst/>
          </a:prstGeom>
          <a:noFill/>
        </p:spPr>
      </p:pic>
    </p:spTree>
    <p:extLst>
      <p:ext uri="{BB962C8B-B14F-4D97-AF65-F5344CB8AC3E}">
        <p14:creationId xmlns:p14="http://schemas.microsoft.com/office/powerpoint/2010/main" val="174026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C9654E-6764-67C9-7E43-C1BE477468C5}"/>
              </a:ext>
            </a:extLst>
          </p:cNvPr>
          <p:cNvSpPr>
            <a:spLocks noGrp="1"/>
          </p:cNvSpPr>
          <p:nvPr>
            <p:ph type="title"/>
          </p:nvPr>
        </p:nvSpPr>
        <p:spPr/>
        <p:txBody>
          <a:bodyPr/>
          <a:lstStyle/>
          <a:p>
            <a:r>
              <a:rPr lang="en-AU" dirty="0"/>
              <a:t>Female Participation</a:t>
            </a:r>
          </a:p>
        </p:txBody>
      </p:sp>
      <p:sp>
        <p:nvSpPr>
          <p:cNvPr id="5" name="TextBox 4">
            <a:extLst>
              <a:ext uri="{FF2B5EF4-FFF2-40B4-BE49-F238E27FC236}">
                <a16:creationId xmlns:a16="http://schemas.microsoft.com/office/drawing/2014/main" id="{6B4CD7D8-9462-FB36-BFA6-56A1F651FFBC}"/>
              </a:ext>
            </a:extLst>
          </p:cNvPr>
          <p:cNvSpPr txBox="1"/>
          <p:nvPr/>
        </p:nvSpPr>
        <p:spPr>
          <a:xfrm>
            <a:off x="987137" y="1589811"/>
            <a:ext cx="3595099" cy="3477875"/>
          </a:xfrm>
          <a:prstGeom prst="rect">
            <a:avLst/>
          </a:prstGeom>
          <a:noFill/>
        </p:spPr>
        <p:txBody>
          <a:bodyPr wrap="square" rtlCol="0">
            <a:spAutoFit/>
          </a:bodyPr>
          <a:lstStyle/>
          <a:p>
            <a:r>
              <a:rPr lang="en-US" sz="2000" dirty="0">
                <a:solidFill>
                  <a:srgbClr val="2D2D2D"/>
                </a:solidFill>
                <a:latin typeface="Roboto Light"/>
                <a:ea typeface="Roboto Light"/>
                <a:cs typeface="Roboto Light"/>
              </a:rPr>
              <a:t>“Women’s participation in construction is actually falling, decreasing from 17 per cent in 2006 to 12 per cent in 2018.”</a:t>
            </a:r>
          </a:p>
          <a:p>
            <a:r>
              <a:rPr lang="en-US" sz="2000" dirty="0">
                <a:solidFill>
                  <a:srgbClr val="2D2D2D"/>
                </a:solidFill>
                <a:latin typeface="Roboto Light"/>
                <a:ea typeface="Roboto Light"/>
                <a:cs typeface="Roboto Light"/>
              </a:rPr>
              <a:t>Australia</a:t>
            </a:r>
          </a:p>
          <a:p>
            <a:endParaRPr lang="en-US" sz="2000" dirty="0">
              <a:solidFill>
                <a:srgbClr val="2D2D2D"/>
              </a:solidFill>
              <a:latin typeface="Roboto Light"/>
              <a:ea typeface="Roboto Light"/>
              <a:cs typeface="Roboto Light"/>
            </a:endParaRPr>
          </a:p>
          <a:p>
            <a:r>
              <a:rPr lang="en-US" sz="2000" dirty="0">
                <a:solidFill>
                  <a:srgbClr val="2D2D2D"/>
                </a:solidFill>
                <a:latin typeface="Roboto Light"/>
                <a:ea typeface="Roboto Light"/>
                <a:cs typeface="Roboto Light"/>
              </a:rPr>
              <a:t>A diverse workforce is known to increase well-being and talent retention, but it can also lead to tangible economic benefits.</a:t>
            </a:r>
          </a:p>
        </p:txBody>
      </p:sp>
      <p:pic>
        <p:nvPicPr>
          <p:cNvPr id="1026" name="Picture 2" descr="Encouraging more female participation in engineering - Education Matters">
            <a:extLst>
              <a:ext uri="{FF2B5EF4-FFF2-40B4-BE49-F238E27FC236}">
                <a16:creationId xmlns:a16="http://schemas.microsoft.com/office/drawing/2014/main" id="{9EEFE3D8-243E-D8EF-C4C8-6671DF29F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776" y="1589811"/>
            <a:ext cx="5976479" cy="396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73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C9654E-6764-67C9-7E43-C1BE477468C5}"/>
              </a:ext>
            </a:extLst>
          </p:cNvPr>
          <p:cNvSpPr>
            <a:spLocks noGrp="1"/>
          </p:cNvSpPr>
          <p:nvPr>
            <p:ph type="title"/>
          </p:nvPr>
        </p:nvSpPr>
        <p:spPr>
          <a:xfrm>
            <a:off x="838200" y="0"/>
            <a:ext cx="10515600" cy="1325563"/>
          </a:xfrm>
        </p:spPr>
        <p:txBody>
          <a:bodyPr/>
          <a:lstStyle/>
          <a:p>
            <a:r>
              <a:rPr lang="en-AU" dirty="0"/>
              <a:t>What can we do?</a:t>
            </a:r>
          </a:p>
        </p:txBody>
      </p:sp>
      <p:sp>
        <p:nvSpPr>
          <p:cNvPr id="5" name="TextBox 4">
            <a:extLst>
              <a:ext uri="{FF2B5EF4-FFF2-40B4-BE49-F238E27FC236}">
                <a16:creationId xmlns:a16="http://schemas.microsoft.com/office/drawing/2014/main" id="{6B4CD7D8-9462-FB36-BFA6-56A1F651FFBC}"/>
              </a:ext>
            </a:extLst>
          </p:cNvPr>
          <p:cNvSpPr txBox="1"/>
          <p:nvPr/>
        </p:nvSpPr>
        <p:spPr>
          <a:xfrm>
            <a:off x="898815" y="1168979"/>
            <a:ext cx="10874086" cy="5570756"/>
          </a:xfrm>
          <a:prstGeom prst="rect">
            <a:avLst/>
          </a:prstGeom>
          <a:noFill/>
        </p:spPr>
        <p:txBody>
          <a:bodyPr wrap="square" rtlCol="0">
            <a:spAutoFit/>
          </a:bodyPr>
          <a:lstStyle/>
          <a:p>
            <a:pPr marL="457200" indent="-457200">
              <a:buFont typeface="+mj-lt"/>
              <a:buAutoNum type="arabicPeriod"/>
            </a:pPr>
            <a:r>
              <a:rPr lang="en-AU" sz="2000" b="1" dirty="0">
                <a:solidFill>
                  <a:srgbClr val="2D2D2D"/>
                </a:solidFill>
                <a:latin typeface="Roboto Light"/>
                <a:ea typeface="Roboto Light"/>
                <a:cs typeface="Roboto Light"/>
              </a:rPr>
              <a:t>Adopt flexible working patterns</a:t>
            </a:r>
          </a:p>
          <a:p>
            <a:pPr marL="457200" indent="-457200">
              <a:buFont typeface="+mj-lt"/>
              <a:buAutoNum type="arabicPeriod"/>
            </a:pPr>
            <a:endParaRPr lang="en-AU" sz="2000" dirty="0">
              <a:solidFill>
                <a:srgbClr val="2D2D2D"/>
              </a:solidFill>
              <a:latin typeface="Roboto Light"/>
              <a:ea typeface="Roboto Light"/>
              <a:cs typeface="Roboto Light"/>
            </a:endParaRPr>
          </a:p>
          <a:p>
            <a:r>
              <a:rPr lang="en-US" sz="2000" dirty="0">
                <a:solidFill>
                  <a:srgbClr val="2D2D2D"/>
                </a:solidFill>
                <a:latin typeface="Roboto Light"/>
                <a:ea typeface="Roboto Light"/>
                <a:cs typeface="Roboto Light"/>
              </a:rPr>
              <a:t>major UK contractor Sir Robert McAlpine took a pioneering corporate stance on gender parity when it comes to family leave. “Irrespective of gender and sexual orientation, every parent is entitled to 26 weeks paid leave, no matter how their family grows (birth, adoption or surrogacy)”.</a:t>
            </a:r>
          </a:p>
          <a:p>
            <a:pPr marL="457200" indent="-457200" algn="l">
              <a:buFont typeface="+mj-lt"/>
              <a:buAutoNum type="arabicPeriod"/>
            </a:pPr>
            <a:endParaRPr lang="en-US" sz="2000" dirty="0">
              <a:solidFill>
                <a:srgbClr val="2D2D2D"/>
              </a:solidFill>
              <a:latin typeface="Roboto Light"/>
              <a:ea typeface="Roboto Light"/>
              <a:cs typeface="Roboto Light"/>
            </a:endParaRPr>
          </a:p>
          <a:p>
            <a:pPr algn="l"/>
            <a:r>
              <a:rPr lang="en-AU" sz="2000" b="1" dirty="0">
                <a:solidFill>
                  <a:srgbClr val="2D2D2D"/>
                </a:solidFill>
                <a:latin typeface="Roboto Light"/>
                <a:ea typeface="Roboto Light"/>
                <a:cs typeface="Roboto Light"/>
              </a:rPr>
              <a:t>2.     Eliminating 'unconscious </a:t>
            </a:r>
            <a:r>
              <a:rPr lang="en-AU" sz="2000" b="1" dirty="0" err="1">
                <a:solidFill>
                  <a:srgbClr val="2D2D2D"/>
                </a:solidFill>
                <a:latin typeface="Roboto Light"/>
                <a:ea typeface="Roboto Light"/>
                <a:cs typeface="Roboto Light"/>
              </a:rPr>
              <a:t>bias’</a:t>
            </a:r>
            <a:endParaRPr lang="en-AU" sz="2000" b="1" dirty="0">
              <a:solidFill>
                <a:srgbClr val="2D2D2D"/>
              </a:solidFill>
              <a:latin typeface="Roboto Light"/>
              <a:ea typeface="Roboto Light"/>
              <a:cs typeface="Roboto Light"/>
            </a:endParaRPr>
          </a:p>
          <a:p>
            <a:br>
              <a:rPr lang="en-AU" sz="2000" dirty="0">
                <a:solidFill>
                  <a:srgbClr val="2D2D2D"/>
                </a:solidFill>
                <a:latin typeface="Roboto Light"/>
                <a:ea typeface="Roboto Light"/>
                <a:cs typeface="Roboto Light"/>
              </a:rPr>
            </a:br>
            <a:r>
              <a:rPr lang="en-AU" sz="2000" dirty="0">
                <a:solidFill>
                  <a:srgbClr val="2D2D2D"/>
                </a:solidFill>
                <a:latin typeface="Roboto Light"/>
                <a:ea typeface="Roboto Light"/>
                <a:cs typeface="Roboto Light"/>
              </a:rPr>
              <a:t>3.     </a:t>
            </a:r>
            <a:r>
              <a:rPr lang="en-AU" sz="2000" b="1" dirty="0">
                <a:solidFill>
                  <a:srgbClr val="2D2D2D"/>
                </a:solidFill>
                <a:latin typeface="Roboto Light"/>
                <a:ea typeface="Roboto Light"/>
                <a:cs typeface="Roboto Light"/>
              </a:rPr>
              <a:t>Role models</a:t>
            </a:r>
            <a:endParaRPr lang="en-US" sz="2000" b="1" dirty="0">
              <a:solidFill>
                <a:srgbClr val="2D2D2D"/>
              </a:solidFill>
              <a:latin typeface="Roboto Light"/>
              <a:ea typeface="Roboto Light"/>
              <a:cs typeface="Roboto Light"/>
            </a:endParaRPr>
          </a:p>
          <a:p>
            <a:endParaRPr lang="en-US" sz="2000" dirty="0">
              <a:solidFill>
                <a:srgbClr val="2D2D2D"/>
              </a:solidFill>
              <a:latin typeface="Roboto Light"/>
              <a:ea typeface="Roboto Light"/>
              <a:cs typeface="Roboto Light"/>
            </a:endParaRPr>
          </a:p>
          <a:p>
            <a:r>
              <a:rPr lang="en-US" sz="2000" dirty="0">
                <a:solidFill>
                  <a:srgbClr val="2D2D2D"/>
                </a:solidFill>
                <a:latin typeface="Roboto Light"/>
                <a:ea typeface="Roboto Light"/>
                <a:cs typeface="Roboto Light"/>
              </a:rPr>
              <a:t>The industry needs diverse role models and champions to communicate the potential and diversity of roles within a construction career</a:t>
            </a:r>
          </a:p>
          <a:p>
            <a:pPr marL="457200" indent="-457200">
              <a:buFont typeface="+mj-lt"/>
              <a:buAutoNum type="arabicPeriod"/>
            </a:pPr>
            <a:endParaRPr lang="en-US" sz="2000" dirty="0">
              <a:solidFill>
                <a:srgbClr val="2D2D2D"/>
              </a:solidFill>
              <a:latin typeface="Roboto Light"/>
              <a:ea typeface="Roboto Light"/>
              <a:cs typeface="Roboto Light"/>
            </a:endParaRPr>
          </a:p>
          <a:p>
            <a:pPr marL="457200" indent="-457200">
              <a:buAutoNum type="arabicPeriod" startAt="4"/>
            </a:pPr>
            <a:r>
              <a:rPr lang="en-US" sz="2000" b="1" dirty="0">
                <a:solidFill>
                  <a:srgbClr val="2D2D2D"/>
                </a:solidFill>
                <a:latin typeface="Roboto Light"/>
                <a:ea typeface="Roboto Light"/>
                <a:cs typeface="Roboto Light"/>
              </a:rPr>
              <a:t>Construction needs to reposition itself as a career for both women and men.</a:t>
            </a:r>
          </a:p>
          <a:p>
            <a:endParaRPr lang="en-US" sz="2000" b="1" dirty="0">
              <a:solidFill>
                <a:srgbClr val="2D2D2D"/>
              </a:solidFill>
              <a:latin typeface="Roboto Light"/>
              <a:ea typeface="Roboto Light"/>
              <a:cs typeface="Roboto Light"/>
            </a:endParaRPr>
          </a:p>
          <a:p>
            <a:pPr marL="457200" indent="-457200">
              <a:buAutoNum type="arabicPeriod" startAt="4"/>
            </a:pPr>
            <a:r>
              <a:rPr lang="en-AU" sz="2000" b="1" dirty="0">
                <a:solidFill>
                  <a:srgbClr val="2D2D2D"/>
                </a:solidFill>
                <a:latin typeface="Roboto Light"/>
                <a:ea typeface="Roboto Light"/>
                <a:cs typeface="Roboto Light"/>
              </a:rPr>
              <a:t>Improve talent retention by reframing the culture of the industry.</a:t>
            </a:r>
          </a:p>
          <a:p>
            <a:pPr marL="342900" indent="-342900">
              <a:buFont typeface="+mj-lt"/>
              <a:buAutoNum type="arabicPeriod"/>
            </a:pPr>
            <a:endParaRPr lang="en-AU" b="1" dirty="0">
              <a:solidFill>
                <a:srgbClr val="000000"/>
              </a:solidFill>
              <a:latin typeface="Open sans" panose="020B0606030504020204" pitchFamily="34" charset="0"/>
            </a:endParaRPr>
          </a:p>
          <a:p>
            <a:endParaRPr lang="en-AU" dirty="0"/>
          </a:p>
        </p:txBody>
      </p:sp>
    </p:spTree>
    <p:extLst>
      <p:ext uri="{BB962C8B-B14F-4D97-AF65-F5344CB8AC3E}">
        <p14:creationId xmlns:p14="http://schemas.microsoft.com/office/powerpoint/2010/main" val="361259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38A7-00A1-754A-48FB-797FCB885D66}"/>
              </a:ext>
            </a:extLst>
          </p:cNvPr>
          <p:cNvSpPr>
            <a:spLocks noGrp="1"/>
          </p:cNvSpPr>
          <p:nvPr>
            <p:ph type="title"/>
          </p:nvPr>
        </p:nvSpPr>
        <p:spPr>
          <a:xfrm>
            <a:off x="744681" y="257418"/>
            <a:ext cx="10515600" cy="1325563"/>
          </a:xfrm>
        </p:spPr>
        <p:txBody>
          <a:bodyPr/>
          <a:lstStyle/>
          <a:p>
            <a:r>
              <a:rPr lang="en-AU" dirty="0"/>
              <a:t>A holistic approach</a:t>
            </a:r>
          </a:p>
        </p:txBody>
      </p:sp>
      <p:sp>
        <p:nvSpPr>
          <p:cNvPr id="3" name="Content Placeholder 2">
            <a:extLst>
              <a:ext uri="{FF2B5EF4-FFF2-40B4-BE49-F238E27FC236}">
                <a16:creationId xmlns:a16="http://schemas.microsoft.com/office/drawing/2014/main" id="{7F1511ED-7D86-4973-F2D3-2E25879818AA}"/>
              </a:ext>
            </a:extLst>
          </p:cNvPr>
          <p:cNvSpPr>
            <a:spLocks noGrp="1"/>
          </p:cNvSpPr>
          <p:nvPr>
            <p:ph idx="13"/>
          </p:nvPr>
        </p:nvSpPr>
        <p:spPr>
          <a:xfrm>
            <a:off x="1595005" y="1543050"/>
            <a:ext cx="8681604" cy="4192731"/>
          </a:xfrm>
        </p:spPr>
        <p:txBody>
          <a:bodyPr>
            <a:normAutofit/>
          </a:bodyPr>
          <a:lstStyle/>
          <a:p>
            <a:endParaRPr lang="en-AU" dirty="0"/>
          </a:p>
          <a:p>
            <a:endParaRPr lang="en-AU" dirty="0"/>
          </a:p>
          <a:p>
            <a:endParaRPr lang="en-AU" dirty="0"/>
          </a:p>
          <a:p>
            <a:endParaRPr lang="en-AU" dirty="0"/>
          </a:p>
          <a:p>
            <a:endParaRPr lang="en-AU" dirty="0"/>
          </a:p>
          <a:p>
            <a:endParaRPr lang="en-AU" dirty="0">
              <a:ln w="57150">
                <a:solidFill>
                  <a:schemeClr val="tx1"/>
                </a:solidFill>
              </a:ln>
              <a:solidFill>
                <a:schemeClr val="tx1"/>
              </a:solidFill>
              <a:cs typeface="Roboto Light" panose="02000000000000000000" pitchFamily="2" charset="0"/>
            </a:endParaRPr>
          </a:p>
        </p:txBody>
      </p:sp>
      <p:pic>
        <p:nvPicPr>
          <p:cNvPr id="2050" name="Picture 2" descr="Highgate - Beyond a school">
            <a:extLst>
              <a:ext uri="{FF2B5EF4-FFF2-40B4-BE49-F238E27FC236}">
                <a16:creationId xmlns:a16="http://schemas.microsoft.com/office/drawing/2014/main" id="{8FA1EBAE-3CCC-A005-8C8E-77CF61045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681" y="1582981"/>
            <a:ext cx="2965001" cy="21313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universities">
            <a:extLst>
              <a:ext uri="{FF2B5EF4-FFF2-40B4-BE49-F238E27FC236}">
                <a16:creationId xmlns:a16="http://schemas.microsoft.com/office/drawing/2014/main" id="{12E38C52-39DD-B920-762E-3C2328FA7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607" y="1626228"/>
            <a:ext cx="2965001" cy="2121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mployers">
            <a:extLst>
              <a:ext uri="{FF2B5EF4-FFF2-40B4-BE49-F238E27FC236}">
                <a16:creationId xmlns:a16="http://schemas.microsoft.com/office/drawing/2014/main" id="{68F5D4C5-D9EA-31DB-849E-4C42ED8CA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533" y="1582981"/>
            <a:ext cx="2965001" cy="2164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96AECA-9EF5-63D4-8919-BA489CF1A8DA}"/>
              </a:ext>
            </a:extLst>
          </p:cNvPr>
          <p:cNvSpPr txBox="1"/>
          <p:nvPr/>
        </p:nvSpPr>
        <p:spPr>
          <a:xfrm>
            <a:off x="1962583" y="4210965"/>
            <a:ext cx="6096866" cy="677108"/>
          </a:xfrm>
          <a:prstGeom prst="rect">
            <a:avLst/>
          </a:prstGeom>
          <a:noFill/>
        </p:spPr>
        <p:txBody>
          <a:bodyPr wrap="square">
            <a:spAutoFit/>
          </a:bodyPr>
          <a:lstStyle/>
          <a:p>
            <a:endParaRPr lang="en-AU" sz="2000" dirty="0">
              <a:latin typeface="Roboto Light" panose="02000000000000000000" pitchFamily="2" charset="0"/>
              <a:ea typeface="Roboto Light" panose="02000000000000000000" pitchFamily="2" charset="0"/>
              <a:cs typeface="Roboto Light" panose="02000000000000000000" pitchFamily="2" charset="0"/>
            </a:endParaRPr>
          </a:p>
          <a:p>
            <a:endParaRPr lang="en-AU" dirty="0"/>
          </a:p>
        </p:txBody>
      </p:sp>
      <p:sp>
        <p:nvSpPr>
          <p:cNvPr id="9" name="TextBox 8">
            <a:extLst>
              <a:ext uri="{FF2B5EF4-FFF2-40B4-BE49-F238E27FC236}">
                <a16:creationId xmlns:a16="http://schemas.microsoft.com/office/drawing/2014/main" id="{BB2101B1-C109-5ED5-9975-2E90E1DBC5F1}"/>
              </a:ext>
            </a:extLst>
          </p:cNvPr>
          <p:cNvSpPr txBox="1"/>
          <p:nvPr/>
        </p:nvSpPr>
        <p:spPr>
          <a:xfrm>
            <a:off x="706582" y="3839441"/>
            <a:ext cx="3003100" cy="1015663"/>
          </a:xfrm>
          <a:prstGeom prst="rect">
            <a:avLst/>
          </a:prstGeom>
          <a:noFill/>
        </p:spPr>
        <p:txBody>
          <a:bodyPr wrap="square" rtlCol="0">
            <a:spAutoFit/>
          </a:bodyPr>
          <a:lstStyle/>
          <a:p>
            <a:pPr algn="ctr"/>
            <a:r>
              <a:rPr lang="en-AU" sz="2000" dirty="0">
                <a:latin typeface="Roboto Light" panose="02000000000000000000" pitchFamily="2" charset="0"/>
                <a:ea typeface="Roboto Light" panose="02000000000000000000" pitchFamily="2" charset="0"/>
                <a:cs typeface="Roboto Light" panose="02000000000000000000" pitchFamily="2" charset="0"/>
              </a:rPr>
              <a:t>Schools – Importance of STEM subjects</a:t>
            </a:r>
          </a:p>
          <a:p>
            <a:endParaRPr lang="en-AU"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extBox 9">
            <a:extLst>
              <a:ext uri="{FF2B5EF4-FFF2-40B4-BE49-F238E27FC236}">
                <a16:creationId xmlns:a16="http://schemas.microsoft.com/office/drawing/2014/main" id="{896FD276-E81B-272B-D405-0540E6AEB96E}"/>
              </a:ext>
            </a:extLst>
          </p:cNvPr>
          <p:cNvSpPr txBox="1"/>
          <p:nvPr/>
        </p:nvSpPr>
        <p:spPr>
          <a:xfrm>
            <a:off x="4453306" y="3839441"/>
            <a:ext cx="2965002" cy="1323439"/>
          </a:xfrm>
          <a:prstGeom prst="rect">
            <a:avLst/>
          </a:prstGeom>
          <a:noFill/>
        </p:spPr>
        <p:txBody>
          <a:bodyPr wrap="square" rtlCol="0">
            <a:spAutoFit/>
          </a:bodyPr>
          <a:lstStyle/>
          <a:p>
            <a:pPr algn="ctr"/>
            <a:r>
              <a:rPr lang="en-AU" sz="2000" dirty="0">
                <a:latin typeface="Roboto Light" panose="02000000000000000000" pitchFamily="2" charset="0"/>
                <a:ea typeface="Roboto Light" panose="02000000000000000000" pitchFamily="2" charset="0"/>
                <a:cs typeface="Roboto Light" panose="02000000000000000000" pitchFamily="2" charset="0"/>
              </a:rPr>
              <a:t>Universities – opportunities for careers in Civil Engineering; the opportunities available</a:t>
            </a:r>
          </a:p>
        </p:txBody>
      </p:sp>
      <p:sp>
        <p:nvSpPr>
          <p:cNvPr id="11" name="TextBox 10">
            <a:extLst>
              <a:ext uri="{FF2B5EF4-FFF2-40B4-BE49-F238E27FC236}">
                <a16:creationId xmlns:a16="http://schemas.microsoft.com/office/drawing/2014/main" id="{DED89FEE-5CB0-B8A7-853D-8FF86CD6CD7C}"/>
              </a:ext>
            </a:extLst>
          </p:cNvPr>
          <p:cNvSpPr txBox="1"/>
          <p:nvPr/>
        </p:nvSpPr>
        <p:spPr>
          <a:xfrm>
            <a:off x="7986857" y="3827566"/>
            <a:ext cx="3003485" cy="1908215"/>
          </a:xfrm>
          <a:prstGeom prst="rect">
            <a:avLst/>
          </a:prstGeom>
          <a:noFill/>
        </p:spPr>
        <p:txBody>
          <a:bodyPr wrap="square" rtlCol="0">
            <a:spAutoFit/>
          </a:bodyPr>
          <a:lstStyle/>
          <a:p>
            <a:pPr algn="ctr"/>
            <a:r>
              <a:rPr lang="en-AU" sz="2000" dirty="0">
                <a:latin typeface="Roboto Light" panose="02000000000000000000" pitchFamily="2" charset="0"/>
                <a:ea typeface="Roboto Light" panose="02000000000000000000" pitchFamily="2" charset="0"/>
                <a:cs typeface="Roboto Light" panose="02000000000000000000" pitchFamily="2" charset="0"/>
              </a:rPr>
              <a:t>Employers – apprenticeships, graduate opportunities; the opportunities available</a:t>
            </a:r>
          </a:p>
          <a:p>
            <a:endParaRPr lang="en-AU" dirty="0"/>
          </a:p>
        </p:txBody>
      </p:sp>
      <p:sp>
        <p:nvSpPr>
          <p:cNvPr id="14" name="Right Brace 13">
            <a:extLst>
              <a:ext uri="{FF2B5EF4-FFF2-40B4-BE49-F238E27FC236}">
                <a16:creationId xmlns:a16="http://schemas.microsoft.com/office/drawing/2014/main" id="{75A1D301-A57C-3773-52B0-87CE0980DFB0}"/>
              </a:ext>
            </a:extLst>
          </p:cNvPr>
          <p:cNvSpPr/>
          <p:nvPr/>
        </p:nvSpPr>
        <p:spPr>
          <a:xfrm rot="5400000">
            <a:off x="5709038" y="300135"/>
            <a:ext cx="316922" cy="10263403"/>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AU" dirty="0"/>
          </a:p>
        </p:txBody>
      </p:sp>
      <p:sp>
        <p:nvSpPr>
          <p:cNvPr id="15" name="TextBox 14">
            <a:extLst>
              <a:ext uri="{FF2B5EF4-FFF2-40B4-BE49-F238E27FC236}">
                <a16:creationId xmlns:a16="http://schemas.microsoft.com/office/drawing/2014/main" id="{06C3B3A3-D3C4-2B60-E6D4-5B1702180E15}"/>
              </a:ext>
            </a:extLst>
          </p:cNvPr>
          <p:cNvSpPr txBox="1"/>
          <p:nvPr/>
        </p:nvSpPr>
        <p:spPr>
          <a:xfrm>
            <a:off x="1915391" y="5536642"/>
            <a:ext cx="8116599" cy="707886"/>
          </a:xfrm>
          <a:prstGeom prst="rect">
            <a:avLst/>
          </a:prstGeom>
          <a:noFill/>
        </p:spPr>
        <p:txBody>
          <a:bodyPr wrap="square" rtlCol="0">
            <a:spAutoFit/>
          </a:bodyPr>
          <a:lstStyle/>
          <a:p>
            <a:pPr algn="ctr"/>
            <a:r>
              <a:rPr lang="en-AU" sz="2000" b="1" dirty="0">
                <a:latin typeface="Roboto Light" panose="02000000000000000000" pitchFamily="2" charset="0"/>
                <a:ea typeface="Roboto Light" panose="02000000000000000000" pitchFamily="2" charset="0"/>
                <a:cs typeface="Roboto Light" panose="02000000000000000000" pitchFamily="2" charset="0"/>
              </a:rPr>
              <a:t>Professional Bodies: </a:t>
            </a:r>
            <a:r>
              <a:rPr lang="en-AU" sz="2000" dirty="0">
                <a:latin typeface="Roboto Light" panose="02000000000000000000" pitchFamily="2" charset="0"/>
                <a:ea typeface="Roboto Light" panose="02000000000000000000" pitchFamily="2" charset="0"/>
                <a:cs typeface="Roboto Light" panose="02000000000000000000" pitchFamily="2" charset="0"/>
              </a:rPr>
              <a:t>lifelong learners, advocating for the profession, networks and career advancement. Role models and mentoring</a:t>
            </a:r>
          </a:p>
        </p:txBody>
      </p:sp>
    </p:spTree>
    <p:extLst>
      <p:ext uri="{BB962C8B-B14F-4D97-AF65-F5344CB8AC3E}">
        <p14:creationId xmlns:p14="http://schemas.microsoft.com/office/powerpoint/2010/main" val="59327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3DFC984-6C01-F7B0-9828-C32A09BFF9D0}"/>
              </a:ext>
            </a:extLst>
          </p:cNvPr>
          <p:cNvSpPr>
            <a:spLocks noGrp="1"/>
          </p:cNvSpPr>
          <p:nvPr>
            <p:ph type="title"/>
          </p:nvPr>
        </p:nvSpPr>
        <p:spPr/>
        <p:txBody>
          <a:bodyPr/>
          <a:lstStyle/>
          <a:p>
            <a:r>
              <a:rPr lang="en-AU" dirty="0"/>
              <a:t>Technology to drive efficiency</a:t>
            </a:r>
          </a:p>
        </p:txBody>
      </p:sp>
      <p:pic>
        <p:nvPicPr>
          <p:cNvPr id="17" name="Picture 16">
            <a:extLst>
              <a:ext uri="{FF2B5EF4-FFF2-40B4-BE49-F238E27FC236}">
                <a16:creationId xmlns:a16="http://schemas.microsoft.com/office/drawing/2014/main" id="{6C0FC28B-E564-AFB8-416E-64687820577E}"/>
              </a:ext>
            </a:extLst>
          </p:cNvPr>
          <p:cNvPicPr>
            <a:picLocks noChangeAspect="1"/>
          </p:cNvPicPr>
          <p:nvPr/>
        </p:nvPicPr>
        <p:blipFill rotWithShape="1">
          <a:blip r:embed="rId2"/>
          <a:srcRect l="22928" t="35985" r="27012" b="15454"/>
          <a:stretch/>
        </p:blipFill>
        <p:spPr>
          <a:xfrm>
            <a:off x="748144" y="1392380"/>
            <a:ext cx="8598479" cy="4438286"/>
          </a:xfrm>
          <a:prstGeom prst="rect">
            <a:avLst/>
          </a:prstGeom>
        </p:spPr>
      </p:pic>
      <p:sp>
        <p:nvSpPr>
          <p:cNvPr id="18" name="TextBox 17">
            <a:extLst>
              <a:ext uri="{FF2B5EF4-FFF2-40B4-BE49-F238E27FC236}">
                <a16:creationId xmlns:a16="http://schemas.microsoft.com/office/drawing/2014/main" id="{55657EA9-3D7D-D803-95CF-07D7D3F37B40}"/>
              </a:ext>
            </a:extLst>
          </p:cNvPr>
          <p:cNvSpPr txBox="1"/>
          <p:nvPr/>
        </p:nvSpPr>
        <p:spPr>
          <a:xfrm>
            <a:off x="7616536" y="5733319"/>
            <a:ext cx="2234046" cy="369332"/>
          </a:xfrm>
          <a:prstGeom prst="rect">
            <a:avLst/>
          </a:prstGeom>
          <a:noFill/>
        </p:spPr>
        <p:txBody>
          <a:bodyPr wrap="square" rtlCol="0">
            <a:spAutoFit/>
          </a:bodyPr>
          <a:lstStyle/>
          <a:p>
            <a:r>
              <a:rPr lang="en-AU" dirty="0">
                <a:latin typeface="Roboto Light" panose="02000000000000000000" pitchFamily="2" charset="0"/>
                <a:ea typeface="Roboto Light" panose="02000000000000000000" pitchFamily="2" charset="0"/>
                <a:cs typeface="Roboto Light" panose="02000000000000000000" pitchFamily="2" charset="0"/>
              </a:rPr>
              <a:t>Source: McKinsey</a:t>
            </a:r>
          </a:p>
        </p:txBody>
      </p:sp>
    </p:spTree>
    <p:extLst>
      <p:ext uri="{BB962C8B-B14F-4D97-AF65-F5344CB8AC3E}">
        <p14:creationId xmlns:p14="http://schemas.microsoft.com/office/powerpoint/2010/main" val="1816642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EB615-3F49-F278-8747-2CCDA3465AAA}"/>
              </a:ext>
            </a:extLst>
          </p:cNvPr>
          <p:cNvPicPr>
            <a:picLocks noChangeAspect="1"/>
          </p:cNvPicPr>
          <p:nvPr/>
        </p:nvPicPr>
        <p:blipFill rotWithShape="1">
          <a:blip r:embed="rId3"/>
          <a:srcRect l="17422" t="38606" r="18047" b="34135"/>
          <a:stretch/>
        </p:blipFill>
        <p:spPr>
          <a:xfrm>
            <a:off x="701386" y="1500729"/>
            <a:ext cx="10305234" cy="3231270"/>
          </a:xfrm>
          <a:prstGeom prst="rect">
            <a:avLst/>
          </a:prstGeom>
        </p:spPr>
      </p:pic>
      <p:sp>
        <p:nvSpPr>
          <p:cNvPr id="4" name="Title 3">
            <a:extLst>
              <a:ext uri="{FF2B5EF4-FFF2-40B4-BE49-F238E27FC236}">
                <a16:creationId xmlns:a16="http://schemas.microsoft.com/office/drawing/2014/main" id="{D6A660A0-1117-9821-37DA-4457A1ED48DD}"/>
              </a:ext>
            </a:extLst>
          </p:cNvPr>
          <p:cNvSpPr txBox="1">
            <a:spLocks noGrp="1"/>
          </p:cNvSpPr>
          <p:nvPr>
            <p:ph type="title"/>
          </p:nvPr>
        </p:nvSpPr>
        <p:spPr>
          <a:xfrm>
            <a:off x="1595022" y="4732925"/>
            <a:ext cx="9001956" cy="369332"/>
          </a:xfrm>
          <a:prstGeom prst="rect">
            <a:avLst/>
          </a:prstGeom>
          <a:noFill/>
        </p:spPr>
        <p:txBody>
          <a:bodyPr wrap="square" rtlCol="0">
            <a:spAutoFit/>
          </a:bodyPr>
          <a:lstStyle/>
          <a:p>
            <a:r>
              <a:rPr lang="en-AU" sz="2000" dirty="0"/>
              <a:t>https://www.ipwea.org/ipweacommunities/assetmanagement/amwhitepaper</a:t>
            </a:r>
          </a:p>
        </p:txBody>
      </p:sp>
      <p:sp>
        <p:nvSpPr>
          <p:cNvPr id="5" name="Title 1">
            <a:extLst>
              <a:ext uri="{FF2B5EF4-FFF2-40B4-BE49-F238E27FC236}">
                <a16:creationId xmlns:a16="http://schemas.microsoft.com/office/drawing/2014/main" id="{2E44AAD5-9282-95D9-87EF-6D14C2E3CEB8}"/>
              </a:ext>
            </a:extLst>
          </p:cNvPr>
          <p:cNvSpPr txBox="1">
            <a:spLocks/>
          </p:cNvSpPr>
          <p:nvPr/>
        </p:nvSpPr>
        <p:spPr>
          <a:xfrm>
            <a:off x="3287648" y="523783"/>
            <a:ext cx="8333222" cy="75093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i="0" kern="1200">
                <a:solidFill>
                  <a:srgbClr val="294B61"/>
                </a:solidFill>
                <a:latin typeface="Roboto" panose="02000000000000000000" pitchFamily="2" charset="0"/>
                <a:ea typeface="Roboto" panose="02000000000000000000" pitchFamily="2" charset="0"/>
                <a:cs typeface="+mj-cs"/>
              </a:defRPr>
            </a:lvl1pPr>
          </a:lstStyle>
          <a:p>
            <a:r>
              <a:rPr lang="en-US" sz="4600" dirty="0">
                <a:latin typeface="Roboto"/>
                <a:ea typeface="Roboto"/>
                <a:cs typeface="Roboto"/>
              </a:rPr>
              <a:t>IPWEA Whitepaper</a:t>
            </a:r>
          </a:p>
        </p:txBody>
      </p:sp>
    </p:spTree>
    <p:extLst>
      <p:ext uri="{BB962C8B-B14F-4D97-AF65-F5344CB8AC3E}">
        <p14:creationId xmlns:p14="http://schemas.microsoft.com/office/powerpoint/2010/main" val="318467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6362-7B6B-CFA4-C780-7AA485D3924C}"/>
              </a:ext>
            </a:extLst>
          </p:cNvPr>
          <p:cNvSpPr>
            <a:spLocks noGrp="1"/>
          </p:cNvSpPr>
          <p:nvPr>
            <p:ph type="title"/>
          </p:nvPr>
        </p:nvSpPr>
        <p:spPr>
          <a:xfrm>
            <a:off x="269240" y="2061845"/>
            <a:ext cx="4450080" cy="1467803"/>
          </a:xfrm>
        </p:spPr>
        <p:txBody>
          <a:bodyPr vert="horz" lIns="91440" tIns="45720" rIns="91440" bIns="45720" rtlCol="0" anchor="b">
            <a:normAutofit fontScale="90000"/>
          </a:bodyPr>
          <a:lstStyle/>
          <a:p>
            <a:r>
              <a:rPr lang="en-US" sz="4600" kern="1200" dirty="0">
                <a:latin typeface="Roboto"/>
                <a:ea typeface="Roboto"/>
                <a:cs typeface="Roboto"/>
              </a:rPr>
              <a:t>National State of the Assets Report 2021</a:t>
            </a:r>
          </a:p>
        </p:txBody>
      </p:sp>
      <p:pic>
        <p:nvPicPr>
          <p:cNvPr id="7" name="Picture 13">
            <a:extLst>
              <a:ext uri="{FF2B5EF4-FFF2-40B4-BE49-F238E27FC236}">
                <a16:creationId xmlns:a16="http://schemas.microsoft.com/office/drawing/2014/main" id="{FEA78E00-8E71-0A11-772B-9090CE8FDDCF}"/>
              </a:ext>
            </a:extLst>
          </p:cNvPr>
          <p:cNvPicPr>
            <a:picLocks noChangeAspect="1"/>
          </p:cNvPicPr>
          <p:nvPr/>
        </p:nvPicPr>
        <p:blipFill rotWithShape="1">
          <a:blip r:embed="rId3"/>
          <a:srcRect l="21522" t="13198" r="22935" b="169"/>
          <a:stretch/>
        </p:blipFill>
        <p:spPr>
          <a:xfrm>
            <a:off x="5492318" y="640080"/>
            <a:ext cx="5538571" cy="5550408"/>
          </a:xfrm>
          <a:prstGeom prst="rect">
            <a:avLst/>
          </a:prstGeom>
        </p:spPr>
      </p:pic>
    </p:spTree>
    <p:extLst>
      <p:ext uri="{BB962C8B-B14F-4D97-AF65-F5344CB8AC3E}">
        <p14:creationId xmlns:p14="http://schemas.microsoft.com/office/powerpoint/2010/main" val="419039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D41ECDB-7661-B74E-A0E7-27E3B15122F6}"/>
              </a:ext>
            </a:extLst>
          </p:cNvPr>
          <p:cNvSpPr>
            <a:spLocks noGrp="1"/>
          </p:cNvSpPr>
          <p:nvPr>
            <p:ph type="title"/>
          </p:nvPr>
        </p:nvSpPr>
        <p:spPr>
          <a:xfrm>
            <a:off x="711934" y="5316164"/>
            <a:ext cx="6364265" cy="782177"/>
          </a:xfrm>
        </p:spPr>
        <p:txBody>
          <a:bodyPr vert="horz" lIns="91440" tIns="45720" rIns="91440" bIns="45720" rtlCol="0" anchor="ctr">
            <a:noAutofit/>
          </a:bodyPr>
          <a:lstStyle/>
          <a:p>
            <a:r>
              <a:rPr lang="en-US" sz="2400" dirty="0">
                <a:latin typeface="Roboto"/>
                <a:ea typeface="Roboto"/>
                <a:cs typeface="Roboto"/>
              </a:rPr>
              <a:t>Thank You  E: david.jenkins@ipwea.org</a:t>
            </a:r>
            <a:endParaRPr lang="en-US" sz="2400" dirty="0">
              <a:cs typeface="Roboto"/>
            </a:endParaRPr>
          </a:p>
        </p:txBody>
      </p:sp>
      <p:sp>
        <p:nvSpPr>
          <p:cNvPr id="2" name="TextBox 1">
            <a:extLst>
              <a:ext uri="{FF2B5EF4-FFF2-40B4-BE49-F238E27FC236}">
                <a16:creationId xmlns:a16="http://schemas.microsoft.com/office/drawing/2014/main" id="{79259CDA-5FA2-F3C7-2401-5EDEDE8ECC14}"/>
              </a:ext>
            </a:extLst>
          </p:cNvPr>
          <p:cNvSpPr txBox="1"/>
          <p:nvPr/>
        </p:nvSpPr>
        <p:spPr>
          <a:xfrm>
            <a:off x="5168231" y="2527968"/>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64100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148F47D4-EAE3-2DD9-DD2E-81D2169441E8}"/>
              </a:ext>
            </a:extLst>
          </p:cNvPr>
          <p:cNvPicPr>
            <a:picLocks noChangeAspect="1"/>
          </p:cNvPicPr>
          <p:nvPr/>
        </p:nvPicPr>
        <p:blipFill>
          <a:blip r:embed="rId3"/>
          <a:stretch>
            <a:fillRect/>
          </a:stretch>
        </p:blipFill>
        <p:spPr>
          <a:xfrm>
            <a:off x="363328" y="2729676"/>
            <a:ext cx="2051070" cy="3773810"/>
          </a:xfrm>
          <a:prstGeom prst="rect">
            <a:avLst/>
          </a:prstGeom>
        </p:spPr>
      </p:pic>
      <p:pic>
        <p:nvPicPr>
          <p:cNvPr id="7" name="Picture 6" descr="Text, letter&#10;&#10;Description automatically generated">
            <a:extLst>
              <a:ext uri="{FF2B5EF4-FFF2-40B4-BE49-F238E27FC236}">
                <a16:creationId xmlns:a16="http://schemas.microsoft.com/office/drawing/2014/main" id="{84C363C4-3167-3DFC-3AF1-909849EBD1E5}"/>
              </a:ext>
            </a:extLst>
          </p:cNvPr>
          <p:cNvPicPr>
            <a:picLocks noChangeAspect="1"/>
          </p:cNvPicPr>
          <p:nvPr/>
        </p:nvPicPr>
        <p:blipFill rotWithShape="1">
          <a:blip r:embed="rId4"/>
          <a:srcRect t="37932" b="20956"/>
          <a:stretch/>
        </p:blipFill>
        <p:spPr>
          <a:xfrm>
            <a:off x="8599907" y="3918103"/>
            <a:ext cx="2272833" cy="2022129"/>
          </a:xfrm>
          <a:prstGeom prst="rect">
            <a:avLst/>
          </a:prstGeom>
        </p:spPr>
      </p:pic>
      <p:pic>
        <p:nvPicPr>
          <p:cNvPr id="9" name="Picture 8" descr="A collage of people&#10;&#10;Description automatically generated with medium confidence">
            <a:extLst>
              <a:ext uri="{FF2B5EF4-FFF2-40B4-BE49-F238E27FC236}">
                <a16:creationId xmlns:a16="http://schemas.microsoft.com/office/drawing/2014/main" id="{55C3A926-F026-78DF-667F-F3E8A5E472E8}"/>
              </a:ext>
            </a:extLst>
          </p:cNvPr>
          <p:cNvPicPr>
            <a:picLocks noChangeAspect="1"/>
          </p:cNvPicPr>
          <p:nvPr/>
        </p:nvPicPr>
        <p:blipFill rotWithShape="1">
          <a:blip r:embed="rId5"/>
          <a:srcRect t="32066" b="23197"/>
          <a:stretch/>
        </p:blipFill>
        <p:spPr>
          <a:xfrm>
            <a:off x="7807952" y="416029"/>
            <a:ext cx="3543099" cy="3430286"/>
          </a:xfrm>
          <a:prstGeom prst="rect">
            <a:avLst/>
          </a:prstGeom>
        </p:spPr>
      </p:pic>
      <p:pic>
        <p:nvPicPr>
          <p:cNvPr id="11" name="Picture 10" descr="A group of people posing for a photo">
            <a:extLst>
              <a:ext uri="{FF2B5EF4-FFF2-40B4-BE49-F238E27FC236}">
                <a16:creationId xmlns:a16="http://schemas.microsoft.com/office/drawing/2014/main" id="{A721DAC9-5F98-033A-1E9B-09C5930260F0}"/>
              </a:ext>
            </a:extLst>
          </p:cNvPr>
          <p:cNvPicPr>
            <a:picLocks noChangeAspect="1"/>
          </p:cNvPicPr>
          <p:nvPr/>
        </p:nvPicPr>
        <p:blipFill>
          <a:blip r:embed="rId6"/>
          <a:stretch>
            <a:fillRect/>
          </a:stretch>
        </p:blipFill>
        <p:spPr>
          <a:xfrm>
            <a:off x="889329" y="351960"/>
            <a:ext cx="5716348" cy="2643811"/>
          </a:xfrm>
          <a:prstGeom prst="rect">
            <a:avLst/>
          </a:prstGeom>
        </p:spPr>
      </p:pic>
      <p:pic>
        <p:nvPicPr>
          <p:cNvPr id="15" name="Picture 14" descr="Text&#10;&#10;Description automatically generated">
            <a:extLst>
              <a:ext uri="{FF2B5EF4-FFF2-40B4-BE49-F238E27FC236}">
                <a16:creationId xmlns:a16="http://schemas.microsoft.com/office/drawing/2014/main" id="{9D7A7954-8F6D-4943-0136-E5BC78824B61}"/>
              </a:ext>
            </a:extLst>
          </p:cNvPr>
          <p:cNvPicPr>
            <a:picLocks noChangeAspect="1"/>
          </p:cNvPicPr>
          <p:nvPr/>
        </p:nvPicPr>
        <p:blipFill>
          <a:blip r:embed="rId7"/>
          <a:stretch>
            <a:fillRect/>
          </a:stretch>
        </p:blipFill>
        <p:spPr>
          <a:xfrm>
            <a:off x="2530624" y="2253884"/>
            <a:ext cx="2272833" cy="4249901"/>
          </a:xfrm>
          <a:prstGeom prst="rect">
            <a:avLst/>
          </a:prstGeom>
        </p:spPr>
      </p:pic>
      <p:pic>
        <p:nvPicPr>
          <p:cNvPr id="2" name="Picture 2" descr="A picture containing person, baby, child, indoor&#10;&#10;Description automatically generated">
            <a:extLst>
              <a:ext uri="{FF2B5EF4-FFF2-40B4-BE49-F238E27FC236}">
                <a16:creationId xmlns:a16="http://schemas.microsoft.com/office/drawing/2014/main" id="{064A5647-60C0-4A5D-CF6A-D5C845599997}"/>
              </a:ext>
            </a:extLst>
          </p:cNvPr>
          <p:cNvPicPr>
            <a:picLocks noChangeAspect="1"/>
          </p:cNvPicPr>
          <p:nvPr/>
        </p:nvPicPr>
        <p:blipFill>
          <a:blip r:embed="rId8"/>
          <a:stretch>
            <a:fillRect/>
          </a:stretch>
        </p:blipFill>
        <p:spPr>
          <a:xfrm>
            <a:off x="4939426" y="2902868"/>
            <a:ext cx="2743200" cy="3598985"/>
          </a:xfrm>
          <a:prstGeom prst="rect">
            <a:avLst/>
          </a:prstGeom>
        </p:spPr>
      </p:pic>
    </p:spTree>
    <p:extLst>
      <p:ext uri="{BB962C8B-B14F-4D97-AF65-F5344CB8AC3E}">
        <p14:creationId xmlns:p14="http://schemas.microsoft.com/office/powerpoint/2010/main" val="3785569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3313EA36-15C2-2C4D-96CE-4A4A77F3DC3E}"/>
              </a:ext>
            </a:extLst>
          </p:cNvPr>
          <p:cNvSpPr>
            <a:spLocks noGrp="1"/>
          </p:cNvSpPr>
          <p:nvPr>
            <p:ph idx="13"/>
          </p:nvPr>
        </p:nvSpPr>
        <p:spPr>
          <a:xfrm>
            <a:off x="838200" y="1696922"/>
            <a:ext cx="6264348" cy="4170912"/>
          </a:xfrm>
        </p:spPr>
        <p:txBody>
          <a:bodyPr vert="horz" lIns="91440" tIns="45720" rIns="91440" bIns="45720" rtlCol="0" anchor="t">
            <a:normAutofit/>
          </a:bodyPr>
          <a:lstStyle/>
          <a:p>
            <a:pPr marL="342900" indent="-342900">
              <a:buFont typeface="Arial" panose="020B0604020202020204" pitchFamily="34" charset="0"/>
              <a:buChar char="•"/>
            </a:pPr>
            <a:r>
              <a:rPr lang="en-AU" dirty="0">
                <a:latin typeface="Roboto Light"/>
                <a:ea typeface="Roboto Light"/>
                <a:cs typeface="Roboto Light"/>
              </a:rPr>
              <a:t>Government stimulus money into infrastructure – US 1.2 Trillion Infrastructure Bill</a:t>
            </a:r>
          </a:p>
          <a:p>
            <a:endParaRPr lang="en-AU" dirty="0">
              <a:latin typeface="Roboto Light"/>
              <a:ea typeface="Roboto Light"/>
              <a:cs typeface="Roboto Light"/>
            </a:endParaRPr>
          </a:p>
          <a:p>
            <a:pPr marL="342900" indent="-342900">
              <a:buFont typeface="Arial" panose="020B0604020202020204" pitchFamily="34" charset="0"/>
              <a:buChar char="•"/>
            </a:pPr>
            <a:r>
              <a:rPr lang="en-AU" dirty="0">
                <a:latin typeface="Roboto Light"/>
                <a:ea typeface="Roboto Light"/>
                <a:cs typeface="Roboto Light"/>
              </a:rPr>
              <a:t>Building new and re-prioritisation – asset management</a:t>
            </a:r>
          </a:p>
          <a:p>
            <a:endParaRPr lang="en-AU" dirty="0">
              <a:latin typeface="Roboto Light"/>
              <a:ea typeface="Roboto Light"/>
              <a:cs typeface="Roboto Light"/>
            </a:endParaRPr>
          </a:p>
          <a:p>
            <a:pPr marL="342900" indent="-342900">
              <a:buFont typeface="Arial" panose="020B0604020202020204" pitchFamily="34" charset="0"/>
              <a:buChar char="•"/>
            </a:pPr>
            <a:r>
              <a:rPr lang="en-AU" dirty="0">
                <a:latin typeface="Roboto Light"/>
                <a:ea typeface="Roboto Light"/>
                <a:cs typeface="Roboto Light"/>
              </a:rPr>
              <a:t>Lack of immigration – Australia</a:t>
            </a:r>
          </a:p>
          <a:p>
            <a:endParaRPr lang="en-AU" dirty="0">
              <a:latin typeface="Roboto Light"/>
              <a:ea typeface="Roboto Light"/>
              <a:cs typeface="Roboto Light"/>
            </a:endParaRPr>
          </a:p>
          <a:p>
            <a:pPr marL="342900" indent="-342900">
              <a:buFont typeface="Arial" panose="020B0604020202020204" pitchFamily="34" charset="0"/>
              <a:buChar char="•"/>
            </a:pPr>
            <a:r>
              <a:rPr lang="en-AU" dirty="0">
                <a:latin typeface="Roboto Light"/>
                <a:ea typeface="Roboto Light"/>
                <a:cs typeface="Roboto Light"/>
              </a:rPr>
              <a:t>Competing war for talent</a:t>
            </a:r>
          </a:p>
          <a:p>
            <a:pPr marL="342900" indent="-342900">
              <a:buFont typeface="Arial" panose="020B0604020202020204" pitchFamily="34" charset="0"/>
              <a:buChar char="•"/>
            </a:pPr>
            <a:endParaRPr lang="en-AU" dirty="0">
              <a:latin typeface="Roboto Light"/>
              <a:ea typeface="Roboto Light"/>
              <a:cs typeface="Roboto Light"/>
            </a:endParaRPr>
          </a:p>
          <a:p>
            <a:pPr marL="342900" indent="-342900">
              <a:buFont typeface="Arial" panose="020B0604020202020204" pitchFamily="34" charset="0"/>
              <a:buChar char="•"/>
            </a:pPr>
            <a:r>
              <a:rPr lang="en-AU" dirty="0">
                <a:latin typeface="Roboto Light"/>
                <a:ea typeface="Roboto Light"/>
                <a:cs typeface="Roboto Light"/>
              </a:rPr>
              <a:t>Has the profession sold itself?</a:t>
            </a:r>
          </a:p>
          <a:p>
            <a:pPr marL="342900" indent="-342900">
              <a:buFont typeface="Arial" panose="020B0604020202020204" pitchFamily="34" charset="0"/>
              <a:buChar char="•"/>
            </a:pPr>
            <a:endParaRPr lang="en-AU" dirty="0">
              <a:latin typeface="Roboto Light"/>
              <a:ea typeface="Roboto Light"/>
              <a:cs typeface="Roboto Light"/>
            </a:endParaRPr>
          </a:p>
          <a:p>
            <a:endParaRPr lang="en-AU" dirty="0">
              <a:latin typeface="Roboto Light"/>
              <a:ea typeface="Roboto Light"/>
              <a:cs typeface="Roboto Light"/>
            </a:endParaRPr>
          </a:p>
          <a:p>
            <a:endParaRPr lang="en-AU" dirty="0"/>
          </a:p>
        </p:txBody>
      </p:sp>
      <p:sp>
        <p:nvSpPr>
          <p:cNvPr id="24" name="Content Placeholder 23">
            <a:extLst>
              <a:ext uri="{FF2B5EF4-FFF2-40B4-BE49-F238E27FC236}">
                <a16:creationId xmlns:a16="http://schemas.microsoft.com/office/drawing/2014/main" id="{1C5887FB-9620-CE4A-A831-C14DF7CDDB84}"/>
              </a:ext>
            </a:extLst>
          </p:cNvPr>
          <p:cNvSpPr>
            <a:spLocks noGrp="1"/>
          </p:cNvSpPr>
          <p:nvPr>
            <p:ph idx="15"/>
          </p:nvPr>
        </p:nvSpPr>
        <p:spPr/>
        <p:txBody>
          <a:bodyPr>
            <a:normAutofit fontScale="85000" lnSpcReduction="10000"/>
          </a:bodyPr>
          <a:lstStyle/>
          <a:p>
            <a:r>
              <a:rPr lang="en-US" dirty="0"/>
              <a:t>Keynesian Economics</a:t>
            </a:r>
          </a:p>
        </p:txBody>
      </p:sp>
      <p:sp>
        <p:nvSpPr>
          <p:cNvPr id="25" name="Content Placeholder 24">
            <a:extLst>
              <a:ext uri="{FF2B5EF4-FFF2-40B4-BE49-F238E27FC236}">
                <a16:creationId xmlns:a16="http://schemas.microsoft.com/office/drawing/2014/main" id="{C321FE6C-24F2-1548-A1B1-422450B8E4AD}"/>
              </a:ext>
            </a:extLst>
          </p:cNvPr>
          <p:cNvSpPr>
            <a:spLocks noGrp="1"/>
          </p:cNvSpPr>
          <p:nvPr>
            <p:ph idx="16"/>
          </p:nvPr>
        </p:nvSpPr>
        <p:spPr/>
        <p:txBody>
          <a:bodyPr/>
          <a:lstStyle/>
          <a:p>
            <a:r>
              <a:rPr lang="en-US" dirty="0"/>
              <a:t>New Vs Old</a:t>
            </a:r>
          </a:p>
        </p:txBody>
      </p:sp>
      <p:sp>
        <p:nvSpPr>
          <p:cNvPr id="26" name="Content Placeholder 25">
            <a:extLst>
              <a:ext uri="{FF2B5EF4-FFF2-40B4-BE49-F238E27FC236}">
                <a16:creationId xmlns:a16="http://schemas.microsoft.com/office/drawing/2014/main" id="{E8319454-0468-9B43-AEE3-52B61DB976D7}"/>
              </a:ext>
            </a:extLst>
          </p:cNvPr>
          <p:cNvSpPr>
            <a:spLocks noGrp="1"/>
          </p:cNvSpPr>
          <p:nvPr>
            <p:ph idx="17"/>
          </p:nvPr>
        </p:nvSpPr>
        <p:spPr/>
        <p:txBody>
          <a:bodyPr/>
          <a:lstStyle/>
          <a:p>
            <a:r>
              <a:rPr lang="en-US" dirty="0"/>
              <a:t>Immigration</a:t>
            </a:r>
          </a:p>
        </p:txBody>
      </p:sp>
      <p:sp>
        <p:nvSpPr>
          <p:cNvPr id="27" name="Content Placeholder 26">
            <a:extLst>
              <a:ext uri="{FF2B5EF4-FFF2-40B4-BE49-F238E27FC236}">
                <a16:creationId xmlns:a16="http://schemas.microsoft.com/office/drawing/2014/main" id="{F3145304-5500-9149-A119-9DBF29D15E1B}"/>
              </a:ext>
            </a:extLst>
          </p:cNvPr>
          <p:cNvSpPr>
            <a:spLocks noGrp="1"/>
          </p:cNvSpPr>
          <p:nvPr>
            <p:ph idx="18"/>
          </p:nvPr>
        </p:nvSpPr>
        <p:spPr/>
        <p:txBody>
          <a:bodyPr>
            <a:normAutofit/>
          </a:bodyPr>
          <a:lstStyle/>
          <a:p>
            <a:r>
              <a:rPr lang="en-US" dirty="0"/>
              <a:t>War for talent</a:t>
            </a:r>
          </a:p>
        </p:txBody>
      </p:sp>
      <p:sp>
        <p:nvSpPr>
          <p:cNvPr id="17" name="Title 16">
            <a:extLst>
              <a:ext uri="{FF2B5EF4-FFF2-40B4-BE49-F238E27FC236}">
                <a16:creationId xmlns:a16="http://schemas.microsoft.com/office/drawing/2014/main" id="{4E87907F-561F-DE40-85F6-76804CA2005F}"/>
              </a:ext>
            </a:extLst>
          </p:cNvPr>
          <p:cNvSpPr>
            <a:spLocks noGrp="1"/>
          </p:cNvSpPr>
          <p:nvPr>
            <p:ph type="title"/>
          </p:nvPr>
        </p:nvSpPr>
        <p:spPr>
          <a:xfrm>
            <a:off x="838200" y="365125"/>
            <a:ext cx="6705600" cy="1325563"/>
          </a:xfrm>
        </p:spPr>
        <p:txBody>
          <a:bodyPr>
            <a:normAutofit/>
          </a:bodyPr>
          <a:lstStyle/>
          <a:p>
            <a:r>
              <a:rPr lang="en-US" dirty="0"/>
              <a:t>Macro Issues</a:t>
            </a:r>
          </a:p>
        </p:txBody>
      </p:sp>
      <p:sp>
        <p:nvSpPr>
          <p:cNvPr id="28" name="Text Placeholder 27">
            <a:extLst>
              <a:ext uri="{FF2B5EF4-FFF2-40B4-BE49-F238E27FC236}">
                <a16:creationId xmlns:a16="http://schemas.microsoft.com/office/drawing/2014/main" id="{6ECDF945-CDC3-4E4D-81B3-C197370211CD}"/>
              </a:ext>
            </a:extLst>
          </p:cNvPr>
          <p:cNvSpPr>
            <a:spLocks noGrp="1"/>
          </p:cNvSpPr>
          <p:nvPr>
            <p:ph type="body" sz="quarter" idx="19"/>
          </p:nvPr>
        </p:nvSpPr>
        <p:spPr/>
        <p:txBody>
          <a:bodyPr>
            <a:normAutofit/>
          </a:bodyPr>
          <a:lstStyle/>
          <a:p>
            <a:r>
              <a:rPr lang="en-US" sz="2400"/>
              <a:t>1</a:t>
            </a:r>
          </a:p>
        </p:txBody>
      </p:sp>
      <p:sp>
        <p:nvSpPr>
          <p:cNvPr id="29" name="Text Placeholder 28">
            <a:extLst>
              <a:ext uri="{FF2B5EF4-FFF2-40B4-BE49-F238E27FC236}">
                <a16:creationId xmlns:a16="http://schemas.microsoft.com/office/drawing/2014/main" id="{621BD588-5D08-7042-9554-4CB0172FADF4}"/>
              </a:ext>
            </a:extLst>
          </p:cNvPr>
          <p:cNvSpPr>
            <a:spLocks noGrp="1"/>
          </p:cNvSpPr>
          <p:nvPr>
            <p:ph type="body" sz="quarter" idx="20"/>
          </p:nvPr>
        </p:nvSpPr>
        <p:spPr>
          <a:xfrm>
            <a:off x="8253611" y="2799993"/>
            <a:ext cx="613060" cy="613060"/>
          </a:xfrm>
        </p:spPr>
        <p:txBody>
          <a:bodyPr>
            <a:normAutofit/>
          </a:bodyPr>
          <a:lstStyle/>
          <a:p>
            <a:r>
              <a:rPr lang="en-US" sz="2400"/>
              <a:t>2</a:t>
            </a:r>
          </a:p>
        </p:txBody>
      </p:sp>
      <p:sp>
        <p:nvSpPr>
          <p:cNvPr id="30" name="Text Placeholder 29">
            <a:extLst>
              <a:ext uri="{FF2B5EF4-FFF2-40B4-BE49-F238E27FC236}">
                <a16:creationId xmlns:a16="http://schemas.microsoft.com/office/drawing/2014/main" id="{358E4D37-FE16-1E4E-A8EB-8DE43CAB6868}"/>
              </a:ext>
            </a:extLst>
          </p:cNvPr>
          <p:cNvSpPr>
            <a:spLocks noGrp="1"/>
          </p:cNvSpPr>
          <p:nvPr>
            <p:ph type="body" sz="quarter" idx="21"/>
          </p:nvPr>
        </p:nvSpPr>
        <p:spPr/>
        <p:txBody>
          <a:bodyPr>
            <a:normAutofit/>
          </a:bodyPr>
          <a:lstStyle/>
          <a:p>
            <a:r>
              <a:rPr lang="en-US" sz="2400"/>
              <a:t>3</a:t>
            </a:r>
          </a:p>
        </p:txBody>
      </p:sp>
      <p:sp>
        <p:nvSpPr>
          <p:cNvPr id="31" name="Text Placeholder 30">
            <a:extLst>
              <a:ext uri="{FF2B5EF4-FFF2-40B4-BE49-F238E27FC236}">
                <a16:creationId xmlns:a16="http://schemas.microsoft.com/office/drawing/2014/main" id="{2C60B95B-7B1F-D24F-AC26-B0277348AAEC}"/>
              </a:ext>
            </a:extLst>
          </p:cNvPr>
          <p:cNvSpPr>
            <a:spLocks noGrp="1"/>
          </p:cNvSpPr>
          <p:nvPr>
            <p:ph type="body" sz="quarter" idx="22"/>
          </p:nvPr>
        </p:nvSpPr>
        <p:spPr/>
        <p:txBody>
          <a:bodyPr>
            <a:normAutofit/>
          </a:bodyPr>
          <a:lstStyle/>
          <a:p>
            <a:r>
              <a:rPr lang="en-US" sz="2400"/>
              <a:t>4</a:t>
            </a:r>
          </a:p>
        </p:txBody>
      </p:sp>
    </p:spTree>
    <p:extLst>
      <p:ext uri="{BB962C8B-B14F-4D97-AF65-F5344CB8AC3E}">
        <p14:creationId xmlns:p14="http://schemas.microsoft.com/office/powerpoint/2010/main" val="112668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3313EA36-15C2-2C4D-96CE-4A4A77F3DC3E}"/>
              </a:ext>
            </a:extLst>
          </p:cNvPr>
          <p:cNvSpPr>
            <a:spLocks noGrp="1"/>
          </p:cNvSpPr>
          <p:nvPr>
            <p:ph idx="13"/>
          </p:nvPr>
        </p:nvSpPr>
        <p:spPr>
          <a:xfrm>
            <a:off x="838202" y="2011679"/>
            <a:ext cx="6264348" cy="4481196"/>
          </a:xfrm>
        </p:spPr>
        <p:txBody>
          <a:bodyPr vert="horz" lIns="91440" tIns="45720" rIns="91440" bIns="45720" rtlCol="0" anchor="t">
            <a:normAutofit/>
          </a:bodyPr>
          <a:lstStyle/>
          <a:p>
            <a:pPr marL="342900" indent="-342900">
              <a:buFont typeface="Arial" panose="020B0604020202020204" pitchFamily="34" charset="0"/>
              <a:buChar char="•"/>
            </a:pPr>
            <a:r>
              <a:rPr lang="en-AU" dirty="0">
                <a:latin typeface="Roboto Light"/>
                <a:ea typeface="Roboto Light"/>
                <a:cs typeface="Roboto Light"/>
              </a:rPr>
              <a:t>The race to </a:t>
            </a:r>
            <a:r>
              <a:rPr lang="en-AU" dirty="0">
                <a:latin typeface="Roboto Light"/>
                <a:ea typeface="Roboto Light"/>
                <a:cs typeface="Roboto Light"/>
                <a:hlinkClick r:id="rId3">
                  <a:extLst>
                    <a:ext uri="{A12FA001-AC4F-418D-AE19-62706E023703}">
                      <ahyp:hlinkClr xmlns:ahyp="http://schemas.microsoft.com/office/drawing/2018/hyperlinkcolor" val="tx"/>
                    </a:ext>
                  </a:extLst>
                </a:hlinkClick>
              </a:rPr>
              <a:t>build the infrastructure</a:t>
            </a:r>
            <a:r>
              <a:rPr lang="en-AU" dirty="0">
                <a:latin typeface="Roboto Light"/>
                <a:ea typeface="Roboto Light"/>
                <a:cs typeface="Roboto Light"/>
              </a:rPr>
              <a:t> of the net-zero   economy requires construction and energy companies to get faster, slicker, and more effective in the delivery of complex capital</a:t>
            </a:r>
          </a:p>
          <a:p>
            <a:pPr marL="342900" indent="-342900">
              <a:buFont typeface="Arial" panose="020B0604020202020204" pitchFamily="34" charset="0"/>
              <a:buChar char="•"/>
            </a:pPr>
            <a:r>
              <a:rPr lang="en-AU" dirty="0">
                <a:latin typeface="Roboto Light"/>
                <a:ea typeface="Roboto Light"/>
                <a:cs typeface="Roboto Light"/>
              </a:rPr>
              <a:t>Repeated shocks and disruptions are encouraging companies in all sectors to rethink the design of their </a:t>
            </a:r>
            <a:r>
              <a:rPr lang="en-AU" dirty="0">
                <a:latin typeface="Roboto Light"/>
                <a:ea typeface="Roboto Light"/>
                <a:cs typeface="Roboto Light"/>
                <a:hlinkClick r:id="rId4">
                  <a:extLst>
                    <a:ext uri="{A12FA001-AC4F-418D-AE19-62706E023703}">
                      <ahyp:hlinkClr xmlns:ahyp="http://schemas.microsoft.com/office/drawing/2018/hyperlinkcolor" val="tx"/>
                    </a:ext>
                  </a:extLst>
                </a:hlinkClick>
              </a:rPr>
              <a:t>supply chains</a:t>
            </a:r>
            <a:r>
              <a:rPr lang="en-AU" dirty="0">
                <a:latin typeface="Roboto Light"/>
                <a:ea typeface="Roboto Light"/>
                <a:cs typeface="Roboto Light"/>
              </a:rPr>
              <a:t> and operating models</a:t>
            </a:r>
          </a:p>
          <a:p>
            <a:pPr marL="342900" indent="-342900">
              <a:buFont typeface="Arial" panose="020B0604020202020204" pitchFamily="34" charset="0"/>
              <a:buChar char="•"/>
            </a:pPr>
            <a:r>
              <a:rPr lang="en-AU" dirty="0">
                <a:latin typeface="Roboto Light"/>
                <a:ea typeface="Roboto Light"/>
                <a:cs typeface="Roboto Light"/>
              </a:rPr>
              <a:t>New focus on resilience and agility.</a:t>
            </a:r>
          </a:p>
          <a:p>
            <a:pPr marL="342900" indent="-342900">
              <a:buFont typeface="Arial" panose="020B0604020202020204" pitchFamily="34" charset="0"/>
              <a:buChar char="•"/>
            </a:pPr>
            <a:endParaRPr lang="en-AU" dirty="0">
              <a:latin typeface="Roboto Light"/>
              <a:ea typeface="Roboto Light"/>
              <a:cs typeface="Roboto Light"/>
            </a:endParaRPr>
          </a:p>
          <a:p>
            <a:endParaRPr lang="en-AU" dirty="0"/>
          </a:p>
        </p:txBody>
      </p:sp>
      <p:sp>
        <p:nvSpPr>
          <p:cNvPr id="24" name="Content Placeholder 23">
            <a:extLst>
              <a:ext uri="{FF2B5EF4-FFF2-40B4-BE49-F238E27FC236}">
                <a16:creationId xmlns:a16="http://schemas.microsoft.com/office/drawing/2014/main" id="{1C5887FB-9620-CE4A-A831-C14DF7CDDB84}"/>
              </a:ext>
            </a:extLst>
          </p:cNvPr>
          <p:cNvSpPr>
            <a:spLocks noGrp="1"/>
          </p:cNvSpPr>
          <p:nvPr>
            <p:ph idx="15"/>
          </p:nvPr>
        </p:nvSpPr>
        <p:spPr/>
        <p:txBody>
          <a:bodyPr/>
          <a:lstStyle/>
          <a:p>
            <a:r>
              <a:rPr lang="en-US" dirty="0"/>
              <a:t>Net Zero</a:t>
            </a:r>
          </a:p>
        </p:txBody>
      </p:sp>
      <p:sp>
        <p:nvSpPr>
          <p:cNvPr id="25" name="Content Placeholder 24">
            <a:extLst>
              <a:ext uri="{FF2B5EF4-FFF2-40B4-BE49-F238E27FC236}">
                <a16:creationId xmlns:a16="http://schemas.microsoft.com/office/drawing/2014/main" id="{C321FE6C-24F2-1548-A1B1-422450B8E4AD}"/>
              </a:ext>
            </a:extLst>
          </p:cNvPr>
          <p:cNvSpPr>
            <a:spLocks noGrp="1"/>
          </p:cNvSpPr>
          <p:nvPr>
            <p:ph idx="16"/>
          </p:nvPr>
        </p:nvSpPr>
        <p:spPr/>
        <p:txBody>
          <a:bodyPr/>
          <a:lstStyle/>
          <a:p>
            <a:r>
              <a:rPr lang="en-US" dirty="0"/>
              <a:t>Efficiency</a:t>
            </a:r>
          </a:p>
        </p:txBody>
      </p:sp>
      <p:sp>
        <p:nvSpPr>
          <p:cNvPr id="26" name="Content Placeholder 25">
            <a:extLst>
              <a:ext uri="{FF2B5EF4-FFF2-40B4-BE49-F238E27FC236}">
                <a16:creationId xmlns:a16="http://schemas.microsoft.com/office/drawing/2014/main" id="{E8319454-0468-9B43-AEE3-52B61DB976D7}"/>
              </a:ext>
            </a:extLst>
          </p:cNvPr>
          <p:cNvSpPr>
            <a:spLocks noGrp="1"/>
          </p:cNvSpPr>
          <p:nvPr>
            <p:ph idx="17"/>
          </p:nvPr>
        </p:nvSpPr>
        <p:spPr/>
        <p:txBody>
          <a:bodyPr/>
          <a:lstStyle/>
          <a:p>
            <a:r>
              <a:rPr lang="en-US" dirty="0"/>
              <a:t>Disruption</a:t>
            </a:r>
          </a:p>
        </p:txBody>
      </p:sp>
      <p:sp>
        <p:nvSpPr>
          <p:cNvPr id="27" name="Content Placeholder 26">
            <a:extLst>
              <a:ext uri="{FF2B5EF4-FFF2-40B4-BE49-F238E27FC236}">
                <a16:creationId xmlns:a16="http://schemas.microsoft.com/office/drawing/2014/main" id="{F3145304-5500-9149-A119-9DBF29D15E1B}"/>
              </a:ext>
            </a:extLst>
          </p:cNvPr>
          <p:cNvSpPr>
            <a:spLocks noGrp="1"/>
          </p:cNvSpPr>
          <p:nvPr>
            <p:ph idx="18"/>
          </p:nvPr>
        </p:nvSpPr>
        <p:spPr/>
        <p:txBody>
          <a:bodyPr>
            <a:normAutofit fontScale="92500"/>
          </a:bodyPr>
          <a:lstStyle/>
          <a:p>
            <a:r>
              <a:rPr lang="en-US" dirty="0"/>
              <a:t>Resilience and Agility</a:t>
            </a:r>
          </a:p>
        </p:txBody>
      </p:sp>
      <p:sp>
        <p:nvSpPr>
          <p:cNvPr id="17" name="Title 16">
            <a:extLst>
              <a:ext uri="{FF2B5EF4-FFF2-40B4-BE49-F238E27FC236}">
                <a16:creationId xmlns:a16="http://schemas.microsoft.com/office/drawing/2014/main" id="{4E87907F-561F-DE40-85F6-76804CA2005F}"/>
              </a:ext>
            </a:extLst>
          </p:cNvPr>
          <p:cNvSpPr>
            <a:spLocks noGrp="1"/>
          </p:cNvSpPr>
          <p:nvPr>
            <p:ph type="title"/>
          </p:nvPr>
        </p:nvSpPr>
        <p:spPr>
          <a:xfrm>
            <a:off x="838200" y="365125"/>
            <a:ext cx="6705600" cy="1325563"/>
          </a:xfrm>
        </p:spPr>
        <p:txBody>
          <a:bodyPr>
            <a:normAutofit/>
          </a:bodyPr>
          <a:lstStyle/>
          <a:p>
            <a:r>
              <a:rPr lang="en-US" dirty="0"/>
              <a:t>The Challenges</a:t>
            </a:r>
          </a:p>
        </p:txBody>
      </p:sp>
      <p:sp>
        <p:nvSpPr>
          <p:cNvPr id="28" name="Text Placeholder 27">
            <a:extLst>
              <a:ext uri="{FF2B5EF4-FFF2-40B4-BE49-F238E27FC236}">
                <a16:creationId xmlns:a16="http://schemas.microsoft.com/office/drawing/2014/main" id="{6ECDF945-CDC3-4E4D-81B3-C197370211CD}"/>
              </a:ext>
            </a:extLst>
          </p:cNvPr>
          <p:cNvSpPr>
            <a:spLocks noGrp="1"/>
          </p:cNvSpPr>
          <p:nvPr>
            <p:ph type="body" sz="quarter" idx="19"/>
          </p:nvPr>
        </p:nvSpPr>
        <p:spPr/>
        <p:txBody>
          <a:bodyPr>
            <a:normAutofit/>
          </a:bodyPr>
          <a:lstStyle/>
          <a:p>
            <a:r>
              <a:rPr lang="en-US" sz="2400"/>
              <a:t>1</a:t>
            </a:r>
          </a:p>
        </p:txBody>
      </p:sp>
      <p:sp>
        <p:nvSpPr>
          <p:cNvPr id="29" name="Text Placeholder 28">
            <a:extLst>
              <a:ext uri="{FF2B5EF4-FFF2-40B4-BE49-F238E27FC236}">
                <a16:creationId xmlns:a16="http://schemas.microsoft.com/office/drawing/2014/main" id="{621BD588-5D08-7042-9554-4CB0172FADF4}"/>
              </a:ext>
            </a:extLst>
          </p:cNvPr>
          <p:cNvSpPr>
            <a:spLocks noGrp="1"/>
          </p:cNvSpPr>
          <p:nvPr>
            <p:ph type="body" sz="quarter" idx="20"/>
          </p:nvPr>
        </p:nvSpPr>
        <p:spPr>
          <a:xfrm>
            <a:off x="8253611" y="2799993"/>
            <a:ext cx="613060" cy="613060"/>
          </a:xfrm>
        </p:spPr>
        <p:txBody>
          <a:bodyPr>
            <a:normAutofit/>
          </a:bodyPr>
          <a:lstStyle/>
          <a:p>
            <a:r>
              <a:rPr lang="en-US" sz="2400"/>
              <a:t>2</a:t>
            </a:r>
          </a:p>
        </p:txBody>
      </p:sp>
      <p:sp>
        <p:nvSpPr>
          <p:cNvPr id="30" name="Text Placeholder 29">
            <a:extLst>
              <a:ext uri="{FF2B5EF4-FFF2-40B4-BE49-F238E27FC236}">
                <a16:creationId xmlns:a16="http://schemas.microsoft.com/office/drawing/2014/main" id="{358E4D37-FE16-1E4E-A8EB-8DE43CAB6868}"/>
              </a:ext>
            </a:extLst>
          </p:cNvPr>
          <p:cNvSpPr>
            <a:spLocks noGrp="1"/>
          </p:cNvSpPr>
          <p:nvPr>
            <p:ph type="body" sz="quarter" idx="21"/>
          </p:nvPr>
        </p:nvSpPr>
        <p:spPr/>
        <p:txBody>
          <a:bodyPr>
            <a:normAutofit/>
          </a:bodyPr>
          <a:lstStyle/>
          <a:p>
            <a:r>
              <a:rPr lang="en-US" sz="2400"/>
              <a:t>3</a:t>
            </a:r>
          </a:p>
        </p:txBody>
      </p:sp>
      <p:sp>
        <p:nvSpPr>
          <p:cNvPr id="31" name="Text Placeholder 30">
            <a:extLst>
              <a:ext uri="{FF2B5EF4-FFF2-40B4-BE49-F238E27FC236}">
                <a16:creationId xmlns:a16="http://schemas.microsoft.com/office/drawing/2014/main" id="{2C60B95B-7B1F-D24F-AC26-B0277348AAEC}"/>
              </a:ext>
            </a:extLst>
          </p:cNvPr>
          <p:cNvSpPr>
            <a:spLocks noGrp="1"/>
          </p:cNvSpPr>
          <p:nvPr>
            <p:ph type="body" sz="quarter" idx="22"/>
          </p:nvPr>
        </p:nvSpPr>
        <p:spPr/>
        <p:txBody>
          <a:bodyPr>
            <a:normAutofit/>
          </a:bodyPr>
          <a:lstStyle/>
          <a:p>
            <a:r>
              <a:rPr lang="en-US" sz="2400"/>
              <a:t>4</a:t>
            </a:r>
          </a:p>
        </p:txBody>
      </p:sp>
    </p:spTree>
    <p:extLst>
      <p:ext uri="{BB962C8B-B14F-4D97-AF65-F5344CB8AC3E}">
        <p14:creationId xmlns:p14="http://schemas.microsoft.com/office/powerpoint/2010/main" val="157615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B222-033B-8DD7-F72C-B6356C7BA72E}"/>
              </a:ext>
            </a:extLst>
          </p:cNvPr>
          <p:cNvSpPr>
            <a:spLocks noGrp="1"/>
          </p:cNvSpPr>
          <p:nvPr>
            <p:ph type="title"/>
          </p:nvPr>
        </p:nvSpPr>
        <p:spPr>
          <a:xfrm>
            <a:off x="838200" y="365125"/>
            <a:ext cx="10515600" cy="1073057"/>
          </a:xfrm>
        </p:spPr>
        <p:txBody>
          <a:bodyPr>
            <a:normAutofit fontScale="90000"/>
          </a:bodyPr>
          <a:lstStyle/>
          <a:p>
            <a:r>
              <a:rPr lang="en-AU" dirty="0"/>
              <a:t>Capacity and Capability problems: Is this new?</a:t>
            </a:r>
          </a:p>
        </p:txBody>
      </p:sp>
      <p:pic>
        <p:nvPicPr>
          <p:cNvPr id="4" name="Content Placeholder 3" descr="Graphical user interface, application&#10;&#10;Description automatically generated">
            <a:extLst>
              <a:ext uri="{FF2B5EF4-FFF2-40B4-BE49-F238E27FC236}">
                <a16:creationId xmlns:a16="http://schemas.microsoft.com/office/drawing/2014/main" id="{FB468EFE-C06A-BDCF-C69C-A588C4C6CC73}"/>
              </a:ext>
            </a:extLst>
          </p:cNvPr>
          <p:cNvPicPr>
            <a:picLocks noGrp="1" noChangeAspect="1"/>
          </p:cNvPicPr>
          <p:nvPr>
            <p:ph idx="13"/>
          </p:nvPr>
        </p:nvPicPr>
        <p:blipFill rotWithShape="1">
          <a:blip r:embed="rId2"/>
          <a:srcRect l="28335" t="28003" r="35289" b="32971"/>
          <a:stretch/>
        </p:blipFill>
        <p:spPr>
          <a:xfrm>
            <a:off x="1686758" y="1313894"/>
            <a:ext cx="8445998" cy="4853903"/>
          </a:xfrm>
          <a:prstGeom prst="rect">
            <a:avLst/>
          </a:prstGeom>
        </p:spPr>
      </p:pic>
    </p:spTree>
    <p:extLst>
      <p:ext uri="{BB962C8B-B14F-4D97-AF65-F5344CB8AC3E}">
        <p14:creationId xmlns:p14="http://schemas.microsoft.com/office/powerpoint/2010/main" val="705112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EDA7ED-1FCE-D7E2-2B75-D868795D45C7}"/>
              </a:ext>
            </a:extLst>
          </p:cNvPr>
          <p:cNvPicPr>
            <a:picLocks noChangeAspect="1"/>
          </p:cNvPicPr>
          <p:nvPr/>
        </p:nvPicPr>
        <p:blipFill rotWithShape="1">
          <a:blip r:embed="rId2"/>
          <a:srcRect l="21044" t="29130" r="25801" b="5711"/>
          <a:stretch/>
        </p:blipFill>
        <p:spPr>
          <a:xfrm>
            <a:off x="740984" y="1139823"/>
            <a:ext cx="6480699" cy="4303120"/>
          </a:xfrm>
          <a:prstGeom prst="rect">
            <a:avLst/>
          </a:prstGeom>
        </p:spPr>
      </p:pic>
      <p:pic>
        <p:nvPicPr>
          <p:cNvPr id="7" name="Picture 6">
            <a:extLst>
              <a:ext uri="{FF2B5EF4-FFF2-40B4-BE49-F238E27FC236}">
                <a16:creationId xmlns:a16="http://schemas.microsoft.com/office/drawing/2014/main" id="{FF5EC079-8890-4AE3-ACDB-EF8A319E6513}"/>
              </a:ext>
            </a:extLst>
          </p:cNvPr>
          <p:cNvPicPr>
            <a:picLocks noChangeAspect="1"/>
          </p:cNvPicPr>
          <p:nvPr/>
        </p:nvPicPr>
        <p:blipFill rotWithShape="1">
          <a:blip r:embed="rId3"/>
          <a:srcRect l="15038" t="21212" r="57083" b="21970"/>
          <a:stretch/>
        </p:blipFill>
        <p:spPr>
          <a:xfrm>
            <a:off x="7746424" y="1139823"/>
            <a:ext cx="2992582" cy="3896591"/>
          </a:xfrm>
          <a:prstGeom prst="rect">
            <a:avLst/>
          </a:prstGeom>
        </p:spPr>
      </p:pic>
    </p:spTree>
    <p:extLst>
      <p:ext uri="{BB962C8B-B14F-4D97-AF65-F5344CB8AC3E}">
        <p14:creationId xmlns:p14="http://schemas.microsoft.com/office/powerpoint/2010/main" val="304795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4B74CB3-9532-1746-B977-509769DE97BB}"/>
              </a:ext>
            </a:extLst>
          </p:cNvPr>
          <p:cNvSpPr>
            <a:spLocks noGrp="1"/>
          </p:cNvSpPr>
          <p:nvPr>
            <p:ph type="body" sz="quarter" idx="10"/>
          </p:nvPr>
        </p:nvSpPr>
        <p:spPr/>
        <p:txBody>
          <a:bodyPr>
            <a:normAutofit/>
          </a:bodyPr>
          <a:lstStyle/>
          <a:p>
            <a:r>
              <a:rPr lang="en-US" dirty="0"/>
              <a:t>The Solution</a:t>
            </a:r>
          </a:p>
        </p:txBody>
      </p:sp>
      <p:sp>
        <p:nvSpPr>
          <p:cNvPr id="11" name="Text Placeholder 10">
            <a:extLst>
              <a:ext uri="{FF2B5EF4-FFF2-40B4-BE49-F238E27FC236}">
                <a16:creationId xmlns:a16="http://schemas.microsoft.com/office/drawing/2014/main" id="{1D4E0951-2FF6-8543-A6A6-A9193DBF1AC2}"/>
              </a:ext>
            </a:extLst>
          </p:cNvPr>
          <p:cNvSpPr>
            <a:spLocks noGrp="1"/>
          </p:cNvSpPr>
          <p:nvPr>
            <p:ph type="body" sz="quarter" idx="11"/>
          </p:nvPr>
        </p:nvSpPr>
        <p:spPr/>
        <p:txBody>
          <a:bodyPr/>
          <a:lstStyle/>
          <a:p>
            <a:r>
              <a:rPr lang="en-US" dirty="0"/>
              <a:t>Multi-faceted</a:t>
            </a:r>
          </a:p>
        </p:txBody>
      </p:sp>
    </p:spTree>
    <p:extLst>
      <p:ext uri="{BB962C8B-B14F-4D97-AF65-F5344CB8AC3E}">
        <p14:creationId xmlns:p14="http://schemas.microsoft.com/office/powerpoint/2010/main" val="162350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F861E9-C893-6818-B3E4-B625CFC55857}"/>
              </a:ext>
            </a:extLst>
          </p:cNvPr>
          <p:cNvSpPr>
            <a:spLocks noGrp="1"/>
          </p:cNvSpPr>
          <p:nvPr>
            <p:ph idx="13"/>
          </p:nvPr>
        </p:nvSpPr>
        <p:spPr>
          <a:xfrm>
            <a:off x="355024" y="2011679"/>
            <a:ext cx="7661563" cy="4481196"/>
          </a:xfrm>
        </p:spPr>
        <p:txBody>
          <a:bodyPr/>
          <a:lstStyle/>
          <a:p>
            <a:r>
              <a:rPr lang="en-AU" dirty="0">
                <a:latin typeface="Roboto Light"/>
                <a:ea typeface="Roboto Light"/>
                <a:cs typeface="Roboto Light"/>
              </a:rPr>
              <a:t>	Short, practical, asynchronous – micro-credentials</a:t>
            </a:r>
          </a:p>
          <a:p>
            <a:endParaRPr lang="en-AU" dirty="0">
              <a:latin typeface="Roboto Light"/>
              <a:ea typeface="Roboto Light"/>
              <a:cs typeface="Roboto Light"/>
            </a:endParaRPr>
          </a:p>
          <a:p>
            <a:r>
              <a:rPr lang="en-AU" dirty="0">
                <a:latin typeface="Roboto Light"/>
                <a:ea typeface="Roboto Light"/>
                <a:cs typeface="Roboto Light"/>
              </a:rPr>
              <a:t>    	National skills strategy – quick implementation</a:t>
            </a:r>
          </a:p>
          <a:p>
            <a:endParaRPr lang="en-AU" dirty="0">
              <a:latin typeface="Roboto Light"/>
              <a:ea typeface="Roboto Light"/>
              <a:cs typeface="Roboto Light"/>
            </a:endParaRPr>
          </a:p>
          <a:p>
            <a:r>
              <a:rPr lang="en-AU" dirty="0">
                <a:latin typeface="Roboto Light"/>
                <a:ea typeface="Roboto Light"/>
                <a:cs typeface="Roboto Light"/>
              </a:rPr>
              <a:t>     	Re-prioritisation of infrastructure projects</a:t>
            </a:r>
          </a:p>
          <a:p>
            <a:endParaRPr lang="en-AU" dirty="0">
              <a:latin typeface="Roboto Light"/>
              <a:ea typeface="Roboto Light"/>
              <a:cs typeface="Roboto Light"/>
            </a:endParaRPr>
          </a:p>
          <a:p>
            <a:r>
              <a:rPr lang="en-AU" dirty="0">
                <a:latin typeface="Roboto Light"/>
                <a:ea typeface="Roboto Light"/>
                <a:cs typeface="Roboto Light"/>
              </a:rPr>
              <a:t>	Overseas trained immigrants</a:t>
            </a:r>
          </a:p>
          <a:p>
            <a:endParaRPr lang="en-AU" dirty="0">
              <a:latin typeface="Roboto Light"/>
              <a:ea typeface="Roboto Light"/>
              <a:cs typeface="Roboto Light"/>
            </a:endParaRPr>
          </a:p>
          <a:p>
            <a:endParaRPr lang="en-AU" dirty="0">
              <a:latin typeface="Roboto Light"/>
              <a:ea typeface="Roboto Light"/>
              <a:cs typeface="Roboto Light"/>
            </a:endParaRPr>
          </a:p>
          <a:p>
            <a:endParaRPr lang="en-AU" dirty="0">
              <a:latin typeface="Roboto Light"/>
              <a:ea typeface="Roboto Light"/>
              <a:cs typeface="Roboto Light"/>
            </a:endParaRPr>
          </a:p>
        </p:txBody>
      </p:sp>
      <p:sp>
        <p:nvSpPr>
          <p:cNvPr id="7" name="Title 6">
            <a:extLst>
              <a:ext uri="{FF2B5EF4-FFF2-40B4-BE49-F238E27FC236}">
                <a16:creationId xmlns:a16="http://schemas.microsoft.com/office/drawing/2014/main" id="{5BC9654E-6764-67C9-7E43-C1BE477468C5}"/>
              </a:ext>
            </a:extLst>
          </p:cNvPr>
          <p:cNvSpPr>
            <a:spLocks noGrp="1"/>
          </p:cNvSpPr>
          <p:nvPr>
            <p:ph type="title"/>
          </p:nvPr>
        </p:nvSpPr>
        <p:spPr/>
        <p:txBody>
          <a:bodyPr/>
          <a:lstStyle/>
          <a:p>
            <a:r>
              <a:rPr lang="en-AU" dirty="0"/>
              <a:t>Short term actions</a:t>
            </a:r>
          </a:p>
        </p:txBody>
      </p:sp>
      <p:sp>
        <p:nvSpPr>
          <p:cNvPr id="8" name="Text Placeholder 7">
            <a:extLst>
              <a:ext uri="{FF2B5EF4-FFF2-40B4-BE49-F238E27FC236}">
                <a16:creationId xmlns:a16="http://schemas.microsoft.com/office/drawing/2014/main" id="{47869CE8-4E5D-EA53-DCE3-CCA3A4591445}"/>
              </a:ext>
            </a:extLst>
          </p:cNvPr>
          <p:cNvSpPr>
            <a:spLocks noGrp="1"/>
          </p:cNvSpPr>
          <p:nvPr>
            <p:ph type="body" sz="quarter" idx="19"/>
          </p:nvPr>
        </p:nvSpPr>
        <p:spPr>
          <a:xfrm>
            <a:off x="571500" y="1856914"/>
            <a:ext cx="614791" cy="613060"/>
          </a:xfrm>
        </p:spPr>
        <p:txBody>
          <a:bodyPr>
            <a:normAutofit fontScale="92500" lnSpcReduction="10000"/>
          </a:bodyPr>
          <a:lstStyle/>
          <a:p>
            <a:endParaRPr lang="en-AU" dirty="0"/>
          </a:p>
        </p:txBody>
      </p:sp>
      <p:sp>
        <p:nvSpPr>
          <p:cNvPr id="9" name="Text Placeholder 8">
            <a:extLst>
              <a:ext uri="{FF2B5EF4-FFF2-40B4-BE49-F238E27FC236}">
                <a16:creationId xmlns:a16="http://schemas.microsoft.com/office/drawing/2014/main" id="{B8AD64A5-7498-0671-EF1D-968EF024B783}"/>
              </a:ext>
            </a:extLst>
          </p:cNvPr>
          <p:cNvSpPr>
            <a:spLocks noGrp="1"/>
          </p:cNvSpPr>
          <p:nvPr>
            <p:ph type="body" sz="quarter" idx="20"/>
          </p:nvPr>
        </p:nvSpPr>
        <p:spPr>
          <a:xfrm>
            <a:off x="573231" y="2714991"/>
            <a:ext cx="613060" cy="613060"/>
          </a:xfrm>
        </p:spPr>
        <p:txBody>
          <a:bodyPr>
            <a:normAutofit fontScale="92500" lnSpcReduction="10000"/>
          </a:bodyPr>
          <a:lstStyle/>
          <a:p>
            <a:endParaRPr lang="en-AU" dirty="0"/>
          </a:p>
        </p:txBody>
      </p:sp>
      <p:sp>
        <p:nvSpPr>
          <p:cNvPr id="10" name="Text Placeholder 9">
            <a:extLst>
              <a:ext uri="{FF2B5EF4-FFF2-40B4-BE49-F238E27FC236}">
                <a16:creationId xmlns:a16="http://schemas.microsoft.com/office/drawing/2014/main" id="{846DE366-E419-B4F8-4954-00619E777393}"/>
              </a:ext>
            </a:extLst>
          </p:cNvPr>
          <p:cNvSpPr>
            <a:spLocks noGrp="1"/>
          </p:cNvSpPr>
          <p:nvPr>
            <p:ph type="body" sz="quarter" idx="21"/>
          </p:nvPr>
        </p:nvSpPr>
        <p:spPr>
          <a:xfrm>
            <a:off x="573231" y="3500264"/>
            <a:ext cx="613060" cy="613060"/>
          </a:xfrm>
        </p:spPr>
        <p:txBody>
          <a:bodyPr>
            <a:normAutofit fontScale="92500" lnSpcReduction="10000"/>
          </a:bodyPr>
          <a:lstStyle/>
          <a:p>
            <a:endParaRPr lang="en-AU" dirty="0"/>
          </a:p>
        </p:txBody>
      </p:sp>
      <p:sp>
        <p:nvSpPr>
          <p:cNvPr id="11" name="Text Placeholder 30">
            <a:extLst>
              <a:ext uri="{FF2B5EF4-FFF2-40B4-BE49-F238E27FC236}">
                <a16:creationId xmlns:a16="http://schemas.microsoft.com/office/drawing/2014/main" id="{3ADC48DB-BF04-8A66-6D08-79F788A0FC7E}"/>
              </a:ext>
            </a:extLst>
          </p:cNvPr>
          <p:cNvSpPr>
            <a:spLocks noGrp="1"/>
          </p:cNvSpPr>
          <p:nvPr>
            <p:ph type="body" sz="quarter" idx="22"/>
          </p:nvPr>
        </p:nvSpPr>
        <p:spPr>
          <a:xfrm>
            <a:off x="573231" y="4252277"/>
            <a:ext cx="613060" cy="613060"/>
          </a:xfrm>
        </p:spPr>
        <p:txBody>
          <a:bodyPr>
            <a:normAutofit/>
          </a:bodyPr>
          <a:lstStyle/>
          <a:p>
            <a:r>
              <a:rPr lang="en-US" sz="2400" b="1"/>
              <a:t>4</a:t>
            </a:r>
          </a:p>
        </p:txBody>
      </p:sp>
      <p:pic>
        <p:nvPicPr>
          <p:cNvPr id="5" name="Picture 4">
            <a:extLst>
              <a:ext uri="{FF2B5EF4-FFF2-40B4-BE49-F238E27FC236}">
                <a16:creationId xmlns:a16="http://schemas.microsoft.com/office/drawing/2014/main" id="{4D2A6614-B0CE-38A7-3792-85D856B9BBA6}"/>
              </a:ext>
            </a:extLst>
          </p:cNvPr>
          <p:cNvPicPr>
            <a:picLocks noChangeAspect="1"/>
          </p:cNvPicPr>
          <p:nvPr/>
        </p:nvPicPr>
        <p:blipFill rotWithShape="1">
          <a:blip r:embed="rId3"/>
          <a:srcRect l="18039" t="24652" r="41401" b="37995"/>
          <a:stretch/>
        </p:blipFill>
        <p:spPr>
          <a:xfrm>
            <a:off x="7264976" y="730884"/>
            <a:ext cx="4353793" cy="2561589"/>
          </a:xfrm>
          <a:prstGeom prst="rect">
            <a:avLst/>
          </a:prstGeom>
        </p:spPr>
      </p:pic>
    </p:spTree>
    <p:extLst>
      <p:ext uri="{BB962C8B-B14F-4D97-AF65-F5344CB8AC3E}">
        <p14:creationId xmlns:p14="http://schemas.microsoft.com/office/powerpoint/2010/main" val="716516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5D6951-C5E8-9ACA-89F9-C0C54DA94FC6}"/>
              </a:ext>
            </a:extLst>
          </p:cNvPr>
          <p:cNvSpPr>
            <a:spLocks noGrp="1"/>
          </p:cNvSpPr>
          <p:nvPr>
            <p:ph idx="13"/>
          </p:nvPr>
        </p:nvSpPr>
        <p:spPr/>
        <p:txBody>
          <a:bodyPr>
            <a:normAutofit/>
          </a:bodyPr>
          <a:lstStyle/>
          <a:p>
            <a:r>
              <a:rPr lang="en-US" sz="5600" b="1" dirty="0">
                <a:effectLst/>
                <a:latin typeface="Calibri" panose="020F0502020204030204" pitchFamily="34" charset="0"/>
                <a:ea typeface="Times New Roman" panose="02020603050405020304" pitchFamily="18" charset="0"/>
              </a:rPr>
              <a:t> </a:t>
            </a:r>
            <a:endParaRPr lang="en-AU" sz="5600" dirty="0">
              <a:effectLst/>
              <a:latin typeface="Calibri" panose="020F0502020204030204" pitchFamily="34" charset="0"/>
              <a:ea typeface="Calibri" panose="020F0502020204030204" pitchFamily="34" charset="0"/>
            </a:endParaRPr>
          </a:p>
          <a:p>
            <a:endParaRPr lang="en-AU" dirty="0"/>
          </a:p>
        </p:txBody>
      </p:sp>
      <p:sp>
        <p:nvSpPr>
          <p:cNvPr id="4" name="Title 1">
            <a:extLst>
              <a:ext uri="{FF2B5EF4-FFF2-40B4-BE49-F238E27FC236}">
                <a16:creationId xmlns:a16="http://schemas.microsoft.com/office/drawing/2014/main" id="{5539AB5E-859F-75B5-FA7C-1F41E0B582DB}"/>
              </a:ext>
            </a:extLst>
          </p:cNvPr>
          <p:cNvSpPr txBox="1">
            <a:spLocks/>
          </p:cNvSpPr>
          <p:nvPr/>
        </p:nvSpPr>
        <p:spPr>
          <a:xfrm>
            <a:off x="391690" y="409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94B61"/>
                </a:solidFill>
                <a:latin typeface="Roboto" panose="02000000000000000000" pitchFamily="2" charset="0"/>
                <a:ea typeface="Roboto" panose="02000000000000000000" pitchFamily="2" charset="0"/>
                <a:cs typeface="+mj-cs"/>
              </a:defRPr>
            </a:lvl1pPr>
          </a:lstStyle>
          <a:p>
            <a:r>
              <a:rPr lang="en-GB" dirty="0"/>
              <a:t>AM PATHWAY WITH LIFELONG LEARNING OPPORTUNITIES</a:t>
            </a:r>
            <a:endParaRPr lang="en-AU" dirty="0"/>
          </a:p>
        </p:txBody>
      </p:sp>
      <p:sp>
        <p:nvSpPr>
          <p:cNvPr id="7" name="Rectangle 6">
            <a:extLst>
              <a:ext uri="{FF2B5EF4-FFF2-40B4-BE49-F238E27FC236}">
                <a16:creationId xmlns:a16="http://schemas.microsoft.com/office/drawing/2014/main" id="{A67F7862-9904-0B92-53F0-16EE78DBD281}"/>
              </a:ext>
            </a:extLst>
          </p:cNvPr>
          <p:cNvSpPr/>
          <p:nvPr/>
        </p:nvSpPr>
        <p:spPr>
          <a:xfrm rot="10800000">
            <a:off x="341818" y="3853126"/>
            <a:ext cx="2232211" cy="1942783"/>
          </a:xfrm>
          <a:prstGeom prst="rect">
            <a:avLst/>
          </a:prstGeom>
          <a:gradFill flip="none" rotWithShape="1">
            <a:gsLst>
              <a:gs pos="0">
                <a:schemeClr val="accent1">
                  <a:lumMod val="5000"/>
                  <a:lumOff val="95000"/>
                </a:schemeClr>
              </a:gs>
              <a:gs pos="100000">
                <a:srgbClr val="294B6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C5919876-7C21-3E16-8DFA-2FD23F4E2F1C}"/>
              </a:ext>
            </a:extLst>
          </p:cNvPr>
          <p:cNvSpPr/>
          <p:nvPr/>
        </p:nvSpPr>
        <p:spPr>
          <a:xfrm rot="10800000">
            <a:off x="2681120" y="3405143"/>
            <a:ext cx="2232211" cy="2399982"/>
          </a:xfrm>
          <a:prstGeom prst="rect">
            <a:avLst/>
          </a:prstGeom>
          <a:gradFill flip="none" rotWithShape="1">
            <a:gsLst>
              <a:gs pos="0">
                <a:schemeClr val="accent1">
                  <a:lumMod val="5000"/>
                  <a:lumOff val="95000"/>
                </a:schemeClr>
              </a:gs>
              <a:gs pos="100000">
                <a:srgbClr val="3CB9B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3CDCAED-931A-04A5-45DD-BEF6C2F2C84E}"/>
              </a:ext>
            </a:extLst>
          </p:cNvPr>
          <p:cNvSpPr/>
          <p:nvPr/>
        </p:nvSpPr>
        <p:spPr>
          <a:xfrm rot="10800000">
            <a:off x="5030784" y="2918554"/>
            <a:ext cx="2232211" cy="2877351"/>
          </a:xfrm>
          <a:prstGeom prst="rect">
            <a:avLst/>
          </a:prstGeom>
          <a:gradFill flip="none" rotWithShape="1">
            <a:gsLst>
              <a:gs pos="0">
                <a:schemeClr val="accent1">
                  <a:lumMod val="5000"/>
                  <a:lumOff val="95000"/>
                </a:schemeClr>
              </a:gs>
              <a:gs pos="100000">
                <a:srgbClr val="BC000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D05A331-E8A5-0028-1788-9D5993901B44}"/>
              </a:ext>
            </a:extLst>
          </p:cNvPr>
          <p:cNvSpPr/>
          <p:nvPr/>
        </p:nvSpPr>
        <p:spPr>
          <a:xfrm rot="10800000">
            <a:off x="7365292" y="2360502"/>
            <a:ext cx="2232211" cy="3435406"/>
          </a:xfrm>
          <a:prstGeom prst="rect">
            <a:avLst/>
          </a:prstGeom>
          <a:gradFill flip="none" rotWithShape="1">
            <a:gsLst>
              <a:gs pos="0">
                <a:schemeClr val="accent1">
                  <a:lumMod val="5000"/>
                  <a:lumOff val="95000"/>
                </a:schemeClr>
              </a:gs>
              <a:gs pos="100000">
                <a:srgbClr val="DD9C5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99072535-163A-2B1F-6170-89E5E85CB7CB}"/>
              </a:ext>
            </a:extLst>
          </p:cNvPr>
          <p:cNvSpPr/>
          <p:nvPr/>
        </p:nvSpPr>
        <p:spPr>
          <a:xfrm rot="10800000">
            <a:off x="9708225" y="1802448"/>
            <a:ext cx="2232211" cy="3993457"/>
          </a:xfrm>
          <a:prstGeom prst="rect">
            <a:avLst/>
          </a:prstGeom>
          <a:gradFill flip="none" rotWithShape="1">
            <a:gsLst>
              <a:gs pos="0">
                <a:schemeClr val="accent1">
                  <a:lumMod val="5000"/>
                  <a:lumOff val="95000"/>
                </a:schemeClr>
              </a:gs>
              <a:gs pos="100000">
                <a:srgbClr val="26ACE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C07B51AD-C7B4-7821-B730-E68767FE4BF4}"/>
              </a:ext>
            </a:extLst>
          </p:cNvPr>
          <p:cNvSpPr txBox="1"/>
          <p:nvPr/>
        </p:nvSpPr>
        <p:spPr>
          <a:xfrm>
            <a:off x="347908" y="3961604"/>
            <a:ext cx="2226641" cy="369332"/>
          </a:xfrm>
          <a:prstGeom prst="rect">
            <a:avLst/>
          </a:prstGeom>
          <a:noFill/>
        </p:spPr>
        <p:txBody>
          <a:bodyPr wrap="square" rtlCol="0">
            <a:spAutoFit/>
          </a:bodyPr>
          <a:lstStyle/>
          <a:p>
            <a:pPr algn="ct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FOUNDATIONS</a:t>
            </a:r>
            <a:endParaRPr lang="en-AU"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0B287068-AB67-0CD7-49E6-BC11DD6597DE}"/>
              </a:ext>
            </a:extLst>
          </p:cNvPr>
          <p:cNvSpPr txBox="1"/>
          <p:nvPr/>
        </p:nvSpPr>
        <p:spPr>
          <a:xfrm>
            <a:off x="2681117" y="3488529"/>
            <a:ext cx="2226641" cy="369332"/>
          </a:xfrm>
          <a:prstGeom prst="rect">
            <a:avLst/>
          </a:prstGeom>
          <a:noFill/>
        </p:spPr>
        <p:txBody>
          <a:bodyPr wrap="square" rtlCol="0">
            <a:spAutoFit/>
          </a:bodyPr>
          <a:lstStyle/>
          <a:p>
            <a:pPr algn="ct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BUILD</a:t>
            </a:r>
            <a:endParaRPr lang="en-AU"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E7A504AF-0B29-630A-9482-406D44571959}"/>
              </a:ext>
            </a:extLst>
          </p:cNvPr>
          <p:cNvSpPr txBox="1"/>
          <p:nvPr/>
        </p:nvSpPr>
        <p:spPr>
          <a:xfrm>
            <a:off x="5015628" y="3029087"/>
            <a:ext cx="2226641" cy="369332"/>
          </a:xfrm>
          <a:prstGeom prst="rect">
            <a:avLst/>
          </a:prstGeom>
          <a:noFill/>
        </p:spPr>
        <p:txBody>
          <a:bodyPr wrap="square" rtlCol="0">
            <a:spAutoFit/>
          </a:bodyPr>
          <a:lstStyle/>
          <a:p>
            <a:pPr algn="ct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RECOGNISE</a:t>
            </a:r>
            <a:endParaRPr lang="en-AU"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0CFC405C-52EB-6C78-0B45-A872944626B6}"/>
              </a:ext>
            </a:extLst>
          </p:cNvPr>
          <p:cNvSpPr txBox="1"/>
          <p:nvPr/>
        </p:nvSpPr>
        <p:spPr>
          <a:xfrm>
            <a:off x="7380447" y="2690853"/>
            <a:ext cx="2226641" cy="646331"/>
          </a:xfrm>
          <a:prstGeom prst="rect">
            <a:avLst/>
          </a:prstGeom>
          <a:noFill/>
        </p:spPr>
        <p:txBody>
          <a:bodyPr wrap="square" rtlCol="0">
            <a:spAutoFit/>
          </a:bodyPr>
          <a:lstStyle/>
          <a:p>
            <a:pPr algn="ct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EXTENSION: TECHNICAL</a:t>
            </a:r>
            <a:endParaRPr lang="en-AU"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AEBCCCE6-F4F1-2C07-7347-D1ED023B503B}"/>
              </a:ext>
            </a:extLst>
          </p:cNvPr>
          <p:cNvSpPr txBox="1"/>
          <p:nvPr/>
        </p:nvSpPr>
        <p:spPr>
          <a:xfrm>
            <a:off x="9698640" y="2233151"/>
            <a:ext cx="2226641" cy="646331"/>
          </a:xfrm>
          <a:prstGeom prst="rect">
            <a:avLst/>
          </a:prstGeom>
          <a:noFill/>
        </p:spPr>
        <p:txBody>
          <a:bodyPr wrap="square" rtlCol="0">
            <a:spAutoFit/>
          </a:bodyPr>
          <a:lstStyle/>
          <a:p>
            <a:pPr algn="ct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EXTENSION: LEADERSHIP</a:t>
            </a:r>
            <a:endParaRPr lang="en-AU"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171FC0A4-236E-D447-9E26-F35E70C2E164}"/>
              </a:ext>
            </a:extLst>
          </p:cNvPr>
          <p:cNvSpPr txBox="1"/>
          <p:nvPr/>
        </p:nvSpPr>
        <p:spPr>
          <a:xfrm>
            <a:off x="489231" y="4321861"/>
            <a:ext cx="1963354" cy="738664"/>
          </a:xfrm>
          <a:prstGeom prst="rect">
            <a:avLst/>
          </a:prstGeom>
          <a:noFill/>
        </p:spPr>
        <p:txBody>
          <a:bodyPr wrap="square">
            <a:spAutoFit/>
          </a:bodyPr>
          <a:lstStyle/>
          <a:p>
            <a:r>
              <a:rPr lang="en-GB" sz="1400" dirty="0">
                <a:latin typeface="Roboto  "/>
                <a:ea typeface="Roboto Light" panose="02000000000000000000" pitchFamily="2" charset="0"/>
                <a:cs typeface="Roboto Light" panose="02000000000000000000" pitchFamily="2" charset="0"/>
              </a:rPr>
              <a:t>Understanding the key concepts and theories of asset management</a:t>
            </a:r>
            <a:endParaRPr lang="en-AU" sz="1400" dirty="0">
              <a:latin typeface="Roboto  "/>
            </a:endParaRPr>
          </a:p>
        </p:txBody>
      </p:sp>
      <p:sp>
        <p:nvSpPr>
          <p:cNvPr id="22" name="TextBox 21">
            <a:extLst>
              <a:ext uri="{FF2B5EF4-FFF2-40B4-BE49-F238E27FC236}">
                <a16:creationId xmlns:a16="http://schemas.microsoft.com/office/drawing/2014/main" id="{DA460513-BA82-819D-0183-50EE98B19D7F}"/>
              </a:ext>
            </a:extLst>
          </p:cNvPr>
          <p:cNvSpPr txBox="1"/>
          <p:nvPr/>
        </p:nvSpPr>
        <p:spPr>
          <a:xfrm>
            <a:off x="2820729" y="3987898"/>
            <a:ext cx="1963354" cy="954107"/>
          </a:xfrm>
          <a:prstGeom prst="rect">
            <a:avLst/>
          </a:prstGeom>
          <a:noFill/>
        </p:spPr>
        <p:txBody>
          <a:bodyPr wrap="square">
            <a:spAutoFit/>
          </a:bodyPr>
          <a:lstStyle/>
          <a:p>
            <a:r>
              <a:rPr lang="en-GB" sz="1400" dirty="0">
                <a:latin typeface="Roboto  "/>
                <a:ea typeface="Roboto Light" panose="02000000000000000000" pitchFamily="2" charset="0"/>
                <a:cs typeface="Roboto Light" panose="02000000000000000000" pitchFamily="2" charset="0"/>
              </a:rPr>
              <a:t>Apply your knowledge and develop deep capability in asset management</a:t>
            </a:r>
            <a:endParaRPr lang="en-AU" sz="1400" dirty="0">
              <a:latin typeface="Roboto  "/>
            </a:endParaRPr>
          </a:p>
        </p:txBody>
      </p:sp>
      <p:sp>
        <p:nvSpPr>
          <p:cNvPr id="23" name="TextBox 22">
            <a:extLst>
              <a:ext uri="{FF2B5EF4-FFF2-40B4-BE49-F238E27FC236}">
                <a16:creationId xmlns:a16="http://schemas.microsoft.com/office/drawing/2014/main" id="{F57D7A1C-B7D2-74C7-C311-304096B055B4}"/>
              </a:ext>
            </a:extLst>
          </p:cNvPr>
          <p:cNvSpPr txBox="1"/>
          <p:nvPr/>
        </p:nvSpPr>
        <p:spPr>
          <a:xfrm>
            <a:off x="5116381" y="3524353"/>
            <a:ext cx="2138189" cy="1600438"/>
          </a:xfrm>
          <a:prstGeom prst="rect">
            <a:avLst/>
          </a:prstGeom>
          <a:noFill/>
        </p:spPr>
        <p:txBody>
          <a:bodyPr wrap="square">
            <a:spAutoFit/>
          </a:bodyPr>
          <a:lstStyle/>
          <a:p>
            <a:r>
              <a:rPr lang="en-GB" sz="1400" dirty="0">
                <a:latin typeface="Roboto  "/>
                <a:ea typeface="Roboto Light" panose="02000000000000000000" pitchFamily="2" charset="0"/>
                <a:cs typeface="Roboto Light" panose="02000000000000000000" pitchFamily="2" charset="0"/>
              </a:rPr>
              <a:t>Consolidate your learning and enhance your skills with strategic thinking and decision making, leading to an internationally recognised designation</a:t>
            </a:r>
            <a:endParaRPr lang="en-AU" sz="1400" dirty="0">
              <a:latin typeface="Roboto  "/>
            </a:endParaRPr>
          </a:p>
        </p:txBody>
      </p:sp>
      <p:sp>
        <p:nvSpPr>
          <p:cNvPr id="24" name="TextBox 23">
            <a:extLst>
              <a:ext uri="{FF2B5EF4-FFF2-40B4-BE49-F238E27FC236}">
                <a16:creationId xmlns:a16="http://schemas.microsoft.com/office/drawing/2014/main" id="{3E3EFF07-1DA6-95ED-6F95-FFD8FCFB08D3}"/>
              </a:ext>
            </a:extLst>
          </p:cNvPr>
          <p:cNvSpPr txBox="1"/>
          <p:nvPr/>
        </p:nvSpPr>
        <p:spPr>
          <a:xfrm>
            <a:off x="7459135" y="3398419"/>
            <a:ext cx="2053149" cy="1169551"/>
          </a:xfrm>
          <a:prstGeom prst="rect">
            <a:avLst/>
          </a:prstGeom>
          <a:noFill/>
        </p:spPr>
        <p:txBody>
          <a:bodyPr wrap="square">
            <a:spAutoFit/>
          </a:bodyPr>
          <a:lstStyle/>
          <a:p>
            <a:r>
              <a:rPr lang="en-GB" sz="1400" dirty="0">
                <a:latin typeface="Roboto  "/>
                <a:ea typeface="Roboto Light" panose="02000000000000000000" pitchFamily="2" charset="0"/>
                <a:cs typeface="Roboto Light" panose="02000000000000000000" pitchFamily="2" charset="0"/>
              </a:rPr>
              <a:t>Extend your career with an international designation with the World Partners in Asset Management</a:t>
            </a:r>
            <a:endParaRPr lang="en-AU" sz="1400" dirty="0">
              <a:latin typeface="Roboto  "/>
            </a:endParaRPr>
          </a:p>
        </p:txBody>
      </p:sp>
      <p:sp>
        <p:nvSpPr>
          <p:cNvPr id="25" name="TextBox 24">
            <a:extLst>
              <a:ext uri="{FF2B5EF4-FFF2-40B4-BE49-F238E27FC236}">
                <a16:creationId xmlns:a16="http://schemas.microsoft.com/office/drawing/2014/main" id="{E2F16481-0CAF-77EA-0319-8944B0D20367}"/>
              </a:ext>
            </a:extLst>
          </p:cNvPr>
          <p:cNvSpPr txBox="1"/>
          <p:nvPr/>
        </p:nvSpPr>
        <p:spPr>
          <a:xfrm>
            <a:off x="9785385" y="2941116"/>
            <a:ext cx="2053149" cy="1384995"/>
          </a:xfrm>
          <a:prstGeom prst="rect">
            <a:avLst/>
          </a:prstGeom>
          <a:noFill/>
        </p:spPr>
        <p:txBody>
          <a:bodyPr wrap="square">
            <a:spAutoFit/>
          </a:bodyPr>
          <a:lstStyle/>
          <a:p>
            <a:r>
              <a:rPr lang="en-GB" sz="1400" dirty="0">
                <a:latin typeface="Roboto  "/>
                <a:ea typeface="Roboto Light" panose="02000000000000000000" pitchFamily="2" charset="0"/>
                <a:cs typeface="Roboto Light" panose="02000000000000000000" pitchFamily="2" charset="0"/>
              </a:rPr>
              <a:t>Continue your leadership and strategic development with the CEMD program by the AGSM @UNSW.</a:t>
            </a:r>
            <a:endParaRPr lang="en-AU" sz="1400" dirty="0">
              <a:latin typeface="Roboto  "/>
            </a:endParaRPr>
          </a:p>
        </p:txBody>
      </p:sp>
      <p:sp>
        <p:nvSpPr>
          <p:cNvPr id="26" name="Rectangle 25">
            <a:extLst>
              <a:ext uri="{FF2B5EF4-FFF2-40B4-BE49-F238E27FC236}">
                <a16:creationId xmlns:a16="http://schemas.microsoft.com/office/drawing/2014/main" id="{F9B2CD28-8365-63E1-CF43-3AE050065FD2}"/>
              </a:ext>
            </a:extLst>
          </p:cNvPr>
          <p:cNvSpPr/>
          <p:nvPr/>
        </p:nvSpPr>
        <p:spPr>
          <a:xfrm>
            <a:off x="336996" y="5503410"/>
            <a:ext cx="2226640" cy="464484"/>
          </a:xfrm>
          <a:prstGeom prst="rect">
            <a:avLst/>
          </a:prstGeom>
          <a:solidFill>
            <a:srgbClr val="294B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CF8DA1E-4BBC-0AD0-EFF4-B9DCA451A834}"/>
              </a:ext>
            </a:extLst>
          </p:cNvPr>
          <p:cNvSpPr/>
          <p:nvPr/>
        </p:nvSpPr>
        <p:spPr>
          <a:xfrm>
            <a:off x="2696916" y="5500329"/>
            <a:ext cx="2226640" cy="464484"/>
          </a:xfrm>
          <a:prstGeom prst="rect">
            <a:avLst/>
          </a:prstGeom>
          <a:solidFill>
            <a:srgbClr val="3CB9B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FC24F228-248E-6CFE-49FA-B1E257A6C573}"/>
              </a:ext>
            </a:extLst>
          </p:cNvPr>
          <p:cNvSpPr/>
          <p:nvPr/>
        </p:nvSpPr>
        <p:spPr>
          <a:xfrm>
            <a:off x="5027930" y="5497844"/>
            <a:ext cx="2226640" cy="464484"/>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020E206A-2410-84AE-F80C-C1162CF41F55}"/>
              </a:ext>
            </a:extLst>
          </p:cNvPr>
          <p:cNvSpPr/>
          <p:nvPr/>
        </p:nvSpPr>
        <p:spPr>
          <a:xfrm>
            <a:off x="7370863" y="5503410"/>
            <a:ext cx="2226640" cy="464484"/>
          </a:xfrm>
          <a:prstGeom prst="rect">
            <a:avLst/>
          </a:prstGeom>
          <a:solidFill>
            <a:srgbClr val="DD9C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1CAF91A4-53DB-7767-4EB9-8F7DCBDD255A}"/>
              </a:ext>
            </a:extLst>
          </p:cNvPr>
          <p:cNvSpPr/>
          <p:nvPr/>
        </p:nvSpPr>
        <p:spPr>
          <a:xfrm>
            <a:off x="9717809" y="5490803"/>
            <a:ext cx="2226640" cy="464484"/>
          </a:xfrm>
          <a:prstGeom prst="rect">
            <a:avLst/>
          </a:prstGeom>
          <a:solidFill>
            <a:srgbClr val="26ACE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E4250C88-C452-72BF-371C-42E846F52277}"/>
              </a:ext>
            </a:extLst>
          </p:cNvPr>
          <p:cNvSpPr txBox="1"/>
          <p:nvPr/>
        </p:nvSpPr>
        <p:spPr>
          <a:xfrm>
            <a:off x="336995" y="5574601"/>
            <a:ext cx="2226641" cy="338554"/>
          </a:xfrm>
          <a:prstGeom prst="rect">
            <a:avLst/>
          </a:prstGeom>
          <a:noFill/>
        </p:spPr>
        <p:txBody>
          <a:bodyPr wrap="square" rtlCol="0">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NEED TO KNOW</a:t>
            </a:r>
            <a:endParaRPr lang="en-AU"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F53AB33A-87D4-804F-391E-CE8D2C5687BF}"/>
              </a:ext>
            </a:extLst>
          </p:cNvPr>
          <p:cNvSpPr txBox="1"/>
          <p:nvPr/>
        </p:nvSpPr>
        <p:spPr>
          <a:xfrm>
            <a:off x="2685120" y="5557724"/>
            <a:ext cx="2226641" cy="338554"/>
          </a:xfrm>
          <a:prstGeom prst="rect">
            <a:avLst/>
          </a:prstGeom>
          <a:noFill/>
        </p:spPr>
        <p:txBody>
          <a:bodyPr wrap="square" rtlCol="0">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NEED TO DO</a:t>
            </a:r>
            <a:endParaRPr lang="en-AU"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BCAE9228-74F9-8E38-7870-A290A26C4A71}"/>
              </a:ext>
            </a:extLst>
          </p:cNvPr>
          <p:cNvSpPr txBox="1"/>
          <p:nvPr/>
        </p:nvSpPr>
        <p:spPr>
          <a:xfrm>
            <a:off x="4982679" y="5559673"/>
            <a:ext cx="2226641" cy="338554"/>
          </a:xfrm>
          <a:prstGeom prst="rect">
            <a:avLst/>
          </a:prstGeom>
          <a:noFill/>
        </p:spPr>
        <p:txBody>
          <a:bodyPr wrap="square" rtlCol="0">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NEED TO LEAD</a:t>
            </a:r>
            <a:endParaRPr lang="en-AU"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5" name="TextBox 34">
            <a:extLst>
              <a:ext uri="{FF2B5EF4-FFF2-40B4-BE49-F238E27FC236}">
                <a16:creationId xmlns:a16="http://schemas.microsoft.com/office/drawing/2014/main" id="{BA0D0412-3E25-063E-E153-471E4856282B}"/>
              </a:ext>
            </a:extLst>
          </p:cNvPr>
          <p:cNvSpPr txBox="1"/>
          <p:nvPr/>
        </p:nvSpPr>
        <p:spPr>
          <a:xfrm>
            <a:off x="7405894" y="5553768"/>
            <a:ext cx="2151005" cy="338554"/>
          </a:xfrm>
          <a:prstGeom prst="rect">
            <a:avLst/>
          </a:prstGeom>
          <a:noFill/>
        </p:spPr>
        <p:txBody>
          <a:bodyPr wrap="square" rtlCol="0">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BE RECOGNISED</a:t>
            </a:r>
            <a:endParaRPr lang="en-AU"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6" name="TextBox 35">
            <a:extLst>
              <a:ext uri="{FF2B5EF4-FFF2-40B4-BE49-F238E27FC236}">
                <a16:creationId xmlns:a16="http://schemas.microsoft.com/office/drawing/2014/main" id="{CBBFA43C-F6E7-E870-BBFC-87F94D1E915B}"/>
              </a:ext>
            </a:extLst>
          </p:cNvPr>
          <p:cNvSpPr txBox="1"/>
          <p:nvPr/>
        </p:nvSpPr>
        <p:spPr>
          <a:xfrm>
            <a:off x="9597503" y="5553713"/>
            <a:ext cx="2437569" cy="338554"/>
          </a:xfrm>
          <a:prstGeom prst="rect">
            <a:avLst/>
          </a:prstGeom>
          <a:noFill/>
        </p:spPr>
        <p:txBody>
          <a:bodyPr wrap="square" rtlCol="0">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EXTEND MY LEARNING</a:t>
            </a:r>
            <a:endParaRPr lang="en-AU"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1AAD5EEC-7C26-D43B-4504-1D0287C65DB2}"/>
              </a:ext>
            </a:extLst>
          </p:cNvPr>
          <p:cNvSpPr txBox="1"/>
          <p:nvPr/>
        </p:nvSpPr>
        <p:spPr>
          <a:xfrm>
            <a:off x="3933806" y="6385327"/>
            <a:ext cx="6094562" cy="369332"/>
          </a:xfrm>
          <a:prstGeom prst="rect">
            <a:avLst/>
          </a:prstGeom>
          <a:noFill/>
        </p:spPr>
        <p:txBody>
          <a:bodyPr wrap="square">
            <a:spAutoFit/>
          </a:bodyPr>
          <a:lstStyle/>
          <a:p>
            <a:r>
              <a:rPr lang="en-AU" dirty="0">
                <a:solidFill>
                  <a:schemeClr val="bg1"/>
                </a:solidFill>
                <a:latin typeface="Roboto" panose="02000000000000000000" pitchFamily="2" charset="0"/>
                <a:ea typeface="Roboto" panose="02000000000000000000" pitchFamily="2" charset="0"/>
                <a:cs typeface="Roboto" panose="02000000000000000000" pitchFamily="2" charset="0"/>
              </a:rPr>
              <a:t>www.ipwea.org/ampathway</a:t>
            </a:r>
          </a:p>
        </p:txBody>
      </p:sp>
      <p:pic>
        <p:nvPicPr>
          <p:cNvPr id="15" name="Picture 2">
            <a:extLst>
              <a:ext uri="{FF2B5EF4-FFF2-40B4-BE49-F238E27FC236}">
                <a16:creationId xmlns:a16="http://schemas.microsoft.com/office/drawing/2014/main" id="{417C522D-8B6C-990D-C219-4546EE4C4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90" y="2806023"/>
            <a:ext cx="1000297" cy="9963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70431630-752D-4E37-BA13-9F3333195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776" y="2823682"/>
            <a:ext cx="999375" cy="9963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11AB4EA5-FDF1-8371-14B9-1F02B0398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855" y="2320845"/>
            <a:ext cx="1045500" cy="10445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CD22F6CE-5A65-72A0-001A-5947B9A8E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478" y="2320845"/>
            <a:ext cx="1024040" cy="10249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D1C067F1-76AF-1DAE-FA55-14A63AAE83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9777" y="1817387"/>
            <a:ext cx="1062095" cy="10620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PiAM (@CAMA_Exam) / Twitter">
            <a:extLst>
              <a:ext uri="{FF2B5EF4-FFF2-40B4-BE49-F238E27FC236}">
                <a16:creationId xmlns:a16="http://schemas.microsoft.com/office/drawing/2014/main" id="{712A4F8B-0DBA-71CF-75DC-EA455D1431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0593" y="1382174"/>
            <a:ext cx="901909" cy="9019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GSM@UNSW Business School - Badges - Credly">
            <a:extLst>
              <a:ext uri="{FF2B5EF4-FFF2-40B4-BE49-F238E27FC236}">
                <a16:creationId xmlns:a16="http://schemas.microsoft.com/office/drawing/2014/main" id="{111B9DF8-B990-8477-B8BF-1665FFE950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7763" y="655716"/>
            <a:ext cx="1146731" cy="114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330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D09816D9-4571-6848-8A91-A82CE311C4DB}" vid="{BC525090-F72C-744A-B6F9-2BAF35F9C1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B63228CCD07F4490C88469FBBB4687" ma:contentTypeVersion="13" ma:contentTypeDescription="Create a new document." ma:contentTypeScope="" ma:versionID="96ea7edb815d4c69e5d51011990ca5a4">
  <xsd:schema xmlns:xsd="http://www.w3.org/2001/XMLSchema" xmlns:xs="http://www.w3.org/2001/XMLSchema" xmlns:p="http://schemas.microsoft.com/office/2006/metadata/properties" xmlns:ns2="e4a2e0f7-ba93-42ad-9912-fecf198c0f3f" xmlns:ns3="25258cce-ce55-4608-aa5f-177028935ed6" targetNamespace="http://schemas.microsoft.com/office/2006/metadata/properties" ma:root="true" ma:fieldsID="ed2c06c25c34cc63c82f696d4c9f5ea7" ns2:_="" ns3:_="">
    <xsd:import namespace="e4a2e0f7-ba93-42ad-9912-fecf198c0f3f"/>
    <xsd:import namespace="25258cce-ce55-4608-aa5f-177028935e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2e0f7-ba93-42ad-9912-fecf198c0f3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258cce-ce55-4608-aa5f-177028935ed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C7D10B-5800-4014-92A9-A7984EA59D29}">
  <ds:schemaRefs>
    <ds:schemaRef ds:uri="http://schemas.microsoft.com/sharepoint/v3/contenttype/forms"/>
  </ds:schemaRefs>
</ds:datastoreItem>
</file>

<file path=customXml/itemProps2.xml><?xml version="1.0" encoding="utf-8"?>
<ds:datastoreItem xmlns:ds="http://schemas.openxmlformats.org/officeDocument/2006/customXml" ds:itemID="{10D537E5-703E-4A0F-A393-313099558C9F}">
  <ds:schemaRefs>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D36D9681-4D72-44AE-8D8A-8A08AD5354C6}">
  <ds:schemaRefs>
    <ds:schemaRef ds:uri="25258cce-ce55-4608-aa5f-177028935ed6"/>
    <ds:schemaRef ds:uri="e4a2e0f7-ba93-42ad-9912-fecf198c0f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IPWEA-template</Template>
  <TotalTime>2127</TotalTime>
  <Words>1697</Words>
  <Application>Microsoft Office PowerPoint</Application>
  <PresentationFormat>Widescreen</PresentationFormat>
  <Paragraphs>175</Paragraphs>
  <Slides>19</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Open sans</vt:lpstr>
      <vt:lpstr>Roboto</vt:lpstr>
      <vt:lpstr>Roboto  </vt:lpstr>
      <vt:lpstr>Roboto Light</vt:lpstr>
      <vt:lpstr>Office Theme</vt:lpstr>
      <vt:lpstr>PowerPoint Presentation</vt:lpstr>
      <vt:lpstr>PowerPoint Presentation</vt:lpstr>
      <vt:lpstr>Macro Issues</vt:lpstr>
      <vt:lpstr>The Challenges</vt:lpstr>
      <vt:lpstr>Capacity and Capability problems: Is this new?</vt:lpstr>
      <vt:lpstr>PowerPoint Presentation</vt:lpstr>
      <vt:lpstr>PowerPoint Presentation</vt:lpstr>
      <vt:lpstr>Short term actions</vt:lpstr>
      <vt:lpstr>PowerPoint Presentation</vt:lpstr>
      <vt:lpstr>National Skills Strategy</vt:lpstr>
      <vt:lpstr>Shifting the Learning</vt:lpstr>
      <vt:lpstr>Long term thinking</vt:lpstr>
      <vt:lpstr>Female Participation</vt:lpstr>
      <vt:lpstr>What can we do?</vt:lpstr>
      <vt:lpstr>A holistic approach</vt:lpstr>
      <vt:lpstr>Technology to drive efficiency</vt:lpstr>
      <vt:lpstr>https://www.ipwea.org/ipweacommunities/assetmanagement/amwhitepaper</vt:lpstr>
      <vt:lpstr>National State of the Assets Report 2021</vt:lpstr>
      <vt:lpstr>Thank You  E: david.jenkins@ipwea.org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Di Mento</dc:creator>
  <cp:lastModifiedBy>David Jenkins</cp:lastModifiedBy>
  <cp:revision>2</cp:revision>
  <dcterms:created xsi:type="dcterms:W3CDTF">2021-12-16T01:23:06Z</dcterms:created>
  <dcterms:modified xsi:type="dcterms:W3CDTF">2023-04-14T14:09:15Z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0x01010088B63228CCD07F4490C88469FBBB4687</vt:lpwstr>
  </property>
</Properties>
</file>