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  <p:sldMasterId id="2147483686" r:id="rId3"/>
    <p:sldMasterId id="2147483694" r:id="rId4"/>
  </p:sldMasterIdLst>
  <p:notesMasterIdLst>
    <p:notesMasterId r:id="rId31"/>
  </p:notesMasterIdLst>
  <p:handoutMasterIdLst>
    <p:handoutMasterId r:id="rId32"/>
  </p:handoutMasterIdLst>
  <p:sldIdLst>
    <p:sldId id="418" r:id="rId5"/>
    <p:sldId id="22468" r:id="rId6"/>
    <p:sldId id="411" r:id="rId7"/>
    <p:sldId id="22514" r:id="rId8"/>
    <p:sldId id="3740" r:id="rId9"/>
    <p:sldId id="258" r:id="rId10"/>
    <p:sldId id="260" r:id="rId11"/>
    <p:sldId id="261" r:id="rId12"/>
    <p:sldId id="262" r:id="rId13"/>
    <p:sldId id="263" r:id="rId14"/>
    <p:sldId id="425" r:id="rId15"/>
    <p:sldId id="22506" r:id="rId16"/>
    <p:sldId id="22515" r:id="rId17"/>
    <p:sldId id="22516" r:id="rId18"/>
    <p:sldId id="265" r:id="rId19"/>
    <p:sldId id="22486" r:id="rId20"/>
    <p:sldId id="266" r:id="rId21"/>
    <p:sldId id="22467" r:id="rId22"/>
    <p:sldId id="268" r:id="rId23"/>
    <p:sldId id="264" r:id="rId24"/>
    <p:sldId id="22523" r:id="rId25"/>
    <p:sldId id="22524" r:id="rId26"/>
    <p:sldId id="3742" r:id="rId27"/>
    <p:sldId id="427" r:id="rId28"/>
    <p:sldId id="288" r:id="rId29"/>
    <p:sldId id="270" r:id="rId30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D0D304-11BF-7D4E-BB71-58B310CA7131}">
          <p14:sldIdLst>
            <p14:sldId id="418"/>
            <p14:sldId id="22468"/>
            <p14:sldId id="411"/>
            <p14:sldId id="22514"/>
            <p14:sldId id="3740"/>
            <p14:sldId id="258"/>
            <p14:sldId id="260"/>
            <p14:sldId id="261"/>
            <p14:sldId id="262"/>
            <p14:sldId id="263"/>
            <p14:sldId id="425"/>
            <p14:sldId id="22506"/>
            <p14:sldId id="22515"/>
            <p14:sldId id="22516"/>
            <p14:sldId id="265"/>
            <p14:sldId id="22486"/>
            <p14:sldId id="266"/>
            <p14:sldId id="22467"/>
            <p14:sldId id="268"/>
            <p14:sldId id="264"/>
            <p14:sldId id="22523"/>
            <p14:sldId id="22524"/>
            <p14:sldId id="3742"/>
            <p14:sldId id="427"/>
            <p14:sldId id="288"/>
            <p14:sldId id="270"/>
          </p14:sldIdLst>
        </p14:section>
        <p14:section name="Titel slides" id="{DE8904F7-764C-FF44-906F-B769318289CB}">
          <p14:sldIdLst/>
        </p14:section>
        <p14:section name="Section" id="{44CEF567-39D6-134D-9D97-70A23856DA85}">
          <p14:sldIdLst/>
        </p14:section>
        <p14:section name="Innehåll" id="{2D400E0E-0134-AF46-8BC3-C34709B7119B}">
          <p14:sldIdLst/>
        </p14:section>
        <p14:section name="Highlight" id="{8CE7FEE2-276F-F649-AC7E-AE5C770398C7}">
          <p14:sldIdLst/>
        </p14:section>
        <p14:section name="slutsidor" id="{A6895B82-9743-0B40-8150-5720966B030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40" userDrawn="1">
          <p15:clr>
            <a:srgbClr val="A4A3A4"/>
          </p15:clr>
        </p15:guide>
        <p15:guide id="2" orient="horz" pos="2455" userDrawn="1">
          <p15:clr>
            <a:srgbClr val="A4A3A4"/>
          </p15:clr>
        </p15:guide>
        <p15:guide id="3" orient="horz" pos="2092" userDrawn="1">
          <p15:clr>
            <a:srgbClr val="A4A3A4"/>
          </p15:clr>
        </p15:guide>
        <p15:guide id="4" orient="horz" pos="3657" userDrawn="1">
          <p15:clr>
            <a:srgbClr val="A4A3A4"/>
          </p15:clr>
        </p15:guide>
        <p15:guide id="5" pos="869" userDrawn="1">
          <p15:clr>
            <a:srgbClr val="A4A3A4"/>
          </p15:clr>
        </p15:guide>
        <p15:guide id="6" orient="horz" pos="1305" userDrawn="1">
          <p15:clr>
            <a:srgbClr val="A4A3A4"/>
          </p15:clr>
        </p15:guide>
        <p15:guide id="7" pos="37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yström, Julia (SHM-PRI)" initials="BJ(P" lastIdx="2" clrIdx="0">
    <p:extLst>
      <p:ext uri="{19B8F6BF-5375-455C-9EA6-DF929625EA0E}">
        <p15:presenceInfo xmlns:p15="http://schemas.microsoft.com/office/powerpoint/2012/main" userId="S::julia.bystrom@primegroup.com::1e4f36a6-2747-4918-89f7-ef567947d2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C9"/>
    <a:srgbClr val="99DCCB"/>
    <a:srgbClr val="7FC8E9"/>
    <a:srgbClr val="00A87E"/>
    <a:srgbClr val="7FC9EA"/>
    <a:srgbClr val="99C9EA"/>
    <a:srgbClr val="FFDAAC"/>
    <a:srgbClr val="98E0CE"/>
    <a:srgbClr val="A34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05D405-7753-4173-9169-BA8306587AD0}" v="9" dt="2023-04-17T09:45:58.3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3557" autoAdjust="0"/>
  </p:normalViewPr>
  <p:slideViewPr>
    <p:cSldViewPr snapToGrid="0">
      <p:cViewPr>
        <p:scale>
          <a:sx n="42" d="100"/>
          <a:sy n="42" d="100"/>
        </p:scale>
        <p:origin x="1580" y="436"/>
      </p:cViewPr>
      <p:guideLst>
        <p:guide orient="horz" pos="2840"/>
        <p:guide orient="horz" pos="2455"/>
        <p:guide orient="horz" pos="2092"/>
        <p:guide orient="horz" pos="3657"/>
        <p:guide pos="869"/>
        <p:guide orient="horz" pos="1305"/>
        <p:guide pos="37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s C Johansson" userId="b67f67ac-79ef-436c-90cd-0921292194ea" providerId="ADAL" clId="{7405D405-7753-4173-9169-BA8306587AD0}"/>
    <pc:docChg chg="undo custSel addSld delSld modSld sldOrd modSection">
      <pc:chgData name="Lars C Johansson" userId="b67f67ac-79ef-436c-90cd-0921292194ea" providerId="ADAL" clId="{7405D405-7753-4173-9169-BA8306587AD0}" dt="2023-04-17T09:54:10.511" v="604" actId="478"/>
      <pc:docMkLst>
        <pc:docMk/>
      </pc:docMkLst>
      <pc:sldChg chg="addSp delSp modSp add mod modNotesTx">
        <pc:chgData name="Lars C Johansson" userId="b67f67ac-79ef-436c-90cd-0921292194ea" providerId="ADAL" clId="{7405D405-7753-4173-9169-BA8306587AD0}" dt="2023-04-17T08:57:18.932" v="55" actId="20577"/>
        <pc:sldMkLst>
          <pc:docMk/>
          <pc:sldMk cId="0" sldId="264"/>
        </pc:sldMkLst>
        <pc:graphicFrameChg chg="add del modGraphic">
          <ac:chgData name="Lars C Johansson" userId="b67f67ac-79ef-436c-90cd-0921292194ea" providerId="ADAL" clId="{7405D405-7753-4173-9169-BA8306587AD0}" dt="2023-04-17T08:54:11.021" v="6" actId="478"/>
          <ac:graphicFrameMkLst>
            <pc:docMk/>
            <pc:sldMk cId="0" sldId="264"/>
            <ac:graphicFrameMk id="3" creationId="{DE3EB0DB-8DD9-8DB6-7AE5-5203255C8902}"/>
          </ac:graphicFrameMkLst>
        </pc:graphicFrameChg>
      </pc:sldChg>
      <pc:sldChg chg="modSp mod">
        <pc:chgData name="Lars C Johansson" userId="b67f67ac-79ef-436c-90cd-0921292194ea" providerId="ADAL" clId="{7405D405-7753-4173-9169-BA8306587AD0}" dt="2023-04-17T09:13:33.335" v="72" actId="113"/>
        <pc:sldMkLst>
          <pc:docMk/>
          <pc:sldMk cId="0" sldId="268"/>
        </pc:sldMkLst>
        <pc:spChg chg="mod">
          <ac:chgData name="Lars C Johansson" userId="b67f67ac-79ef-436c-90cd-0921292194ea" providerId="ADAL" clId="{7405D405-7753-4173-9169-BA8306587AD0}" dt="2023-04-17T09:13:33.335" v="72" actId="113"/>
          <ac:spMkLst>
            <pc:docMk/>
            <pc:sldMk cId="0" sldId="268"/>
            <ac:spMk id="601" creationId="{00000000-0000-0000-0000-000000000000}"/>
          </ac:spMkLst>
        </pc:spChg>
      </pc:sldChg>
      <pc:sldChg chg="addSp delSp modSp mod">
        <pc:chgData name="Lars C Johansson" userId="b67f67ac-79ef-436c-90cd-0921292194ea" providerId="ADAL" clId="{7405D405-7753-4173-9169-BA8306587AD0}" dt="2023-04-17T09:45:09.968" v="192" actId="113"/>
        <pc:sldMkLst>
          <pc:docMk/>
          <pc:sldMk cId="0" sldId="270"/>
        </pc:sldMkLst>
        <pc:spChg chg="del mod topLvl">
          <ac:chgData name="Lars C Johansson" userId="b67f67ac-79ef-436c-90cd-0921292194ea" providerId="ADAL" clId="{7405D405-7753-4173-9169-BA8306587AD0}" dt="2023-04-17T09:43:19.682" v="147" actId="478"/>
          <ac:spMkLst>
            <pc:docMk/>
            <pc:sldMk cId="0" sldId="270"/>
            <ac:spMk id="5" creationId="{C9BF32F4-432F-D1C6-810F-60E6C28EEE61}"/>
          </ac:spMkLst>
        </pc:spChg>
        <pc:spChg chg="mod topLvl">
          <ac:chgData name="Lars C Johansson" userId="b67f67ac-79ef-436c-90cd-0921292194ea" providerId="ADAL" clId="{7405D405-7753-4173-9169-BA8306587AD0}" dt="2023-04-17T09:45:09.968" v="192" actId="113"/>
          <ac:spMkLst>
            <pc:docMk/>
            <pc:sldMk cId="0" sldId="270"/>
            <ac:spMk id="6" creationId="{23918607-66CA-4309-1568-ECF8884E2399}"/>
          </ac:spMkLst>
        </pc:spChg>
        <pc:grpChg chg="add del mod">
          <ac:chgData name="Lars C Johansson" userId="b67f67ac-79ef-436c-90cd-0921292194ea" providerId="ADAL" clId="{7405D405-7753-4173-9169-BA8306587AD0}" dt="2023-04-17T09:43:19.682" v="147" actId="478"/>
          <ac:grpSpMkLst>
            <pc:docMk/>
            <pc:sldMk cId="0" sldId="270"/>
            <ac:grpSpMk id="3" creationId="{859E604C-6091-3B7A-8883-B10408EB45C7}"/>
          </ac:grpSpMkLst>
        </pc:grpChg>
        <pc:picChg chg="del mod">
          <ac:chgData name="Lars C Johansson" userId="b67f67ac-79ef-436c-90cd-0921292194ea" providerId="ADAL" clId="{7405D405-7753-4173-9169-BA8306587AD0}" dt="2023-04-17T09:43:14.940" v="146" actId="478"/>
          <ac:picMkLst>
            <pc:docMk/>
            <pc:sldMk cId="0" sldId="270"/>
            <ac:picMk id="4" creationId="{87F51EF7-3C3E-5BD2-355F-A502E3DCE404}"/>
          </ac:picMkLst>
        </pc:picChg>
      </pc:sldChg>
      <pc:sldChg chg="modSp add mod">
        <pc:chgData name="Lars C Johansson" userId="b67f67ac-79ef-436c-90cd-0921292194ea" providerId="ADAL" clId="{7405D405-7753-4173-9169-BA8306587AD0}" dt="2023-04-17T09:53:06.912" v="603" actId="20577"/>
        <pc:sldMkLst>
          <pc:docMk/>
          <pc:sldMk cId="0" sldId="288"/>
        </pc:sldMkLst>
        <pc:spChg chg="mod">
          <ac:chgData name="Lars C Johansson" userId="b67f67ac-79ef-436c-90cd-0921292194ea" providerId="ADAL" clId="{7405D405-7753-4173-9169-BA8306587AD0}" dt="2023-04-17T09:51:31.807" v="579" actId="20577"/>
          <ac:spMkLst>
            <pc:docMk/>
            <pc:sldMk cId="0" sldId="288"/>
            <ac:spMk id="1791" creationId="{00000000-0000-0000-0000-000000000000}"/>
          </ac:spMkLst>
        </pc:spChg>
        <pc:spChg chg="mod">
          <ac:chgData name="Lars C Johansson" userId="b67f67ac-79ef-436c-90cd-0921292194ea" providerId="ADAL" clId="{7405D405-7753-4173-9169-BA8306587AD0}" dt="2023-04-17T09:53:06.912" v="603" actId="20577"/>
          <ac:spMkLst>
            <pc:docMk/>
            <pc:sldMk cId="0" sldId="288"/>
            <ac:spMk id="1792" creationId="{00000000-0000-0000-0000-000000000000}"/>
          </ac:spMkLst>
        </pc:spChg>
      </pc:sldChg>
      <pc:sldChg chg="addSp delSp mod">
        <pc:chgData name="Lars C Johansson" userId="b67f67ac-79ef-436c-90cd-0921292194ea" providerId="ADAL" clId="{7405D405-7753-4173-9169-BA8306587AD0}" dt="2023-04-17T09:54:10.511" v="604" actId="478"/>
        <pc:sldMkLst>
          <pc:docMk/>
          <pc:sldMk cId="3644808989" sldId="427"/>
        </pc:sldMkLst>
        <pc:spChg chg="add del">
          <ac:chgData name="Lars C Johansson" userId="b67f67ac-79ef-436c-90cd-0921292194ea" providerId="ADAL" clId="{7405D405-7753-4173-9169-BA8306587AD0}" dt="2023-04-17T09:54:10.511" v="604" actId="478"/>
          <ac:spMkLst>
            <pc:docMk/>
            <pc:sldMk cId="3644808989" sldId="427"/>
            <ac:spMk id="9" creationId="{5D438DA6-929F-D713-624C-1467EDCFDF1F}"/>
          </ac:spMkLst>
        </pc:spChg>
      </pc:sldChg>
      <pc:sldChg chg="addSp delSp modSp mod modNotesTx">
        <pc:chgData name="Lars C Johansson" userId="b67f67ac-79ef-436c-90cd-0921292194ea" providerId="ADAL" clId="{7405D405-7753-4173-9169-BA8306587AD0}" dt="2023-04-17T09:13:11.260" v="70"/>
        <pc:sldMkLst>
          <pc:docMk/>
          <pc:sldMk cId="873758356" sldId="22467"/>
        </pc:sldMkLst>
        <pc:spChg chg="add del mod">
          <ac:chgData name="Lars C Johansson" userId="b67f67ac-79ef-436c-90cd-0921292194ea" providerId="ADAL" clId="{7405D405-7753-4173-9169-BA8306587AD0}" dt="2023-04-17T09:12:56.531" v="66" actId="478"/>
          <ac:spMkLst>
            <pc:docMk/>
            <pc:sldMk cId="873758356" sldId="22467"/>
            <ac:spMk id="3" creationId="{F269FE0D-E36D-3B05-B8EB-2FEDA989503F}"/>
          </ac:spMkLst>
        </pc:spChg>
      </pc:sldChg>
      <pc:sldChg chg="modSp mod">
        <pc:chgData name="Lars C Johansson" userId="b67f67ac-79ef-436c-90cd-0921292194ea" providerId="ADAL" clId="{7405D405-7753-4173-9169-BA8306587AD0}" dt="2023-04-17T08:56:17.641" v="48" actId="20577"/>
        <pc:sldMkLst>
          <pc:docMk/>
          <pc:sldMk cId="0" sldId="22516"/>
        </pc:sldMkLst>
        <pc:spChg chg="mod">
          <ac:chgData name="Lars C Johansson" userId="b67f67ac-79ef-436c-90cd-0921292194ea" providerId="ADAL" clId="{7405D405-7753-4173-9169-BA8306587AD0}" dt="2023-04-17T08:56:17.641" v="48" actId="20577"/>
          <ac:spMkLst>
            <pc:docMk/>
            <pc:sldMk cId="0" sldId="22516"/>
            <ac:spMk id="1357" creationId="{00000000-0000-0000-0000-000000000000}"/>
          </ac:spMkLst>
        </pc:spChg>
      </pc:sldChg>
      <pc:sldChg chg="add">
        <pc:chgData name="Lars C Johansson" userId="b67f67ac-79ef-436c-90cd-0921292194ea" providerId="ADAL" clId="{7405D405-7753-4173-9169-BA8306587AD0}" dt="2023-04-16T18:49:13.910" v="0"/>
        <pc:sldMkLst>
          <pc:docMk/>
          <pc:sldMk cId="0" sldId="22517"/>
        </pc:sldMkLst>
      </pc:sldChg>
      <pc:sldChg chg="del">
        <pc:chgData name="Lars C Johansson" userId="b67f67ac-79ef-436c-90cd-0921292194ea" providerId="ADAL" clId="{7405D405-7753-4173-9169-BA8306587AD0}" dt="2023-04-17T08:54:15.222" v="7" actId="47"/>
        <pc:sldMkLst>
          <pc:docMk/>
          <pc:sldMk cId="4106202626" sldId="22520"/>
        </pc:sldMkLst>
      </pc:sldChg>
      <pc:sldChg chg="del">
        <pc:chgData name="Lars C Johansson" userId="b67f67ac-79ef-436c-90cd-0921292194ea" providerId="ADAL" clId="{7405D405-7753-4173-9169-BA8306587AD0}" dt="2023-04-17T09:46:04.042" v="195" actId="47"/>
        <pc:sldMkLst>
          <pc:docMk/>
          <pc:sldMk cId="1170160393" sldId="22521"/>
        </pc:sldMkLst>
      </pc:sldChg>
      <pc:sldChg chg="modSp del mod">
        <pc:chgData name="Lars C Johansson" userId="b67f67ac-79ef-436c-90cd-0921292194ea" providerId="ADAL" clId="{7405D405-7753-4173-9169-BA8306587AD0}" dt="2023-04-17T09:13:13.356" v="71" actId="47"/>
        <pc:sldMkLst>
          <pc:docMk/>
          <pc:sldMk cId="3370743139" sldId="22522"/>
        </pc:sldMkLst>
        <pc:spChg chg="mod">
          <ac:chgData name="Lars C Johansson" userId="b67f67ac-79ef-436c-90cd-0921292194ea" providerId="ADAL" clId="{7405D405-7753-4173-9169-BA8306587AD0}" dt="2023-04-17T09:13:05.502" v="67" actId="21"/>
          <ac:spMkLst>
            <pc:docMk/>
            <pc:sldMk cId="3370743139" sldId="22522"/>
            <ac:spMk id="3" creationId="{99654870-23B3-981E-C246-3559BA77ABC1}"/>
          </ac:spMkLst>
        </pc:spChg>
      </pc:sldChg>
      <pc:sldChg chg="modSp add mod">
        <pc:chgData name="Lars C Johansson" userId="b67f67ac-79ef-436c-90cd-0921292194ea" providerId="ADAL" clId="{7405D405-7753-4173-9169-BA8306587AD0}" dt="2023-04-17T08:56:01.855" v="47" actId="20577"/>
        <pc:sldMkLst>
          <pc:docMk/>
          <pc:sldMk cId="0" sldId="22523"/>
        </pc:sldMkLst>
        <pc:spChg chg="mod">
          <ac:chgData name="Lars C Johansson" userId="b67f67ac-79ef-436c-90cd-0921292194ea" providerId="ADAL" clId="{7405D405-7753-4173-9169-BA8306587AD0}" dt="2023-04-17T08:55:43.260" v="22" actId="20577"/>
          <ac:spMkLst>
            <pc:docMk/>
            <pc:sldMk cId="0" sldId="22523"/>
            <ac:spMk id="205" creationId="{00000000-0000-0000-0000-000000000000}"/>
          </ac:spMkLst>
        </pc:spChg>
        <pc:spChg chg="mod">
          <ac:chgData name="Lars C Johansson" userId="b67f67ac-79ef-436c-90cd-0921292194ea" providerId="ADAL" clId="{7405D405-7753-4173-9169-BA8306587AD0}" dt="2023-04-17T08:56:01.855" v="47" actId="20577"/>
          <ac:spMkLst>
            <pc:docMk/>
            <pc:sldMk cId="0" sldId="22523"/>
            <ac:spMk id="208" creationId="{00000000-0000-0000-0000-000000000000}"/>
          </ac:spMkLst>
        </pc:spChg>
        <pc:spChg chg="mod">
          <ac:chgData name="Lars C Johansson" userId="b67f67ac-79ef-436c-90cd-0921292194ea" providerId="ADAL" clId="{7405D405-7753-4173-9169-BA8306587AD0}" dt="2023-04-17T08:53:53.675" v="5" actId="1076"/>
          <ac:spMkLst>
            <pc:docMk/>
            <pc:sldMk cId="0" sldId="22523"/>
            <ac:spMk id="209" creationId="{00000000-0000-0000-0000-000000000000}"/>
          </ac:spMkLst>
        </pc:spChg>
        <pc:cxnChg chg="mod">
          <ac:chgData name="Lars C Johansson" userId="b67f67ac-79ef-436c-90cd-0921292194ea" providerId="ADAL" clId="{7405D405-7753-4173-9169-BA8306587AD0}" dt="2023-04-17T08:53:36.688" v="4" actId="14100"/>
          <ac:cxnSpMkLst>
            <pc:docMk/>
            <pc:sldMk cId="0" sldId="22523"/>
            <ac:cxnSpMk id="210" creationId="{00000000-0000-0000-0000-000000000000}"/>
          </ac:cxnSpMkLst>
        </pc:cxnChg>
        <pc:cxnChg chg="mod">
          <ac:chgData name="Lars C Johansson" userId="b67f67ac-79ef-436c-90cd-0921292194ea" providerId="ADAL" clId="{7405D405-7753-4173-9169-BA8306587AD0}" dt="2023-04-17T08:53:53.675" v="5" actId="1076"/>
          <ac:cxnSpMkLst>
            <pc:docMk/>
            <pc:sldMk cId="0" sldId="22523"/>
            <ac:cxnSpMk id="215" creationId="{00000000-0000-0000-0000-000000000000}"/>
          </ac:cxnSpMkLst>
        </pc:cxnChg>
      </pc:sldChg>
      <pc:sldChg chg="add ord modNotes">
        <pc:chgData name="Lars C Johansson" userId="b67f67ac-79ef-436c-90cd-0921292194ea" providerId="ADAL" clId="{7405D405-7753-4173-9169-BA8306587AD0}" dt="2023-04-17T09:14:24.899" v="76"/>
        <pc:sldMkLst>
          <pc:docMk/>
          <pc:sldMk cId="0" sldId="22524"/>
        </pc:sldMkLst>
      </pc:sldChg>
      <pc:sldChg chg="add del">
        <pc:chgData name="Lars C Johansson" userId="b67f67ac-79ef-436c-90cd-0921292194ea" providerId="ADAL" clId="{7405D405-7753-4173-9169-BA8306587AD0}" dt="2023-04-17T09:43:08.829" v="145" actId="47"/>
        <pc:sldMkLst>
          <pc:docMk/>
          <pc:sldMk cId="0" sldId="22525"/>
        </pc:sldMkLst>
      </pc:sldChg>
      <pc:sldMasterChg chg="delSldLayout">
        <pc:chgData name="Lars C Johansson" userId="b67f67ac-79ef-436c-90cd-0921292194ea" providerId="ADAL" clId="{7405D405-7753-4173-9169-BA8306587AD0}" dt="2023-04-17T09:46:04.042" v="195" actId="47"/>
        <pc:sldMasterMkLst>
          <pc:docMk/>
          <pc:sldMasterMk cId="3236486754" sldId="2147483694"/>
        </pc:sldMasterMkLst>
        <pc:sldLayoutChg chg="del">
          <pc:chgData name="Lars C Johansson" userId="b67f67ac-79ef-436c-90cd-0921292194ea" providerId="ADAL" clId="{7405D405-7753-4173-9169-BA8306587AD0}" dt="2023-04-17T09:46:04.042" v="195" actId="47"/>
          <pc:sldLayoutMkLst>
            <pc:docMk/>
            <pc:sldMasterMk cId="3236486754" sldId="2147483694"/>
            <pc:sldLayoutMk cId="2905094686" sldId="214748372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Blad1!$A$2</c:f>
              <c:strCache>
                <c:ptCount val="1"/>
                <c:pt idx="0">
                  <c:v>Stockholm                                         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Blad1!$B$2</c:f>
              <c:numCache>
                <c:formatCode>#,##0</c:formatCode>
                <c:ptCount val="1"/>
                <c:pt idx="0">
                  <c:v>975551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49-6649-953A-2FA4BB3516BD}"/>
            </c:ext>
          </c:extLst>
        </c:ser>
        <c:ser>
          <c:idx val="1"/>
          <c:order val="1"/>
          <c:tx>
            <c:strRef>
              <c:f>Blad1!$A$3</c:f>
              <c:strCache>
                <c:ptCount val="1"/>
                <c:pt idx="0">
                  <c:v>Göteborg                                          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CE-A14F-BB10-E09FE54E68BD}"/>
              </c:ext>
            </c:extLst>
          </c:dPt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Blad1!$B$3</c:f>
              <c:numCache>
                <c:formatCode>#,##0</c:formatCode>
                <c:ptCount val="1"/>
                <c:pt idx="0">
                  <c:v>583056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0EC-5A4F-8EAC-2718C7825895}"/>
            </c:ext>
          </c:extLst>
        </c:ser>
        <c:ser>
          <c:idx val="2"/>
          <c:order val="2"/>
          <c:tx>
            <c:strRef>
              <c:f>Blad1!$A$4</c:f>
              <c:strCache>
                <c:ptCount val="1"/>
                <c:pt idx="0">
                  <c:v>Malmö                                             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CE-A14F-BB10-E09FE54E68BD}"/>
              </c:ext>
            </c:extLst>
          </c:dPt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Blad1!$B$4</c:f>
              <c:numCache>
                <c:formatCode>#,##0</c:formatCode>
                <c:ptCount val="1"/>
                <c:pt idx="0">
                  <c:v>347949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0EC-5A4F-8EAC-2718C7825895}"/>
            </c:ext>
          </c:extLst>
        </c:ser>
        <c:ser>
          <c:idx val="3"/>
          <c:order val="3"/>
          <c:tx>
            <c:strRef>
              <c:f>Blad1!$A$5</c:f>
              <c:strCache>
                <c:ptCount val="1"/>
                <c:pt idx="0">
                  <c:v>Uppsala                                           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CE-A14F-BB10-E09FE54E68BD}"/>
              </c:ext>
            </c:extLst>
          </c:dPt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Blad1!$B$5</c:f>
              <c:numCache>
                <c:formatCode>#,##0</c:formatCode>
                <c:ptCount val="1"/>
                <c:pt idx="0">
                  <c:v>233839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0EC-5A4F-8EAC-2718C7825895}"/>
            </c:ext>
          </c:extLst>
        </c:ser>
        <c:ser>
          <c:idx val="4"/>
          <c:order val="4"/>
          <c:tx>
            <c:strRef>
              <c:f>Blad1!$A$6</c:f>
              <c:strCache>
                <c:ptCount val="1"/>
                <c:pt idx="0">
                  <c:v>Linköping                                         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Blad1!$B$6</c:f>
              <c:numCache>
                <c:formatCode>#,##0</c:formatCode>
                <c:ptCount val="1"/>
                <c:pt idx="0">
                  <c:v>164616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0EC-5A4F-8EAC-2718C7825895}"/>
            </c:ext>
          </c:extLst>
        </c:ser>
        <c:ser>
          <c:idx val="5"/>
          <c:order val="5"/>
          <c:tx>
            <c:strRef>
              <c:f>Blad1!$A$7</c:f>
              <c:strCache>
                <c:ptCount val="1"/>
                <c:pt idx="0">
                  <c:v>Örebro                                            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Blad1!$B$7</c:f>
              <c:numCache>
                <c:formatCode>#,##0</c:formatCode>
                <c:ptCount val="1"/>
                <c:pt idx="0">
                  <c:v>156381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0EC-5A4F-8EAC-2718C7825895}"/>
            </c:ext>
          </c:extLst>
        </c:ser>
        <c:ser>
          <c:idx val="6"/>
          <c:order val="6"/>
          <c:tx>
            <c:strRef>
              <c:f>Blad1!$A$8</c:f>
              <c:strCache>
                <c:ptCount val="1"/>
                <c:pt idx="0">
                  <c:v>Helsingborg                                       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Blad1!$B$8</c:f>
              <c:numCache>
                <c:formatCode>#,##0</c:formatCode>
                <c:ptCount val="1"/>
                <c:pt idx="0">
                  <c:v>149280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0EC-5A4F-8EAC-2718C7825895}"/>
            </c:ext>
          </c:extLst>
        </c:ser>
        <c:ser>
          <c:idx val="7"/>
          <c:order val="7"/>
          <c:tx>
            <c:strRef>
              <c:f>Blad1!$A$9</c:f>
              <c:strCache>
                <c:ptCount val="1"/>
                <c:pt idx="0">
                  <c:v>Umeå                                              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CE-A14F-BB10-E09FE54E68BD}"/>
              </c:ext>
            </c:extLst>
          </c:dPt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Blad1!$B$9</c:f>
              <c:numCache>
                <c:formatCode>#,##0</c:formatCode>
                <c:ptCount val="1"/>
                <c:pt idx="0">
                  <c:v>130224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40EC-5A4F-8EAC-2718C7825895}"/>
            </c:ext>
          </c:extLst>
        </c:ser>
        <c:ser>
          <c:idx val="8"/>
          <c:order val="8"/>
          <c:tx>
            <c:strRef>
              <c:f>Blad1!$A$10</c:f>
              <c:strCache>
                <c:ptCount val="1"/>
                <c:pt idx="0">
                  <c:v>Lund                                              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Blad1!$B$10</c:f>
              <c:numCache>
                <c:formatCode>#,##0</c:formatCode>
                <c:ptCount val="1"/>
                <c:pt idx="0">
                  <c:v>125941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0EC-5A4F-8EAC-2718C7825895}"/>
            </c:ext>
          </c:extLst>
        </c:ser>
        <c:ser>
          <c:idx val="9"/>
          <c:order val="9"/>
          <c:tx>
            <c:strRef>
              <c:f>Blad1!$A$11</c:f>
              <c:strCache>
                <c:ptCount val="1"/>
                <c:pt idx="0">
                  <c:v>Borås                                             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Blad1!$B$11</c:f>
              <c:numCache>
                <c:formatCode>#,##0</c:formatCode>
                <c:ptCount val="1"/>
                <c:pt idx="0">
                  <c:v>113714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40EC-5A4F-8EAC-2718C7825895}"/>
            </c:ext>
          </c:extLst>
        </c:ser>
        <c:ser>
          <c:idx val="10"/>
          <c:order val="10"/>
          <c:tx>
            <c:strRef>
              <c:f>Blad1!$A$12</c:f>
              <c:strCache>
                <c:ptCount val="1"/>
                <c:pt idx="0">
                  <c:v>Eskilstuna                                        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Blad1!$B$12</c:f>
              <c:numCache>
                <c:formatCode>#,##0</c:formatCode>
                <c:ptCount val="1"/>
                <c:pt idx="0">
                  <c:v>106975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40EC-5A4F-8EAC-2718C7825895}"/>
            </c:ext>
          </c:extLst>
        </c:ser>
        <c:ser>
          <c:idx val="11"/>
          <c:order val="11"/>
          <c:tx>
            <c:strRef>
              <c:f>Blad1!$A$13</c:f>
              <c:strCache>
                <c:ptCount val="1"/>
                <c:pt idx="0">
                  <c:v>Nacka                                             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Blad1!$B$13</c:f>
              <c:numCache>
                <c:formatCode>#,##0</c:formatCode>
                <c:ptCount val="1"/>
                <c:pt idx="0">
                  <c:v>106505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40EC-5A4F-8EAC-2718C7825895}"/>
            </c:ext>
          </c:extLst>
        </c:ser>
        <c:ser>
          <c:idx val="12"/>
          <c:order val="12"/>
          <c:tx>
            <c:strRef>
              <c:f>Blad1!$A$14</c:f>
              <c:strCache>
                <c:ptCount val="1"/>
                <c:pt idx="0">
                  <c:v>Gävle                                             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Blad1!$B$14</c:f>
              <c:numCache>
                <c:formatCode>#,##0</c:formatCode>
                <c:ptCount val="1"/>
                <c:pt idx="0">
                  <c:v>102904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40EC-5A4F-8EAC-2718C7825895}"/>
            </c:ext>
          </c:extLst>
        </c:ser>
        <c:ser>
          <c:idx val="13"/>
          <c:order val="13"/>
          <c:tx>
            <c:strRef>
              <c:f>Blad1!$A$15</c:f>
              <c:strCache>
                <c:ptCount val="1"/>
                <c:pt idx="0">
                  <c:v>Växjö                                             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CE-A14F-BB10-E09FE54E68BD}"/>
              </c:ext>
            </c:extLst>
          </c:dPt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Blad1!$B$15</c:f>
              <c:numCache>
                <c:formatCode>#,##0</c:formatCode>
                <c:ptCount val="1"/>
                <c:pt idx="0">
                  <c:v>94859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40EC-5A4F-8EAC-2718C7825895}"/>
            </c:ext>
          </c:extLst>
        </c:ser>
        <c:ser>
          <c:idx val="14"/>
          <c:order val="14"/>
          <c:tx>
            <c:strRef>
              <c:f>Blad1!$A$16</c:f>
              <c:strCache>
                <c:ptCount val="1"/>
                <c:pt idx="0">
                  <c:v>Karlstad                                          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Blad1!$B$16</c:f>
              <c:numCache>
                <c:formatCode>#,##0</c:formatCode>
                <c:ptCount val="1"/>
                <c:pt idx="0">
                  <c:v>94828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40EC-5A4F-8EAC-2718C7825895}"/>
            </c:ext>
          </c:extLst>
        </c:ser>
        <c:ser>
          <c:idx val="15"/>
          <c:order val="15"/>
          <c:tx>
            <c:strRef>
              <c:f>Blad1!$A$17</c:f>
              <c:strCache>
                <c:ptCount val="1"/>
                <c:pt idx="0">
                  <c:v>Kristianstad                                      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Blad1!$B$17</c:f>
              <c:numCache>
                <c:formatCode>#,##0</c:formatCode>
                <c:ptCount val="1"/>
                <c:pt idx="0">
                  <c:v>86217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40EC-5A4F-8EAC-2718C7825895}"/>
            </c:ext>
          </c:extLst>
        </c:ser>
        <c:ser>
          <c:idx val="16"/>
          <c:order val="16"/>
          <c:tx>
            <c:strRef>
              <c:f>Blad1!$A$18</c:f>
              <c:strCache>
                <c:ptCount val="1"/>
                <c:pt idx="0">
                  <c:v>Järfälla                                          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7CE-A14F-BB10-E09FE54E68BD}"/>
              </c:ext>
            </c:extLst>
          </c:dPt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Blad1!$B$18</c:f>
              <c:numCache>
                <c:formatCode>#,##0</c:formatCode>
                <c:ptCount val="1"/>
                <c:pt idx="0">
                  <c:v>81274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40EC-5A4F-8EAC-2718C7825895}"/>
            </c:ext>
          </c:extLst>
        </c:ser>
        <c:ser>
          <c:idx val="17"/>
          <c:order val="17"/>
          <c:tx>
            <c:strRef>
              <c:f>Blad1!$A$19</c:f>
              <c:strCache>
                <c:ptCount val="1"/>
                <c:pt idx="0">
                  <c:v>Skellefteå                                        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Blad1!$B$19</c:f>
              <c:numCache>
                <c:formatCode>#,##0</c:formatCode>
                <c:ptCount val="1"/>
                <c:pt idx="0">
                  <c:v>72840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40EC-5A4F-8EAC-2718C7825895}"/>
            </c:ext>
          </c:extLst>
        </c:ser>
        <c:ser>
          <c:idx val="18"/>
          <c:order val="18"/>
          <c:tx>
            <c:strRef>
              <c:f>Blad1!$A$20</c:f>
              <c:strCache>
                <c:ptCount val="1"/>
                <c:pt idx="0">
                  <c:v>Kalmar                                            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Blad1!$B$20</c:f>
              <c:numCache>
                <c:formatCode>#,##0</c:formatCode>
                <c:ptCount val="1"/>
                <c:pt idx="0">
                  <c:v>70329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40EC-5A4F-8EAC-2718C7825895}"/>
            </c:ext>
          </c:extLst>
        </c:ser>
        <c:ser>
          <c:idx val="19"/>
          <c:order val="19"/>
          <c:tx>
            <c:strRef>
              <c:f>Blad1!$A$21</c:f>
              <c:strCache>
                <c:ptCount val="1"/>
                <c:pt idx="0">
                  <c:v>Östersund                                         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Blad1!$B$21</c:f>
              <c:numCache>
                <c:formatCode>#,##0</c:formatCode>
                <c:ptCount val="1"/>
                <c:pt idx="0">
                  <c:v>63985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40EC-5A4F-8EAC-2718C7825895}"/>
            </c:ext>
          </c:extLst>
        </c:ser>
        <c:ser>
          <c:idx val="20"/>
          <c:order val="20"/>
          <c:tx>
            <c:strRef>
              <c:f>Blad1!$A$22</c:f>
              <c:strCache>
                <c:ptCount val="1"/>
                <c:pt idx="0">
                  <c:v>Borlänge                                          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Blad1!$B$22</c:f>
              <c:numCache>
                <c:formatCode>#,##0</c:formatCode>
                <c:ptCount val="1"/>
                <c:pt idx="0">
                  <c:v>52394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40EC-5A4F-8EAC-2718C7825895}"/>
            </c:ext>
          </c:extLst>
        </c:ser>
        <c:ser>
          <c:idx val="21"/>
          <c:order val="21"/>
          <c:tx>
            <c:strRef>
              <c:f>Blad1!$A$23</c:f>
              <c:strCache>
                <c:ptCount val="1"/>
                <c:pt idx="0">
                  <c:v>Enköping                                          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7CE-A14F-BB10-E09FE54E68BD}"/>
              </c:ext>
            </c:extLst>
          </c:dPt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Blad1!$B$23</c:f>
              <c:numCache>
                <c:formatCode>#,##0</c:formatCode>
                <c:ptCount val="1"/>
                <c:pt idx="0">
                  <c:v>46240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40EC-5A4F-8EAC-2718C7825895}"/>
            </c:ext>
          </c:extLst>
        </c:ser>
        <c:ser>
          <c:idx val="22"/>
          <c:order val="22"/>
          <c:tx>
            <c:strRef>
              <c:f>Blad1!$A$24</c:f>
              <c:strCache>
                <c:ptCount val="1"/>
                <c:pt idx="0">
                  <c:v>Mariestad                                         </c:v>
                </c:pt>
              </c:strCache>
            </c:strRef>
          </c:tx>
          <c:spPr>
            <a:solidFill>
              <a:schemeClr val="accent4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Blad1!$B$1</c:f>
              <c:strCache>
                <c:ptCount val="1"/>
                <c:pt idx="0">
                  <c:v>Population</c:v>
                </c:pt>
              </c:strCache>
            </c:strRef>
          </c:cat>
          <c:val>
            <c:numRef>
              <c:f>Blad1!$B$24</c:f>
              <c:numCache>
                <c:formatCode>#,##0</c:formatCode>
                <c:ptCount val="1"/>
                <c:pt idx="0">
                  <c:v>24513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40EC-5A4F-8EAC-2718C78258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2890368"/>
        <c:axId val="1234210112"/>
      </c:barChart>
      <c:catAx>
        <c:axId val="1202890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4210112"/>
        <c:crosses val="autoZero"/>
        <c:auto val="1"/>
        <c:lblAlgn val="ctr"/>
        <c:lblOffset val="100"/>
        <c:noMultiLvlLbl val="0"/>
      </c:catAx>
      <c:valAx>
        <c:axId val="123421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202890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02262486006457"/>
          <c:y val="0.12930666068630059"/>
          <c:w val="0.48367058956340137"/>
          <c:h val="0.6887830356949080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3C-5E40-84EB-CAFEEDC3698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3C-5E40-84EB-CAFEEDC3698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3C-5E40-84EB-CAFEEDC369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8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796C85-E5EF-B240-801E-551587C59E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4A7C7-99FE-714D-A94D-D30BC50611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AC25F-3771-904E-A7F7-310ABFEAC5F7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A11E9-08CB-7F47-8243-E0126EF70B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2A301-5DB0-7949-BF25-BB5B87A209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6F6C9-77A8-7B49-A01C-D21E8305D16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29191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46884-6CD3-A443-B35A-12F7954CF985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FA33B-6DCE-2247-83CD-50F4E60F29D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19169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" name="Google Shape;56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Borlänge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Borås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Enköping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Eskilstuna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Gävle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Göteborg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Helsingborg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Järfälla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Kalmar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Karlstad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Kristianstad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Linköping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Lund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Malmö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Mariestad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Nacka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Skellefteå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Stockholm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Umeå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Uppsala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Växjö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Örebro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sv-SE" dirty="0"/>
              <a:t>Östersund</a:t>
            </a:r>
            <a:endParaRPr dirty="0"/>
          </a:p>
        </p:txBody>
      </p:sp>
      <p:sp>
        <p:nvSpPr>
          <p:cNvPr id="185" name="Google Shape;185;p9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sv-SE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11cf6afcea8_2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" name="Google Shape;23;g11cf6afcea8_2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dirty="0"/>
          </a:p>
        </p:txBody>
      </p:sp>
      <p:sp>
        <p:nvSpPr>
          <p:cNvPr id="24" name="Google Shape;24;g11cf6afcea8_2_10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sv-SE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4972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FA33B-6DCE-2247-83CD-50F4E60F29D8}" type="slidenum">
              <a:rPr lang="en-SE" smtClean="0"/>
              <a:t>13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79373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3" name="Google Shape;135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4" name="Google Shape;1354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9" name="Google Shape;31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Borlänge, Borås, Enköping, Eskilstuna, Gävle, Göteborg, Helsingborg, Järfälla, Kalmar, Karlstad, Kristianstad, Linköping, Lund, Malmö, Mariestad, Nacka, Skellefteå, Stockholm, Umeå, Uppsala, Växjö, Örebro, Östersund</a:t>
            </a:r>
            <a:endParaRPr lang="sv-SE" dirty="0"/>
          </a:p>
          <a:p>
            <a:endParaRPr lang="sv-SE" dirty="0"/>
          </a:p>
          <a:p>
            <a:r>
              <a:rPr lang="sv-SE" dirty="0" err="1"/>
              <a:t>Creates</a:t>
            </a:r>
            <a:r>
              <a:rPr lang="sv-SE" dirty="0"/>
              <a:t> space for </a:t>
            </a:r>
            <a:r>
              <a:rPr lang="sv-SE" dirty="0" err="1"/>
              <a:t>trusted</a:t>
            </a:r>
            <a:r>
              <a:rPr lang="sv-SE" dirty="0"/>
              <a:t> </a:t>
            </a:r>
            <a:r>
              <a:rPr lang="sv-SE" dirty="0" err="1"/>
              <a:t>intermidiaries</a:t>
            </a:r>
            <a:r>
              <a:rPr lang="sv-SE" dirty="0"/>
              <a:t> and </a:t>
            </a:r>
            <a:r>
              <a:rPr lang="sv-SE" dirty="0" err="1"/>
              <a:t>boundry</a:t>
            </a:r>
            <a:r>
              <a:rPr lang="sv-SE" dirty="0"/>
              <a:t> </a:t>
            </a:r>
            <a:r>
              <a:rPr lang="sv-SE" dirty="0" err="1"/>
              <a:t>spanners</a:t>
            </a:r>
            <a:endParaRPr lang="sv-SE" dirty="0"/>
          </a:p>
          <a:p>
            <a:r>
              <a:rPr lang="sv-SE" dirty="0"/>
              <a:t>Supports Silo </a:t>
            </a:r>
            <a:r>
              <a:rPr lang="sv-SE" dirty="0" err="1"/>
              <a:t>breaking</a:t>
            </a:r>
            <a:endParaRPr lang="sv-SE" dirty="0"/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FA33B-6DCE-2247-83CD-50F4E60F29D8}" type="slidenum">
              <a:rPr lang="en-SE" smtClean="0"/>
              <a:t>18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60555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5" name="Google Shape;595;p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UPPSALA: The way the climate ambitions in Uppsala the last 10 years have been raised in steps is an example of network governance. There has been like a dance between the political leadership and the </a:t>
            </a:r>
            <a:r>
              <a:rPr lang="en-US" dirty="0" err="1"/>
              <a:t>climateprotocoll</a:t>
            </a:r>
            <a:r>
              <a:rPr lang="en-US" dirty="0"/>
              <a:t> leadership. Now they need to work with a similar mechanism for </a:t>
            </a:r>
            <a:r>
              <a:rPr lang="en-US"/>
              <a:t>implementation,</a:t>
            </a:r>
            <a:endParaRPr lang="sv-SE" dirty="0"/>
          </a:p>
        </p:txBody>
      </p:sp>
      <p:sp>
        <p:nvSpPr>
          <p:cNvPr id="180" name="Google Shape;1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61" name="Google Shape;96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64489f6dce_2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64489f6dce_2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24E4FC-4DF7-8B4C-A9A2-DDE2D6DD146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611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5" name="Google Shape;177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6" name="Google Shape;1776;p3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18" name="Google Shape;61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FA33B-6DCE-2247-83CD-50F4E60F29D8}" type="slidenum">
              <a:rPr kumimoji="0" lang="en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994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We need to </a:t>
            </a:r>
            <a:r>
              <a:rPr lang="sv-SE" dirty="0" err="1"/>
              <a:t>change</a:t>
            </a:r>
            <a:r>
              <a:rPr lang="sv-SE" dirty="0"/>
              <a:t> the </a:t>
            </a:r>
            <a:r>
              <a:rPr lang="sv-SE" dirty="0" err="1"/>
              <a:t>metaphor</a:t>
            </a:r>
            <a:r>
              <a:rPr lang="sv-SE" dirty="0"/>
              <a:t>.</a:t>
            </a:r>
          </a:p>
          <a:p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false</a:t>
            </a:r>
            <a:r>
              <a:rPr lang="sv-SE" dirty="0"/>
              <a:t> narratives </a:t>
            </a:r>
            <a:r>
              <a:rPr lang="sv-SE" dirty="0" err="1"/>
              <a:t>shaping</a:t>
            </a:r>
            <a:r>
              <a:rPr lang="sv-SE" dirty="0"/>
              <a:t> the </a:t>
            </a:r>
            <a:r>
              <a:rPr lang="sv-SE" dirty="0" err="1"/>
              <a:t>discourse</a:t>
            </a:r>
            <a:r>
              <a:rPr lang="sv-SE" dirty="0"/>
              <a:t>.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1FA33B-6DCE-2247-83CD-50F4E60F29D8}" type="slidenum">
              <a:rPr lang="en-SE" smtClean="0"/>
              <a:t>4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33582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21400b90aa1_0_1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0" name="Google Shape;1160;g21400b90aa1_0_16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g21400b90aa1_0_16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sv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288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support.microsoft.com/sv-se/office/%C3%A4ndra-en-bildbakgrund-i-powerpoint-f68a314a-92b2-dc07-54ca-eb7919a6291d" TargetMode="Externa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ort.microsoft.com/sv-se/office/%C3%A4ndra-en-bildbakgrund-i-powerpoint-f68a314a-92b2-dc07-54ca-eb7919a6291d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support.microsoft.com/sv-se/office/%C3%A4ndra-en-bildbakgrund-i-powerpoint-f68a314a-92b2-dc07-54ca-eb7919a6291d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support.microsoft.com/sv-se/office/%C3%A4ndra-en-bildbakgrund-i-powerpoint-f68a314a-92b2-dc07-54ca-eb7919a6291d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sv-se/office/%C3%A4ndra-en-bildbakgrund-i-powerpoint-f68a314a-92b2-dc07-54ca-eb7919a6291d" TargetMode="Externa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support.microsoft.com/sv-se/office/%C3%A4ndra-en-bildbakgrund-i-powerpoint-f68a314a-92b2-dc07-54ca-eb7919a6291d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support.microsoft.com/sv-se/office/%C3%A4ndra-en-bildbakgrund-i-powerpoint-f68a314a-92b2-dc07-54ca-eb7919a6291d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hyperlink" Target="https://support.microsoft.com/sv-se/office/%C3%A4ndra-en-bildbakgrund-i-powerpoint-f68a314a-92b2-dc07-54ca-eb7919a6291d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sv-se/office/%C3%A4ndra-en-bildbakgrund-i-powerpoint-f68a314a-92b2-dc07-54ca-eb7919a6291d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sv-se/office/%C3%A4ndra-en-bildbakgrund-i-powerpoint-f68a314a-92b2-dc07-54ca-eb7919a6291d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support.microsoft.com/sv-se/office/%C3%A4ndra-en-bildbakgrund-i-powerpoint-f68a314a-92b2-dc07-54ca-eb7919a6291d" TargetMode="Externa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sv-se/office/%C3%A4ndra-en-bildbakgrund-i-powerpoint-f68a314a-92b2-dc07-54ca-eb7919a6291d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sv-se/office/%C3%A4ndra-en-bildbakgrund-i-powerpoint-f68a314a-92b2-dc07-54ca-eb7919a6291d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sv-se/office/%C3%A4ndra-en-bildbakgrund-i-powerpoint-f68a314a-92b2-dc07-54ca-eb7919a6291d" TargetMode="External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support.microsoft.com/sv-se/office/%C3%A4ndra-en-bildbakgrund-i-powerpoint-f68a314a-92b2-dc07-54ca-eb7919a6291d" TargetMode="Externa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support.microsoft.com/sv-se/office/%C3%A4ndra-en-bildbakgrund-i-powerpoint-f68a314a-92b2-dc07-54ca-eb7919a6291d" TargetMode="Externa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support.microsoft.com/sv-se/office/%C3%A4ndra-en-bildbakgrund-i-powerpoint-f68a314a-92b2-dc07-54ca-eb7919a6291d" TargetMode="Externa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ort.microsoft.com/sv-se/office/%C3%A4ndra-en-bildbakgrund-i-powerpoint-f68a314a-92b2-dc07-54ca-eb7919a6291d" TargetMode="Externa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support.microsoft.com/sv-se/office/%C3%A4ndra-en-bildbakgrund-i-powerpoint-f68a314a-92b2-dc07-54ca-eb7919a6291d" TargetMode="Externa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support.microsoft.com/sv-se/office/%C3%A4ndra-en-bildbakgrund-i-powerpoint-f68a314a-92b2-dc07-54ca-eb7919a6291d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support.microsoft.com/sv-se/office/%C3%A4ndra-en-bildbakgrund-i-powerpoint-f68a314a-92b2-dc07-54ca-eb7919a6291d" TargetMode="External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support.microsoft.com/sv-se/office/%C3%A4ndra-en-bildbakgrund-i-powerpoint-f68a314a-92b2-dc07-54ca-eb7919a6291d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support.microsoft.com/sv-se/office/%C3%A4ndra-en-bildbakgrund-i-powerpoint-f68a314a-92b2-dc07-54ca-eb7919a6291d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emf"/><Relationship Id="rId4" Type="http://schemas.openxmlformats.org/officeDocument/2006/relationships/hyperlink" Target="https://support.microsoft.com/sv-se/office/%C3%A4ndra-en-bildbakgrund-i-powerpoint-f68a314a-92b2-dc07-54ca-eb7919a6291d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upport.microsoft.com/sv-se/office/%C3%A4ndra-en-bildbakgrund-i-powerpoint-f68a314a-92b2-dc07-54ca-eb7919a6291d" TargetMode="Externa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upport.microsoft.com/sv-se/office/%C3%A4ndra-en-bildbakgrund-i-powerpoint-f68a314a-92b2-dc07-54ca-eb7919a6291d" TargetMode="External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support.microsoft.com/sv-se/office/%C3%A4ndra-en-bildbakgrund-i-powerpoint-f68a314a-92b2-dc07-54ca-eb7919a6291d" TargetMode="Externa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FE25766-6E21-9848-9E8A-5386E9500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02448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1573822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877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DB47D4-12CE-E34E-A2E3-B5E218C3CE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20713"/>
            <a:ext cx="1829166" cy="71830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4B609ED-DC7E-B74B-97AE-BB184FA258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7357" y="5575610"/>
            <a:ext cx="5982304" cy="9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2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grö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974F5-A603-3A42-931D-052C6F8C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88334"/>
            <a:ext cx="8532812" cy="8162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9481E-BB5B-C941-ACD9-69870539A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2041873"/>
            <a:ext cx="8532812" cy="4195415"/>
          </a:xfrm>
        </p:spPr>
        <p:txBody>
          <a:bodyPr/>
          <a:lstStyle>
            <a:lvl1pPr>
              <a:lnSpc>
                <a:spcPct val="110000"/>
              </a:lnSpc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EA6A6-5637-7D40-8654-D412E034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9EE1A2-EDBE-BE49-BEE4-D4D758475C9D}" type="datetimeFigureOut">
              <a:rPr lang="en-SE" smtClean="0"/>
              <a:pPr/>
              <a:t>04/17/2023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57423-64BA-6242-94E2-2D8A6F3EF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0C014-AEC7-1B47-90F5-7D124F06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2DD046-E165-3F4C-B296-E66094E1D3A3}" type="slidenum">
              <a:rPr lang="en-SE" smtClean="0"/>
              <a:pPr/>
              <a:t>‹#›</a:t>
            </a:fld>
            <a:endParaRPr lang="en-S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2E61CF9-990D-ED4C-B1DB-E2A3A14F3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9179"/>
          <a:stretch/>
        </p:blipFill>
        <p:spPr>
          <a:xfrm>
            <a:off x="11715155" y="6207125"/>
            <a:ext cx="372036" cy="474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862001-D252-7440-851F-5960A20AB5A8}"/>
              </a:ext>
            </a:extLst>
          </p:cNvPr>
          <p:cNvSpPr txBox="1"/>
          <p:nvPr userDrawn="1"/>
        </p:nvSpPr>
        <p:spPr>
          <a:xfrm>
            <a:off x="12670972" y="0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sidan, byt färg på bildbakgrunden:</a:t>
            </a:r>
          </a:p>
          <a:p>
            <a:r>
              <a:rPr lang="en-GB">
                <a:hlinkClick r:id="rId4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2906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0BFA9E1-073E-9543-AFDE-42C9465D94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4868468 h 6858000"/>
              <a:gd name="connsiteX1" fmla="*/ 12192000 w 12192000"/>
              <a:gd name="connsiteY1" fmla="*/ 6858000 h 6858000"/>
              <a:gd name="connsiteX2" fmla="*/ 10181934 w 12192000"/>
              <a:gd name="connsiteY2" fmla="*/ 6858000 h 6858000"/>
              <a:gd name="connsiteX3" fmla="*/ 10196859 w 12192000"/>
              <a:gd name="connsiteY3" fmla="*/ 6657494 h 6858000"/>
              <a:gd name="connsiteX4" fmla="*/ 12024858 w 12192000"/>
              <a:gd name="connsiteY4" fmla="*/ 487674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2822577 h 6858000"/>
              <a:gd name="connsiteX8" fmla="*/ 12022447 w 12192000"/>
              <a:gd name="connsiteY8" fmla="*/ 2826825 h 6858000"/>
              <a:gd name="connsiteX9" fmla="*/ 8157260 w 12192000"/>
              <a:gd name="connsiteY9" fmla="*/ 6448509 h 6858000"/>
              <a:gd name="connsiteX10" fmla="*/ 8131663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2192000" y="4868468"/>
                </a:moveTo>
                <a:lnTo>
                  <a:pt x="12192000" y="6858000"/>
                </a:lnTo>
                <a:lnTo>
                  <a:pt x="10181934" y="6858000"/>
                </a:lnTo>
                <a:lnTo>
                  <a:pt x="10196859" y="6657494"/>
                </a:lnTo>
                <a:cubicBezTo>
                  <a:pt x="10314484" y="5715036"/>
                  <a:pt x="11072153" y="4971674"/>
                  <a:pt x="12024858" y="487674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822577"/>
                </a:lnTo>
                <a:lnTo>
                  <a:pt x="12022447" y="2826825"/>
                </a:lnTo>
                <a:cubicBezTo>
                  <a:pt x="10011130" y="2927844"/>
                  <a:pt x="8380918" y="4476004"/>
                  <a:pt x="8157260" y="6448509"/>
                </a:cubicBezTo>
                <a:lnTo>
                  <a:pt x="813166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2501411"/>
            <a:ext cx="10944225" cy="1855177"/>
          </a:xfrm>
        </p:spPr>
        <p:txBody>
          <a:bodyPr anchor="ctr" anchorCtr="0"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CF05DB-3FA7-3846-9954-73C7854D87E7}"/>
              </a:ext>
            </a:extLst>
          </p:cNvPr>
          <p:cNvSpPr txBox="1"/>
          <p:nvPr userDrawn="1"/>
        </p:nvSpPr>
        <p:spPr>
          <a:xfrm>
            <a:off x="12670972" y="2031325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bågen, byt färg på bildbakgrunden:</a:t>
            </a:r>
          </a:p>
          <a:p>
            <a:r>
              <a:rPr lang="en-GB">
                <a:hlinkClick r:id="rId2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CE167B-24B2-484A-8D1B-6DC54BD73449}"/>
              </a:ext>
            </a:extLst>
          </p:cNvPr>
          <p:cNvSpPr txBox="1"/>
          <p:nvPr userDrawn="1"/>
        </p:nvSpPr>
        <p:spPr>
          <a:xfrm>
            <a:off x="12670972" y="0"/>
            <a:ext cx="2249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Klicka på ikonen för att lägga till en bild.</a:t>
            </a:r>
          </a:p>
          <a:p>
            <a:r>
              <a:rPr lang="sv-SE"/>
              <a:t>Byt ut bilden genom att klicka på bilden och välj ”byt bild” i rullgardinsmenyn.</a:t>
            </a:r>
            <a:endParaRPr lang="en-GB"/>
          </a:p>
          <a:p>
            <a:endParaRPr lang="en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41B13E6-7DA1-0649-A7C1-53099909E97D}"/>
              </a:ext>
            </a:extLst>
          </p:cNvPr>
          <p:cNvSpPr txBox="1"/>
          <p:nvPr userDrawn="1"/>
        </p:nvSpPr>
        <p:spPr>
          <a:xfrm>
            <a:off x="9569885" y="62630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90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4D6983-0892-854F-8F8A-B59443ADD62D}"/>
              </a:ext>
            </a:extLst>
          </p:cNvPr>
          <p:cNvSpPr/>
          <p:nvPr userDrawn="1"/>
        </p:nvSpPr>
        <p:spPr>
          <a:xfrm>
            <a:off x="0" y="0"/>
            <a:ext cx="81309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D87790-3799-004C-B96B-F64BC754E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6503053" cy="187614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D1115-95E0-D04C-B976-302DFE204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3346"/>
            <a:ext cx="64940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79553B5-3531-D04B-9C94-D3E15E246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56700" y="2347783"/>
            <a:ext cx="2411413" cy="1771136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27013" indent="0" algn="r">
              <a:buNone/>
              <a:defRPr>
                <a:solidFill>
                  <a:schemeClr val="bg1"/>
                </a:solidFill>
              </a:defRPr>
            </a:lvl2pPr>
            <a:lvl3pPr marL="446087" indent="0" algn="r">
              <a:buNone/>
              <a:defRPr>
                <a:solidFill>
                  <a:schemeClr val="bg1"/>
                </a:solidFill>
              </a:defRPr>
            </a:lvl3pPr>
            <a:lvl4pPr marL="717550" indent="0" algn="r">
              <a:buNone/>
              <a:defRPr>
                <a:solidFill>
                  <a:schemeClr val="bg1"/>
                </a:solidFill>
              </a:defRPr>
            </a:lvl4pPr>
            <a:lvl5pPr marL="979487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35AF5E3B-51BE-BA4C-8E09-0F726E404D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56701" y="288325"/>
            <a:ext cx="2413602" cy="2232453"/>
          </a:xfrm>
        </p:spPr>
        <p:txBody>
          <a:bodyPr anchor="b" anchorCtr="0"/>
          <a:lstStyle>
            <a:lvl1pPr marL="0" indent="0" algn="r">
              <a:buNone/>
              <a:defRPr sz="15000" b="1">
                <a:solidFill>
                  <a:schemeClr val="bg1"/>
                </a:solidFill>
              </a:defRPr>
            </a:lvl1pPr>
            <a:lvl2pPr marL="227013" indent="0" algn="r">
              <a:buNone/>
              <a:defRPr>
                <a:solidFill>
                  <a:schemeClr val="bg1"/>
                </a:solidFill>
              </a:defRPr>
            </a:lvl2pPr>
            <a:lvl3pPr marL="446087" indent="0" algn="r">
              <a:buNone/>
              <a:defRPr>
                <a:solidFill>
                  <a:schemeClr val="bg1"/>
                </a:solidFill>
              </a:defRPr>
            </a:lvl3pPr>
            <a:lvl4pPr marL="717550" indent="0" algn="r">
              <a:buNone/>
              <a:defRPr>
                <a:solidFill>
                  <a:schemeClr val="bg1"/>
                </a:solidFill>
              </a:defRPr>
            </a:lvl4pPr>
            <a:lvl5pPr marL="979487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4A122032-A45E-7E4B-9A1E-6DB4AE9F0D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pPr/>
              <a:t>04/17/2023</a:t>
            </a:fld>
            <a:endParaRPr lang="en-SE"/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E0BCEB88-A7CC-1946-9AE2-3BC481F7BF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CA7861E5-1549-B14F-858B-586F7E1D8B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pPr/>
              <a:t>‹#›</a:t>
            </a:fld>
            <a:endParaRPr lang="en-SE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BDA6CE-4A97-C14A-B2B0-32EF51DF14CC}"/>
              </a:ext>
            </a:extLst>
          </p:cNvPr>
          <p:cNvSpPr txBox="1"/>
          <p:nvPr userDrawn="1"/>
        </p:nvSpPr>
        <p:spPr>
          <a:xfrm>
            <a:off x="12714515" y="-101600"/>
            <a:ext cx="2249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färgade rutan, byt färg på bildbakgrunden:</a:t>
            </a:r>
          </a:p>
          <a:p>
            <a:r>
              <a:rPr lang="en-GB">
                <a:hlinkClick r:id="rId2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8D2E1654-A8C1-1D48-ACCD-D23EB8592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9179"/>
          <a:stretch/>
        </p:blipFill>
        <p:spPr>
          <a:xfrm>
            <a:off x="11715155" y="6207125"/>
            <a:ext cx="372036" cy="4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11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C24D6E8-7DE7-2941-B66A-876266EEC95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47050" y="0"/>
            <a:ext cx="4044950" cy="6858000"/>
          </a:xfrm>
          <a:custGeom>
            <a:avLst/>
            <a:gdLst>
              <a:gd name="connsiteX0" fmla="*/ 3637342 w 4044950"/>
              <a:gd name="connsiteY0" fmla="*/ 6463891 h 6858000"/>
              <a:gd name="connsiteX1" fmla="*/ 3624420 w 4044950"/>
              <a:gd name="connsiteY1" fmla="*/ 6466871 h 6858000"/>
              <a:gd name="connsiteX2" fmla="*/ 3615602 w 4044950"/>
              <a:gd name="connsiteY2" fmla="*/ 6473493 h 6858000"/>
              <a:gd name="connsiteX3" fmla="*/ 3732202 w 4044950"/>
              <a:gd name="connsiteY3" fmla="*/ 6664226 h 6858000"/>
              <a:gd name="connsiteX4" fmla="*/ 3743715 w 4044950"/>
              <a:gd name="connsiteY4" fmla="*/ 6670848 h 6858000"/>
              <a:gd name="connsiteX5" fmla="*/ 3755228 w 4044950"/>
              <a:gd name="connsiteY5" fmla="*/ 6663961 h 6858000"/>
              <a:gd name="connsiteX6" fmla="*/ 3872317 w 4044950"/>
              <a:gd name="connsiteY6" fmla="*/ 6473493 h 6858000"/>
              <a:gd name="connsiteX7" fmla="*/ 3863499 w 4044950"/>
              <a:gd name="connsiteY7" fmla="*/ 6466871 h 6858000"/>
              <a:gd name="connsiteX8" fmla="*/ 3850577 w 4044950"/>
              <a:gd name="connsiteY8" fmla="*/ 6463891 h 6858000"/>
              <a:gd name="connsiteX9" fmla="*/ 3839493 w 4044950"/>
              <a:gd name="connsiteY9" fmla="*/ 6471639 h 6858000"/>
              <a:gd name="connsiteX10" fmla="*/ 3743715 w 4044950"/>
              <a:gd name="connsiteY10" fmla="*/ 6628728 h 6858000"/>
              <a:gd name="connsiteX11" fmla="*/ 3648426 w 4044950"/>
              <a:gd name="connsiteY11" fmla="*/ 6471639 h 6858000"/>
              <a:gd name="connsiteX12" fmla="*/ 3637342 w 4044950"/>
              <a:gd name="connsiteY12" fmla="*/ 6463891 h 6858000"/>
              <a:gd name="connsiteX13" fmla="*/ 3743961 w 4044950"/>
              <a:gd name="connsiteY13" fmla="*/ 6307398 h 6858000"/>
              <a:gd name="connsiteX14" fmla="*/ 3677332 w 4044950"/>
              <a:gd name="connsiteY14" fmla="*/ 6379453 h 6858000"/>
              <a:gd name="connsiteX15" fmla="*/ 3743961 w 4044950"/>
              <a:gd name="connsiteY15" fmla="*/ 6451507 h 6858000"/>
              <a:gd name="connsiteX16" fmla="*/ 3810589 w 4044950"/>
              <a:gd name="connsiteY16" fmla="*/ 6379453 h 6858000"/>
              <a:gd name="connsiteX17" fmla="*/ 3743961 w 4044950"/>
              <a:gd name="connsiteY17" fmla="*/ 6307398 h 6858000"/>
              <a:gd name="connsiteX18" fmla="*/ 3738326 w 4044950"/>
              <a:gd name="connsiteY18" fmla="*/ 6216800 h 6858000"/>
              <a:gd name="connsiteX19" fmla="*/ 3591352 w 4044950"/>
              <a:gd name="connsiteY19" fmla="*/ 6387134 h 6858000"/>
              <a:gd name="connsiteX20" fmla="*/ 3602620 w 4044950"/>
              <a:gd name="connsiteY20" fmla="*/ 6445413 h 6858000"/>
              <a:gd name="connsiteX21" fmla="*/ 3613398 w 4044950"/>
              <a:gd name="connsiteY21" fmla="*/ 6440910 h 6858000"/>
              <a:gd name="connsiteX22" fmla="*/ 3623441 w 4044950"/>
              <a:gd name="connsiteY22" fmla="*/ 6418658 h 6858000"/>
              <a:gd name="connsiteX23" fmla="*/ 3619032 w 4044950"/>
              <a:gd name="connsiteY23" fmla="*/ 6382896 h 6858000"/>
              <a:gd name="connsiteX24" fmla="*/ 3753024 w 4044950"/>
              <a:gd name="connsiteY24" fmla="*/ 6247264 h 6858000"/>
              <a:gd name="connsiteX25" fmla="*/ 3870358 w 4044950"/>
              <a:gd name="connsiteY25" fmla="*/ 6384750 h 6858000"/>
              <a:gd name="connsiteX26" fmla="*/ 3865949 w 4044950"/>
              <a:gd name="connsiteY26" fmla="*/ 6418658 h 6858000"/>
              <a:gd name="connsiteX27" fmla="*/ 3875992 w 4044950"/>
              <a:gd name="connsiteY27" fmla="*/ 6440910 h 6858000"/>
              <a:gd name="connsiteX28" fmla="*/ 3887015 w 4044950"/>
              <a:gd name="connsiteY28" fmla="*/ 6445678 h 6858000"/>
              <a:gd name="connsiteX29" fmla="*/ 3898528 w 4044950"/>
              <a:gd name="connsiteY29" fmla="*/ 6382896 h 6858000"/>
              <a:gd name="connsiteX30" fmla="*/ 3738326 w 4044950"/>
              <a:gd name="connsiteY30" fmla="*/ 6216800 h 6858000"/>
              <a:gd name="connsiteX31" fmla="*/ 0 w 4044950"/>
              <a:gd name="connsiteY31" fmla="*/ 0 h 6858000"/>
              <a:gd name="connsiteX32" fmla="*/ 4044950 w 4044950"/>
              <a:gd name="connsiteY32" fmla="*/ 0 h 6858000"/>
              <a:gd name="connsiteX33" fmla="*/ 4044950 w 4044950"/>
              <a:gd name="connsiteY33" fmla="*/ 6858000 h 6858000"/>
              <a:gd name="connsiteX34" fmla="*/ 0 w 4044950"/>
              <a:gd name="connsiteY3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044950" h="6858000">
                <a:moveTo>
                  <a:pt x="3637342" y="6463891"/>
                </a:moveTo>
                <a:cubicBezTo>
                  <a:pt x="3632994" y="6463030"/>
                  <a:pt x="3628340" y="6463957"/>
                  <a:pt x="3624420" y="6466871"/>
                </a:cubicBezTo>
                <a:lnTo>
                  <a:pt x="3615602" y="6473493"/>
                </a:lnTo>
                <a:lnTo>
                  <a:pt x="3732202" y="6664226"/>
                </a:lnTo>
                <a:cubicBezTo>
                  <a:pt x="3734651" y="6668464"/>
                  <a:pt x="3739060" y="6670848"/>
                  <a:pt x="3743715" y="6670848"/>
                </a:cubicBezTo>
                <a:cubicBezTo>
                  <a:pt x="3748369" y="6670848"/>
                  <a:pt x="3752778" y="6668464"/>
                  <a:pt x="3755228" y="6663961"/>
                </a:cubicBezTo>
                <a:lnTo>
                  <a:pt x="3872317" y="6473493"/>
                </a:lnTo>
                <a:lnTo>
                  <a:pt x="3863499" y="6466871"/>
                </a:lnTo>
                <a:cubicBezTo>
                  <a:pt x="3859580" y="6463957"/>
                  <a:pt x="3854925" y="6463030"/>
                  <a:pt x="3850577" y="6463891"/>
                </a:cubicBezTo>
                <a:cubicBezTo>
                  <a:pt x="3846229" y="6464752"/>
                  <a:pt x="3842188" y="6467401"/>
                  <a:pt x="3839493" y="6471639"/>
                </a:cubicBezTo>
                <a:lnTo>
                  <a:pt x="3743715" y="6628728"/>
                </a:lnTo>
                <a:lnTo>
                  <a:pt x="3648426" y="6471639"/>
                </a:lnTo>
                <a:cubicBezTo>
                  <a:pt x="3645732" y="6467401"/>
                  <a:pt x="3641690" y="6464752"/>
                  <a:pt x="3637342" y="6463891"/>
                </a:cubicBezTo>
                <a:close/>
                <a:moveTo>
                  <a:pt x="3743961" y="6307398"/>
                </a:moveTo>
                <a:cubicBezTo>
                  <a:pt x="3707163" y="6307398"/>
                  <a:pt x="3677332" y="6339658"/>
                  <a:pt x="3677332" y="6379453"/>
                </a:cubicBezTo>
                <a:cubicBezTo>
                  <a:pt x="3677332" y="6419247"/>
                  <a:pt x="3707163" y="6451507"/>
                  <a:pt x="3743961" y="6451507"/>
                </a:cubicBezTo>
                <a:cubicBezTo>
                  <a:pt x="3780758" y="6451507"/>
                  <a:pt x="3810589" y="6419247"/>
                  <a:pt x="3810589" y="6379453"/>
                </a:cubicBezTo>
                <a:cubicBezTo>
                  <a:pt x="3810589" y="6339658"/>
                  <a:pt x="3780758" y="6307398"/>
                  <a:pt x="3743961" y="6307398"/>
                </a:cubicBezTo>
                <a:close/>
                <a:moveTo>
                  <a:pt x="3738326" y="6216800"/>
                </a:moveTo>
                <a:cubicBezTo>
                  <a:pt x="3655041" y="6220509"/>
                  <a:pt x="3589147" y="6297066"/>
                  <a:pt x="3591352" y="6387134"/>
                </a:cubicBezTo>
                <a:cubicBezTo>
                  <a:pt x="3591842" y="6407267"/>
                  <a:pt x="3595761" y="6426870"/>
                  <a:pt x="3602620" y="6445413"/>
                </a:cubicBezTo>
                <a:lnTo>
                  <a:pt x="3613398" y="6440910"/>
                </a:lnTo>
                <a:cubicBezTo>
                  <a:pt x="3621482" y="6437466"/>
                  <a:pt x="3625646" y="6427665"/>
                  <a:pt x="3623441" y="6418658"/>
                </a:cubicBezTo>
                <a:cubicBezTo>
                  <a:pt x="3620502" y="6407002"/>
                  <a:pt x="3619032" y="6395081"/>
                  <a:pt x="3619032" y="6382896"/>
                </a:cubicBezTo>
                <a:cubicBezTo>
                  <a:pt x="3619032" y="6305014"/>
                  <a:pt x="3680026" y="6242231"/>
                  <a:pt x="3753024" y="6247264"/>
                </a:cubicBezTo>
                <a:cubicBezTo>
                  <a:pt x="3817692" y="6251768"/>
                  <a:pt x="3871338" y="6314815"/>
                  <a:pt x="3870358" y="6384750"/>
                </a:cubicBezTo>
                <a:cubicBezTo>
                  <a:pt x="3870113" y="6396406"/>
                  <a:pt x="3868643" y="6407532"/>
                  <a:pt x="3865949" y="6418658"/>
                </a:cubicBezTo>
                <a:cubicBezTo>
                  <a:pt x="3863744" y="6427930"/>
                  <a:pt x="3867908" y="6437466"/>
                  <a:pt x="3875992" y="6440910"/>
                </a:cubicBezTo>
                <a:lnTo>
                  <a:pt x="3887015" y="6445678"/>
                </a:lnTo>
                <a:cubicBezTo>
                  <a:pt x="3894609" y="6425810"/>
                  <a:pt x="3898528" y="6404618"/>
                  <a:pt x="3898528" y="6382896"/>
                </a:cubicBezTo>
                <a:cubicBezTo>
                  <a:pt x="3898528" y="6288854"/>
                  <a:pt x="3826021" y="6212827"/>
                  <a:pt x="3738326" y="6216800"/>
                </a:cubicBezTo>
                <a:close/>
                <a:moveTo>
                  <a:pt x="0" y="0"/>
                </a:moveTo>
                <a:lnTo>
                  <a:pt x="4044950" y="0"/>
                </a:lnTo>
                <a:lnTo>
                  <a:pt x="404495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D87790-3799-004C-B96B-F64BC754E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6503053" cy="187614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D1115-95E0-D04C-B976-302DFE204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3346"/>
            <a:ext cx="64940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35AF5E3B-51BE-BA4C-8E09-0F726E404D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56701" y="288325"/>
            <a:ext cx="2413602" cy="2232453"/>
          </a:xfrm>
        </p:spPr>
        <p:txBody>
          <a:bodyPr anchor="b" anchorCtr="0"/>
          <a:lstStyle>
            <a:lvl1pPr marL="0" indent="0" algn="r">
              <a:buNone/>
              <a:defRPr sz="15000" b="1">
                <a:solidFill>
                  <a:schemeClr val="bg1"/>
                </a:solidFill>
              </a:defRPr>
            </a:lvl1pPr>
            <a:lvl2pPr marL="227013" indent="0" algn="r">
              <a:buNone/>
              <a:defRPr>
                <a:solidFill>
                  <a:schemeClr val="bg1"/>
                </a:solidFill>
              </a:defRPr>
            </a:lvl2pPr>
            <a:lvl3pPr marL="446087" indent="0" algn="r">
              <a:buNone/>
              <a:defRPr>
                <a:solidFill>
                  <a:schemeClr val="bg1"/>
                </a:solidFill>
              </a:defRPr>
            </a:lvl3pPr>
            <a:lvl4pPr marL="717550" indent="0" algn="r">
              <a:buNone/>
              <a:defRPr>
                <a:solidFill>
                  <a:schemeClr val="bg1"/>
                </a:solidFill>
              </a:defRPr>
            </a:lvl4pPr>
            <a:lvl5pPr marL="979487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4A122032-A45E-7E4B-9A1E-6DB4AE9F0D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pPr/>
              <a:t>04/17/2023</a:t>
            </a:fld>
            <a:endParaRPr lang="en-SE"/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E0BCEB88-A7CC-1946-9AE2-3BC481F7BF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CA7861E5-1549-B14F-858B-586F7E1D8B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pPr/>
              <a:t>‹#›</a:t>
            </a:fld>
            <a:endParaRPr lang="en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990B0C-0F3C-1747-B12D-3AC843E3FB05}"/>
              </a:ext>
            </a:extLst>
          </p:cNvPr>
          <p:cNvSpPr txBox="1"/>
          <p:nvPr userDrawn="1"/>
        </p:nvSpPr>
        <p:spPr>
          <a:xfrm>
            <a:off x="12670972" y="0"/>
            <a:ext cx="2249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Klicka på ikonen för att lägga till en bild.</a:t>
            </a:r>
          </a:p>
          <a:p>
            <a:r>
              <a:rPr lang="sv-SE"/>
              <a:t>Byt ut bilden genom att klicka på bilden och välj ”byt bild” i rullgardinsmenyn.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85703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14C7-7FAB-F540-999D-913EC17DD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23483-3A40-124A-96D5-79A7A9E3E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936" y="2029680"/>
            <a:ext cx="5293768" cy="4207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89D93-864C-374C-B7DA-7C89BB913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345" y="2029680"/>
            <a:ext cx="5293768" cy="4207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F121C-CFBF-284C-8121-8B8F989C8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B6C12-54B7-1B44-A513-9D0632A4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079FB-3154-0A49-9355-0569BD32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17114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–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14C7-7FAB-F540-999D-913EC17DD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09848"/>
            <a:ext cx="5020774" cy="813097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23483-3A40-124A-96D5-79A7A9E3E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936" y="2029680"/>
            <a:ext cx="5020774" cy="4207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F121C-CFBF-284C-8121-8B8F989C8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B6C12-54B7-1B44-A513-9D0632A4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079FB-3154-0A49-9355-0569BD32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ED902-A0AC-3344-BFF5-E2FD3E6A95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9E2EB-EB75-F34C-B7C9-79F911CC9E12}"/>
              </a:ext>
            </a:extLst>
          </p:cNvPr>
          <p:cNvSpPr txBox="1"/>
          <p:nvPr userDrawn="1"/>
        </p:nvSpPr>
        <p:spPr>
          <a:xfrm>
            <a:off x="12670972" y="0"/>
            <a:ext cx="2249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Klicka på ikonen för att lägga till en bild.</a:t>
            </a:r>
          </a:p>
          <a:p>
            <a:r>
              <a:rPr lang="sv-SE"/>
              <a:t>Byt ut bilden genom att klicka på bilden och välj ”byt bild” i rullgardinsmenyn.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63498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- cit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4759C8-3B8E-AA4F-9EA0-ADED0BE5C52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514C7-7FAB-F540-999D-913EC17DD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96400"/>
            <a:ext cx="5020774" cy="822062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23483-3A40-124A-96D5-79A7A9E3E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936" y="2029680"/>
            <a:ext cx="5020774" cy="4207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F121C-CFBF-284C-8121-8B8F989C8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B6C12-54B7-1B44-A513-9D0632A4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079FB-3154-0A49-9355-0569BD32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007DFC-A0A3-274E-BCFD-73FBD182A0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7225" y="2024063"/>
            <a:ext cx="4560888" cy="379571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DAE0AB-126F-764A-8837-DB236AE24472}"/>
              </a:ext>
            </a:extLst>
          </p:cNvPr>
          <p:cNvSpPr txBox="1"/>
          <p:nvPr userDrawn="1"/>
        </p:nvSpPr>
        <p:spPr>
          <a:xfrm>
            <a:off x="12714515" y="-101600"/>
            <a:ext cx="2249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färgade rutan, byt färg på bildbakgrunden:</a:t>
            </a:r>
          </a:p>
          <a:p>
            <a:r>
              <a:rPr lang="en-GB">
                <a:hlinkClick r:id="rId2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705F-EDD6-D24E-95DD-DD255CBBB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9179"/>
          <a:stretch/>
        </p:blipFill>
        <p:spPr>
          <a:xfrm>
            <a:off x="11715155" y="6207125"/>
            <a:ext cx="372036" cy="4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07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bild med kartn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14C7-7FAB-F540-999D-913EC17DD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606" y="796400"/>
            <a:ext cx="5020774" cy="822062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23483-3A40-124A-96D5-79A7A9E3E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936" y="2029680"/>
            <a:ext cx="5020774" cy="4207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F121C-CFBF-284C-8121-8B8F989C8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B6C12-54B7-1B44-A513-9D0632A4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079FB-3154-0A49-9355-0569BD32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763A1786-BB82-274C-A566-3BF47754C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2109738 w 6096000"/>
              <a:gd name="connsiteY0" fmla="*/ 2636154 h 6858000"/>
              <a:gd name="connsiteX1" fmla="*/ 1996417 w 6096000"/>
              <a:gd name="connsiteY1" fmla="*/ 2659709 h 6858000"/>
              <a:gd name="connsiteX2" fmla="*/ 1918569 w 6096000"/>
              <a:gd name="connsiteY2" fmla="*/ 2713101 h 6858000"/>
              <a:gd name="connsiteX3" fmla="*/ 2943155 w 6096000"/>
              <a:gd name="connsiteY3" fmla="*/ 4263369 h 6858000"/>
              <a:gd name="connsiteX4" fmla="*/ 3044861 w 6096000"/>
              <a:gd name="connsiteY4" fmla="*/ 4316761 h 6858000"/>
              <a:gd name="connsiteX5" fmla="*/ 3145938 w 6096000"/>
              <a:gd name="connsiteY5" fmla="*/ 4263369 h 6858000"/>
              <a:gd name="connsiteX6" fmla="*/ 4173664 w 6096000"/>
              <a:gd name="connsiteY6" fmla="*/ 2714358 h 6858000"/>
              <a:gd name="connsiteX7" fmla="*/ 4095815 w 6096000"/>
              <a:gd name="connsiteY7" fmla="*/ 2660965 h 6858000"/>
              <a:gd name="connsiteX8" fmla="*/ 3885499 w 6096000"/>
              <a:gd name="connsiteY8" fmla="*/ 2699910 h 6858000"/>
              <a:gd name="connsiteX9" fmla="*/ 3044233 w 6096000"/>
              <a:gd name="connsiteY9" fmla="*/ 3975677 h 6858000"/>
              <a:gd name="connsiteX10" fmla="*/ 2206106 w 6096000"/>
              <a:gd name="connsiteY10" fmla="*/ 2699282 h 6858000"/>
              <a:gd name="connsiteX11" fmla="*/ 2109738 w 6096000"/>
              <a:gd name="connsiteY11" fmla="*/ 2636154 h 6858000"/>
              <a:gd name="connsiteX12" fmla="*/ 3046116 w 6096000"/>
              <a:gd name="connsiteY12" fmla="*/ 1361956 h 6858000"/>
              <a:gd name="connsiteX13" fmla="*/ 2460997 w 6096000"/>
              <a:gd name="connsiteY13" fmla="*/ 1947389 h 6858000"/>
              <a:gd name="connsiteX14" fmla="*/ 3046116 w 6096000"/>
              <a:gd name="connsiteY14" fmla="*/ 2532824 h 6858000"/>
              <a:gd name="connsiteX15" fmla="*/ 3631236 w 6096000"/>
              <a:gd name="connsiteY15" fmla="*/ 1947389 h 6858000"/>
              <a:gd name="connsiteX16" fmla="*/ 3046116 w 6096000"/>
              <a:gd name="connsiteY16" fmla="*/ 1361956 h 6858000"/>
              <a:gd name="connsiteX17" fmla="*/ 2997775 w 6096000"/>
              <a:gd name="connsiteY17" fmla="*/ 625139 h 6858000"/>
              <a:gd name="connsiteX18" fmla="*/ 1705741 w 6096000"/>
              <a:gd name="connsiteY18" fmla="*/ 2009575 h 6858000"/>
              <a:gd name="connsiteX19" fmla="*/ 1805563 w 6096000"/>
              <a:gd name="connsiteY19" fmla="*/ 2485083 h 6858000"/>
              <a:gd name="connsiteX20" fmla="*/ 1900990 w 6096000"/>
              <a:gd name="connsiteY20" fmla="*/ 2446139 h 6858000"/>
              <a:gd name="connsiteX21" fmla="*/ 1988883 w 6096000"/>
              <a:gd name="connsiteY21" fmla="*/ 2265232 h 6858000"/>
              <a:gd name="connsiteX22" fmla="*/ 1949959 w 6096000"/>
              <a:gd name="connsiteY22" fmla="*/ 1974399 h 6858000"/>
              <a:gd name="connsiteX23" fmla="*/ 3127104 w 6096000"/>
              <a:gd name="connsiteY23" fmla="*/ 872001 h 6858000"/>
              <a:gd name="connsiteX24" fmla="*/ 4157968 w 6096000"/>
              <a:gd name="connsiteY24" fmla="*/ 1990103 h 6858000"/>
              <a:gd name="connsiteX25" fmla="*/ 4119044 w 6096000"/>
              <a:gd name="connsiteY25" fmla="*/ 2265861 h 6858000"/>
              <a:gd name="connsiteX26" fmla="*/ 4207565 w 6096000"/>
              <a:gd name="connsiteY26" fmla="*/ 2446139 h 6858000"/>
              <a:gd name="connsiteX27" fmla="*/ 4303620 w 6096000"/>
              <a:gd name="connsiteY27" fmla="*/ 2485712 h 6858000"/>
              <a:gd name="connsiteX28" fmla="*/ 4404070 w 6096000"/>
              <a:gd name="connsiteY28" fmla="*/ 1974399 h 6858000"/>
              <a:gd name="connsiteX29" fmla="*/ 2997775 w 6096000"/>
              <a:gd name="connsiteY29" fmla="*/ 625139 h 6858000"/>
              <a:gd name="connsiteX30" fmla="*/ 0 w 6096000"/>
              <a:gd name="connsiteY30" fmla="*/ 0 h 6858000"/>
              <a:gd name="connsiteX31" fmla="*/ 6096000 w 6096000"/>
              <a:gd name="connsiteY31" fmla="*/ 0 h 6858000"/>
              <a:gd name="connsiteX32" fmla="*/ 6096000 w 6096000"/>
              <a:gd name="connsiteY32" fmla="*/ 6858000 h 6858000"/>
              <a:gd name="connsiteX33" fmla="*/ 0 w 6096000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6000" h="6858000">
                <a:moveTo>
                  <a:pt x="2109738" y="2636154"/>
                </a:moveTo>
                <a:cubicBezTo>
                  <a:pt x="2071755" y="2628930"/>
                  <a:pt x="2030947" y="2636154"/>
                  <a:pt x="1996417" y="2659709"/>
                </a:cubicBezTo>
                <a:lnTo>
                  <a:pt x="1918569" y="2713101"/>
                </a:lnTo>
                <a:lnTo>
                  <a:pt x="2943155" y="4263369"/>
                </a:lnTo>
                <a:cubicBezTo>
                  <a:pt x="2966384" y="4296661"/>
                  <a:pt x="3004053" y="4316761"/>
                  <a:pt x="3044861" y="4316761"/>
                </a:cubicBezTo>
                <a:cubicBezTo>
                  <a:pt x="3085041" y="4316761"/>
                  <a:pt x="3122709" y="4296661"/>
                  <a:pt x="3145938" y="4263369"/>
                </a:cubicBezTo>
                <a:lnTo>
                  <a:pt x="4173664" y="2714358"/>
                </a:lnTo>
                <a:lnTo>
                  <a:pt x="4095815" y="2660965"/>
                </a:lnTo>
                <a:cubicBezTo>
                  <a:pt x="4026756" y="2613226"/>
                  <a:pt x="3932585" y="2630814"/>
                  <a:pt x="3885499" y="2699910"/>
                </a:cubicBezTo>
                <a:lnTo>
                  <a:pt x="3044233" y="3975677"/>
                </a:lnTo>
                <a:lnTo>
                  <a:pt x="2206106" y="2699282"/>
                </a:lnTo>
                <a:cubicBezTo>
                  <a:pt x="2182877" y="2665048"/>
                  <a:pt x="2147720" y="2643377"/>
                  <a:pt x="2109738" y="2636154"/>
                </a:cubicBezTo>
                <a:close/>
                <a:moveTo>
                  <a:pt x="3046116" y="1361956"/>
                </a:moveTo>
                <a:cubicBezTo>
                  <a:pt x="2722964" y="1361956"/>
                  <a:pt x="2460997" y="1624064"/>
                  <a:pt x="2460997" y="1947389"/>
                </a:cubicBezTo>
                <a:cubicBezTo>
                  <a:pt x="2460997" y="2270715"/>
                  <a:pt x="2722964" y="2532824"/>
                  <a:pt x="3046116" y="2532824"/>
                </a:cubicBezTo>
                <a:cubicBezTo>
                  <a:pt x="3369269" y="2532824"/>
                  <a:pt x="3631236" y="2270715"/>
                  <a:pt x="3631236" y="1947389"/>
                </a:cubicBezTo>
                <a:cubicBezTo>
                  <a:pt x="3631236" y="1624064"/>
                  <a:pt x="3369269" y="1361956"/>
                  <a:pt x="3046116" y="1361956"/>
                </a:cubicBezTo>
                <a:close/>
                <a:moveTo>
                  <a:pt x="2997775" y="625139"/>
                </a:moveTo>
                <a:cubicBezTo>
                  <a:pt x="2265748" y="655290"/>
                  <a:pt x="1686907" y="1276528"/>
                  <a:pt x="1705741" y="2009575"/>
                </a:cubicBezTo>
                <a:cubicBezTo>
                  <a:pt x="1710136" y="2173523"/>
                  <a:pt x="1743410" y="2333071"/>
                  <a:pt x="1805563" y="2485083"/>
                </a:cubicBezTo>
                <a:lnTo>
                  <a:pt x="1900990" y="2446139"/>
                </a:lnTo>
                <a:cubicBezTo>
                  <a:pt x="1971933" y="2417243"/>
                  <a:pt x="2008973" y="2339354"/>
                  <a:pt x="1988883" y="2265232"/>
                </a:cubicBezTo>
                <a:cubicBezTo>
                  <a:pt x="1963143" y="2171009"/>
                  <a:pt x="1949959" y="2073647"/>
                  <a:pt x="1949959" y="1974399"/>
                </a:cubicBezTo>
                <a:cubicBezTo>
                  <a:pt x="1949959" y="1341227"/>
                  <a:pt x="2485481" y="830543"/>
                  <a:pt x="3127104" y="872001"/>
                </a:cubicBezTo>
                <a:cubicBezTo>
                  <a:pt x="3694644" y="908433"/>
                  <a:pt x="4166130" y="1421001"/>
                  <a:pt x="4157968" y="1990103"/>
                </a:cubicBezTo>
                <a:cubicBezTo>
                  <a:pt x="4156713" y="2084325"/>
                  <a:pt x="4143529" y="2176664"/>
                  <a:pt x="4119044" y="2265861"/>
                </a:cubicBezTo>
                <a:cubicBezTo>
                  <a:pt x="4098954" y="2339981"/>
                  <a:pt x="4136623" y="2417243"/>
                  <a:pt x="4207565" y="2446139"/>
                </a:cubicBezTo>
                <a:lnTo>
                  <a:pt x="4303620" y="2485712"/>
                </a:lnTo>
                <a:cubicBezTo>
                  <a:pt x="4370168" y="2323021"/>
                  <a:pt x="4404070" y="2150909"/>
                  <a:pt x="4404070" y="1974399"/>
                </a:cubicBezTo>
                <a:cubicBezTo>
                  <a:pt x="4404070" y="1210572"/>
                  <a:pt x="3767470" y="593103"/>
                  <a:pt x="2997775" y="625139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SE"/>
          </a:p>
        </p:txBody>
      </p:sp>
      <p:sp>
        <p:nvSpPr>
          <p:cNvPr id="94" name="Text Placeholder 93">
            <a:extLst>
              <a:ext uri="{FF2B5EF4-FFF2-40B4-BE49-F238E27FC236}">
                <a16:creationId xmlns:a16="http://schemas.microsoft.com/office/drawing/2014/main" id="{A4202135-FE1B-CD41-8DD6-4DA75699C8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44279" y="4848592"/>
            <a:ext cx="4823834" cy="138869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E4C30EE-5413-2A4C-AD49-2412EBB0DB24}"/>
              </a:ext>
            </a:extLst>
          </p:cNvPr>
          <p:cNvSpPr txBox="1"/>
          <p:nvPr userDrawn="1"/>
        </p:nvSpPr>
        <p:spPr>
          <a:xfrm>
            <a:off x="12670972" y="0"/>
            <a:ext cx="2249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Klicka på ikonen för att lägga till en bild.</a:t>
            </a:r>
          </a:p>
          <a:p>
            <a:r>
              <a:rPr lang="sv-SE"/>
              <a:t>Byt ut bilden genom att klicka på bilden och välj ”byt bild” i rullgardinsmenyn.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3604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3419C-B100-1346-B298-48B08D94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1" y="578373"/>
            <a:ext cx="10515600" cy="1024404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591A7-243C-D041-9E94-5AE078013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601" y="1681163"/>
            <a:ext cx="5330161" cy="649661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CBEB70-FE07-8349-9BA2-4D75A4238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01" y="2505074"/>
            <a:ext cx="5330161" cy="37322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8916F-43A6-B24B-9700-98CFC70787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365" y="1681163"/>
            <a:ext cx="5316069" cy="66713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7C93C8-5290-434F-890A-2BDF7951E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365" y="2505074"/>
            <a:ext cx="5316069" cy="37322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EB2CA3-15E8-B141-B5E0-F00DA083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495875-E919-9543-BFD4-D219FD20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B3D831-7B1C-7149-9E41-DCA84FB5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90126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4935-77D7-6B41-823C-995209D0C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1D659-9ABE-2746-A0B1-E0038F02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7FE82A-1136-9442-A00A-9F394BBE2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E6BAA-2D46-B54D-8291-58A0C9BFC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85857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grö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1573822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877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DB47D4-12CE-E34E-A2E3-B5E218C3C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20713"/>
            <a:ext cx="1829166" cy="718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A60764-6080-2B44-8F12-30E891BAC75D}"/>
              </a:ext>
            </a:extLst>
          </p:cNvPr>
          <p:cNvSpPr txBox="1"/>
          <p:nvPr userDrawn="1"/>
        </p:nvSpPr>
        <p:spPr>
          <a:xfrm>
            <a:off x="12670972" y="0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sidan, byt färg på bildbakgrunden:</a:t>
            </a:r>
          </a:p>
          <a:p>
            <a:r>
              <a:rPr lang="en-GB">
                <a:hlinkClick r:id="rId3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CE4BE1-2F13-9D46-86E8-8A39A897F7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7357" y="5575610"/>
            <a:ext cx="5982304" cy="9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94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7A7E-ACFF-8E46-B2E6-9343531A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65070-6E77-E54E-AD08-0504DCA0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11C94-103A-614B-A189-738E3668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062506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bå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0A79621-F2DF-E74E-A021-402BE8068F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02448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2501411"/>
            <a:ext cx="10944225" cy="1855177"/>
          </a:xfrm>
        </p:spPr>
        <p:txBody>
          <a:bodyPr anchor="ctr" anchorCtr="0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FB34A5-7E2C-D44B-BF7D-88BE0C71A6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93301" y="558958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3" name="Picture Placeholder 5">
            <a:extLst>
              <a:ext uri="{FF2B5EF4-FFF2-40B4-BE49-F238E27FC236}">
                <a16:creationId xmlns:a16="http://schemas.microsoft.com/office/drawing/2014/main" id="{51E3C289-DD8F-6249-B9BA-FBB4DAEDC6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703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4" name="Picture Placeholder 5">
            <a:extLst>
              <a:ext uri="{FF2B5EF4-FFF2-40B4-BE49-F238E27FC236}">
                <a16:creationId xmlns:a16="http://schemas.microsoft.com/office/drawing/2014/main" id="{D900C8F2-C964-964D-99C0-949B0176C8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887" y="558958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5" name="Picture Placeholder 5">
            <a:extLst>
              <a:ext uri="{FF2B5EF4-FFF2-40B4-BE49-F238E27FC236}">
                <a16:creationId xmlns:a16="http://schemas.microsoft.com/office/drawing/2014/main" id="{B70D0C2B-4CD1-4F4C-AF5C-43F0C321D2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72743" y="5589588"/>
            <a:ext cx="1674812" cy="647700"/>
          </a:xfrm>
        </p:spPr>
        <p:txBody>
          <a:bodyPr/>
          <a:lstStyle/>
          <a:p>
            <a:endParaRPr lang="en-S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8A57F9-4013-3E47-B566-E980DE583A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888" y="620713"/>
            <a:ext cx="1671637" cy="657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2D45F8-8684-AD44-8E34-FDD849E91035}"/>
              </a:ext>
            </a:extLst>
          </p:cNvPr>
          <p:cNvSpPr txBox="1"/>
          <p:nvPr userDrawn="1"/>
        </p:nvSpPr>
        <p:spPr>
          <a:xfrm>
            <a:off x="12670972" y="0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sidan, byt färg på bildbakgrunden:</a:t>
            </a:r>
          </a:p>
          <a:p>
            <a:r>
              <a:rPr lang="en-GB">
                <a:hlinkClick r:id="rId6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36138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- grön med logg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2407920"/>
            <a:ext cx="10944225" cy="2042160"/>
          </a:xfrm>
        </p:spPr>
        <p:txBody>
          <a:bodyPr anchor="ctr" anchorCtr="0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FB34A5-7E2C-D44B-BF7D-88BE0C71A6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93301" y="558958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3" name="Picture Placeholder 5">
            <a:extLst>
              <a:ext uri="{FF2B5EF4-FFF2-40B4-BE49-F238E27FC236}">
                <a16:creationId xmlns:a16="http://schemas.microsoft.com/office/drawing/2014/main" id="{51E3C289-DD8F-6249-B9BA-FBB4DAEDC6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703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4" name="Picture Placeholder 5">
            <a:extLst>
              <a:ext uri="{FF2B5EF4-FFF2-40B4-BE49-F238E27FC236}">
                <a16:creationId xmlns:a16="http://schemas.microsoft.com/office/drawing/2014/main" id="{D900C8F2-C964-964D-99C0-949B0176C8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887" y="558958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5" name="Picture Placeholder 5">
            <a:extLst>
              <a:ext uri="{FF2B5EF4-FFF2-40B4-BE49-F238E27FC236}">
                <a16:creationId xmlns:a16="http://schemas.microsoft.com/office/drawing/2014/main" id="{B70D0C2B-4CD1-4F4C-AF5C-43F0C321D2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72743" y="5589588"/>
            <a:ext cx="1674812" cy="647700"/>
          </a:xfrm>
        </p:spPr>
        <p:txBody>
          <a:bodyPr/>
          <a:lstStyle/>
          <a:p>
            <a:endParaRPr lang="en-S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8A57F9-4013-3E47-B566-E980DE583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620713"/>
            <a:ext cx="1671637" cy="657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2D45F8-8684-AD44-8E34-FDD849E91035}"/>
              </a:ext>
            </a:extLst>
          </p:cNvPr>
          <p:cNvSpPr txBox="1"/>
          <p:nvPr userDrawn="1"/>
        </p:nvSpPr>
        <p:spPr>
          <a:xfrm>
            <a:off x="12670972" y="0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sidan, byt färg på bildbakgrunden:</a:t>
            </a:r>
          </a:p>
          <a:p>
            <a:r>
              <a:rPr lang="en-GB">
                <a:hlinkClick r:id="rId4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49852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– med c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729739B8-72E3-8042-A241-EA8AA85CCA67}"/>
              </a:ext>
            </a:extLst>
          </p:cNvPr>
          <p:cNvSpPr/>
          <p:nvPr userDrawn="1"/>
        </p:nvSpPr>
        <p:spPr>
          <a:xfrm>
            <a:off x="3818583" y="730545"/>
            <a:ext cx="4554834" cy="45548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1573823"/>
            <a:ext cx="10944225" cy="1855177"/>
          </a:xfrm>
        </p:spPr>
        <p:txBody>
          <a:bodyPr anchor="b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8A57F9-4013-3E47-B566-E980DE583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5579676"/>
            <a:ext cx="1671637" cy="657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2D45F8-8684-AD44-8E34-FDD849E91035}"/>
              </a:ext>
            </a:extLst>
          </p:cNvPr>
          <p:cNvSpPr txBox="1"/>
          <p:nvPr userDrawn="1"/>
        </p:nvSpPr>
        <p:spPr>
          <a:xfrm>
            <a:off x="12670972" y="0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sidan, byt färg på bildbakgrunden:</a:t>
            </a:r>
          </a:p>
          <a:p>
            <a:r>
              <a:rPr lang="en-GB">
                <a:hlinkClick r:id="rId4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B0B01-EABD-4F49-967C-BE0AB4815D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54169" y="5566070"/>
            <a:ext cx="4513944" cy="67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82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- bildbakgrund">
  <p:cSld name="Title Slide - bildbakgrund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3"/>
          <p:cNvSpPr>
            <a:spLocks noGrp="1"/>
          </p:cNvSpPr>
          <p:nvPr>
            <p:ph type="pic" idx="2"/>
          </p:nvPr>
        </p:nvSpPr>
        <p:spPr>
          <a:xfrm>
            <a:off x="16" y="10"/>
            <a:ext cx="12191985" cy="685799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" name="Google Shape;18;p83"/>
          <p:cNvSpPr txBox="1">
            <a:spLocks noGrp="1"/>
          </p:cNvSpPr>
          <p:nvPr>
            <p:ph type="ctrTitle"/>
          </p:nvPr>
        </p:nvSpPr>
        <p:spPr>
          <a:xfrm>
            <a:off x="623887" y="1573822"/>
            <a:ext cx="9082453" cy="1855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3"/>
          <p:cNvSpPr txBox="1">
            <a:spLocks noGrp="1"/>
          </p:cNvSpPr>
          <p:nvPr>
            <p:ph type="subTitle" idx="1"/>
          </p:nvPr>
        </p:nvSpPr>
        <p:spPr>
          <a:xfrm>
            <a:off x="623888" y="34877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83"/>
          <p:cNvSpPr txBox="1"/>
          <p:nvPr/>
        </p:nvSpPr>
        <p:spPr>
          <a:xfrm>
            <a:off x="12670972" y="0"/>
            <a:ext cx="224971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Klicka på ikonen för att lägga till en bild.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Byt ut bilden genom att klicka på bilden och välj ”byt bild” i rullgardinsmenyn.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005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- grön" type="obj">
  <p:cSld name="Title and Content - grön">
    <p:bg>
      <p:bgPr>
        <a:solidFill>
          <a:schemeClr val="accen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1"/>
          <p:cNvSpPr txBox="1">
            <a:spLocks noGrp="1"/>
          </p:cNvSpPr>
          <p:nvPr>
            <p:ph type="title"/>
          </p:nvPr>
        </p:nvSpPr>
        <p:spPr>
          <a:xfrm>
            <a:off x="623888" y="788334"/>
            <a:ext cx="8532812" cy="8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1"/>
          <p:cNvSpPr txBox="1">
            <a:spLocks noGrp="1"/>
          </p:cNvSpPr>
          <p:nvPr>
            <p:ph type="body" idx="1"/>
          </p:nvPr>
        </p:nvSpPr>
        <p:spPr>
          <a:xfrm>
            <a:off x="623889" y="2041873"/>
            <a:ext cx="8532812" cy="419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1"/>
          <p:cNvSpPr txBox="1">
            <a:spLocks noGrp="1"/>
          </p:cNvSpPr>
          <p:nvPr>
            <p:ph type="dt" idx="10"/>
          </p:nvPr>
        </p:nvSpPr>
        <p:spPr>
          <a:xfrm>
            <a:off x="882161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1"/>
          <p:cNvSpPr txBox="1">
            <a:spLocks noGrp="1"/>
          </p:cNvSpPr>
          <p:nvPr>
            <p:ph type="ftr" idx="11"/>
          </p:nvPr>
        </p:nvSpPr>
        <p:spPr>
          <a:xfrm>
            <a:off x="64220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1"/>
          <p:cNvSpPr txBox="1">
            <a:spLocks noGrp="1"/>
          </p:cNvSpPr>
          <p:nvPr>
            <p:ph type="sldNum" idx="12"/>
          </p:nvPr>
        </p:nvSpPr>
        <p:spPr>
          <a:xfrm>
            <a:off x="264900" y="6356724"/>
            <a:ext cx="3720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pic>
        <p:nvPicPr>
          <p:cNvPr id="27" name="Google Shape;27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15155" y="6207125"/>
            <a:ext cx="372036" cy="47486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71"/>
          <p:cNvSpPr txBox="1"/>
          <p:nvPr/>
        </p:nvSpPr>
        <p:spPr>
          <a:xfrm>
            <a:off x="12670972" y="0"/>
            <a:ext cx="2249714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För att ändra färg på sidan, byt färg på bildbakgrunden: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https://support.microsoft.com/sv-se/office/%C3%A4ndra-en-bildbakgrund-i-powerpoint-f68a314a-92b2-dc07-54ca-eb7919a6291d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417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– bild">
  <p:cSld name="Two Content – bild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3"/>
          <p:cNvSpPr txBox="1">
            <a:spLocks noGrp="1"/>
          </p:cNvSpPr>
          <p:nvPr>
            <p:ph type="title"/>
          </p:nvPr>
        </p:nvSpPr>
        <p:spPr>
          <a:xfrm>
            <a:off x="623888" y="809848"/>
            <a:ext cx="5020774" cy="813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3"/>
          <p:cNvSpPr txBox="1">
            <a:spLocks noGrp="1"/>
          </p:cNvSpPr>
          <p:nvPr>
            <p:ph type="body" idx="1"/>
          </p:nvPr>
        </p:nvSpPr>
        <p:spPr>
          <a:xfrm>
            <a:off x="636936" y="2029680"/>
            <a:ext cx="5020774" cy="42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3"/>
          <p:cNvSpPr txBox="1">
            <a:spLocks noGrp="1"/>
          </p:cNvSpPr>
          <p:nvPr>
            <p:ph type="dt" idx="10"/>
          </p:nvPr>
        </p:nvSpPr>
        <p:spPr>
          <a:xfrm>
            <a:off x="882161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3"/>
          <p:cNvSpPr txBox="1">
            <a:spLocks noGrp="1"/>
          </p:cNvSpPr>
          <p:nvPr>
            <p:ph type="ftr" idx="11"/>
          </p:nvPr>
        </p:nvSpPr>
        <p:spPr>
          <a:xfrm>
            <a:off x="64220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3"/>
          <p:cNvSpPr txBox="1">
            <a:spLocks noGrp="1"/>
          </p:cNvSpPr>
          <p:nvPr>
            <p:ph type="sldNum" idx="12"/>
          </p:nvPr>
        </p:nvSpPr>
        <p:spPr>
          <a:xfrm>
            <a:off x="264900" y="6356724"/>
            <a:ext cx="3720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35" name="Google Shape;35;p73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73"/>
          <p:cNvSpPr txBox="1"/>
          <p:nvPr/>
        </p:nvSpPr>
        <p:spPr>
          <a:xfrm>
            <a:off x="12670972" y="0"/>
            <a:ext cx="224971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Klicka på ikonen för att lägga till en bild.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Byt ut bilden genom att klicka på bilden och välj ”byt bild” i rullgardinsmenyn.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3141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4"/>
          <p:cNvSpPr txBox="1">
            <a:spLocks noGrp="1"/>
          </p:cNvSpPr>
          <p:nvPr>
            <p:ph type="title"/>
          </p:nvPr>
        </p:nvSpPr>
        <p:spPr>
          <a:xfrm>
            <a:off x="623888" y="788334"/>
            <a:ext cx="8532812" cy="8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4"/>
          <p:cNvSpPr txBox="1">
            <a:spLocks noGrp="1"/>
          </p:cNvSpPr>
          <p:nvPr>
            <p:ph type="body" idx="1"/>
          </p:nvPr>
        </p:nvSpPr>
        <p:spPr>
          <a:xfrm>
            <a:off x="623889" y="2041873"/>
            <a:ext cx="8532812" cy="419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4"/>
          <p:cNvSpPr txBox="1">
            <a:spLocks noGrp="1"/>
          </p:cNvSpPr>
          <p:nvPr>
            <p:ph type="dt" idx="10"/>
          </p:nvPr>
        </p:nvSpPr>
        <p:spPr>
          <a:xfrm>
            <a:off x="882161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4"/>
          <p:cNvSpPr txBox="1">
            <a:spLocks noGrp="1"/>
          </p:cNvSpPr>
          <p:nvPr>
            <p:ph type="ftr" idx="11"/>
          </p:nvPr>
        </p:nvSpPr>
        <p:spPr>
          <a:xfrm>
            <a:off x="64220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4"/>
          <p:cNvSpPr txBox="1">
            <a:spLocks noGrp="1"/>
          </p:cNvSpPr>
          <p:nvPr>
            <p:ph type="sldNum" idx="12"/>
          </p:nvPr>
        </p:nvSpPr>
        <p:spPr>
          <a:xfrm>
            <a:off x="264900" y="6356724"/>
            <a:ext cx="3720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99058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vå innehållsdelar">
  <p:cSld name="Två innehållsdela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8"/>
          <p:cNvSpPr txBox="1">
            <a:spLocks noGrp="1"/>
          </p:cNvSpPr>
          <p:nvPr>
            <p:ph type="body" idx="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Char char="▪"/>
              <a:defRPr sz="2667"/>
            </a:lvl1pPr>
            <a:lvl2pPr marL="914400" lvl="1" indent="-330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Char char="▪"/>
              <a:defRPr sz="2133"/>
            </a:lvl2pPr>
            <a:lvl3pPr marL="1371600" lvl="2" indent="-330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Char char="▪"/>
              <a:defRPr sz="2133"/>
            </a:lvl3pPr>
            <a:lvl4pPr marL="1828800" lvl="3" indent="-330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Char char="▪"/>
              <a:defRPr sz="2133"/>
            </a:lvl4pPr>
            <a:lvl5pPr marL="2286000" lvl="4" indent="-330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Char char="▪"/>
              <a:defRPr sz="2133"/>
            </a:lvl5pPr>
            <a:lvl6pPr marL="2743200" lvl="5" indent="-330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2133"/>
            </a:lvl6pPr>
            <a:lvl7pPr marL="3200400" lvl="6" indent="-330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2133"/>
            </a:lvl7pPr>
            <a:lvl8pPr marL="3657600" lvl="7" indent="-330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2133"/>
            </a:lvl8pPr>
            <a:lvl9pPr marL="4114800" lvl="8" indent="-330200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5" name="Google Shape;45;p98"/>
          <p:cNvSpPr txBox="1">
            <a:spLocks noGrp="1"/>
          </p:cNvSpPr>
          <p:nvPr>
            <p:ph type="sldNum" idx="12"/>
          </p:nvPr>
        </p:nvSpPr>
        <p:spPr>
          <a:xfrm>
            <a:off x="11391039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46" name="Google Shape;46;p98"/>
          <p:cNvSpPr txBox="1">
            <a:spLocks noGrp="1"/>
          </p:cNvSpPr>
          <p:nvPr>
            <p:ph type="body" idx="2"/>
          </p:nvPr>
        </p:nvSpPr>
        <p:spPr>
          <a:xfrm>
            <a:off x="606625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98"/>
          <p:cNvSpPr txBox="1">
            <a:spLocks noGrp="1"/>
          </p:cNvSpPr>
          <p:nvPr>
            <p:ph type="title"/>
          </p:nvPr>
        </p:nvSpPr>
        <p:spPr>
          <a:xfrm>
            <a:off x="609600" y="460800"/>
            <a:ext cx="10972800" cy="135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8470"/>
              </a:buClr>
              <a:buSzPts val="2800"/>
              <a:buFont typeface="Pridi"/>
              <a:buNone/>
              <a:defRPr>
                <a:solidFill>
                  <a:srgbClr val="1184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9856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 – med cirkel">
  <p:cSld name="End slide – med cirkel">
    <p:bg>
      <p:bgPr>
        <a:solidFill>
          <a:schemeClr val="accen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6"/>
          <p:cNvSpPr/>
          <p:nvPr/>
        </p:nvSpPr>
        <p:spPr>
          <a:xfrm>
            <a:off x="3818583" y="730545"/>
            <a:ext cx="4554834" cy="45548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76"/>
          <p:cNvSpPr txBox="1">
            <a:spLocks noGrp="1"/>
          </p:cNvSpPr>
          <p:nvPr>
            <p:ph type="ctrTitle"/>
          </p:nvPr>
        </p:nvSpPr>
        <p:spPr>
          <a:xfrm>
            <a:off x="623887" y="1573823"/>
            <a:ext cx="10944225" cy="1855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1" name="Google Shape;51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3888" y="5579676"/>
            <a:ext cx="1671637" cy="65761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76"/>
          <p:cNvSpPr txBox="1"/>
          <p:nvPr/>
        </p:nvSpPr>
        <p:spPr>
          <a:xfrm>
            <a:off x="12670972" y="0"/>
            <a:ext cx="2249714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För att ändra färg på sidan, byt färg på bildbakgrunden: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https://support.microsoft.com/sv-se/office/%C3%A4ndra-en-bildbakgrund-i-powerpoint-f68a314a-92b2-dc07-54ca-eb7919a6291d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Google Shape;53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4169" y="5566070"/>
            <a:ext cx="4513944" cy="671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25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ildbak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icture Placeholder 292">
            <a:extLst>
              <a:ext uri="{FF2B5EF4-FFF2-40B4-BE49-F238E27FC236}">
                <a16:creationId xmlns:a16="http://schemas.microsoft.com/office/drawing/2014/main" id="{C77DD5DA-C579-DD41-90BE-48B823D0E2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" y="10"/>
            <a:ext cx="12191984" cy="6857991"/>
          </a:xfrm>
          <a:custGeom>
            <a:avLst/>
            <a:gdLst>
              <a:gd name="connsiteX0" fmla="*/ 9140837 w 12191984"/>
              <a:gd name="connsiteY0" fmla="*/ 6214106 h 6857991"/>
              <a:gd name="connsiteX1" fmla="*/ 9165217 w 12191984"/>
              <a:gd name="connsiteY1" fmla="*/ 6215044 h 6857991"/>
              <a:gd name="connsiteX2" fmla="*/ 9178344 w 12191984"/>
              <a:gd name="connsiteY2" fmla="*/ 6218799 h 6857991"/>
              <a:gd name="connsiteX3" fmla="*/ 9183032 w 12191984"/>
              <a:gd name="connsiteY3" fmla="*/ 6228185 h 6857991"/>
              <a:gd name="connsiteX4" fmla="*/ 9181157 w 12191984"/>
              <a:gd name="connsiteY4" fmla="*/ 6235694 h 6857991"/>
              <a:gd name="connsiteX5" fmla="*/ 9176468 w 12191984"/>
              <a:gd name="connsiteY5" fmla="*/ 6241326 h 6857991"/>
              <a:gd name="connsiteX6" fmla="*/ 9168029 w 12191984"/>
              <a:gd name="connsiteY6" fmla="*/ 6245081 h 6857991"/>
              <a:gd name="connsiteX7" fmla="*/ 9154902 w 12191984"/>
              <a:gd name="connsiteY7" fmla="*/ 6246958 h 6857991"/>
              <a:gd name="connsiteX8" fmla="*/ 9135211 w 12191984"/>
              <a:gd name="connsiteY8" fmla="*/ 6243204 h 6857991"/>
              <a:gd name="connsiteX9" fmla="*/ 9128647 w 12191984"/>
              <a:gd name="connsiteY9" fmla="*/ 6232879 h 6857991"/>
              <a:gd name="connsiteX10" fmla="*/ 9129585 w 12191984"/>
              <a:gd name="connsiteY10" fmla="*/ 6228185 h 6857991"/>
              <a:gd name="connsiteX11" fmla="*/ 9131461 w 12191984"/>
              <a:gd name="connsiteY11" fmla="*/ 6223492 h 6857991"/>
              <a:gd name="connsiteX12" fmla="*/ 9135211 w 12191984"/>
              <a:gd name="connsiteY12" fmla="*/ 6218799 h 6857991"/>
              <a:gd name="connsiteX13" fmla="*/ 9140837 w 12191984"/>
              <a:gd name="connsiteY13" fmla="*/ 6214106 h 6857991"/>
              <a:gd name="connsiteX14" fmla="*/ 8443214 w 12191984"/>
              <a:gd name="connsiteY14" fmla="*/ 6214106 h 6857991"/>
              <a:gd name="connsiteX15" fmla="*/ 8467593 w 12191984"/>
              <a:gd name="connsiteY15" fmla="*/ 6215044 h 6857991"/>
              <a:gd name="connsiteX16" fmla="*/ 8480720 w 12191984"/>
              <a:gd name="connsiteY16" fmla="*/ 6218799 h 6857991"/>
              <a:gd name="connsiteX17" fmla="*/ 8485408 w 12191984"/>
              <a:gd name="connsiteY17" fmla="*/ 6228185 h 6857991"/>
              <a:gd name="connsiteX18" fmla="*/ 8483533 w 12191984"/>
              <a:gd name="connsiteY18" fmla="*/ 6235694 h 6857991"/>
              <a:gd name="connsiteX19" fmla="*/ 8478845 w 12191984"/>
              <a:gd name="connsiteY19" fmla="*/ 6241326 h 6857991"/>
              <a:gd name="connsiteX20" fmla="*/ 8470406 w 12191984"/>
              <a:gd name="connsiteY20" fmla="*/ 6245081 h 6857991"/>
              <a:gd name="connsiteX21" fmla="*/ 8457278 w 12191984"/>
              <a:gd name="connsiteY21" fmla="*/ 6246958 h 6857991"/>
              <a:gd name="connsiteX22" fmla="*/ 8437587 w 12191984"/>
              <a:gd name="connsiteY22" fmla="*/ 6243204 h 6857991"/>
              <a:gd name="connsiteX23" fmla="*/ 8431024 w 12191984"/>
              <a:gd name="connsiteY23" fmla="*/ 6232879 h 6857991"/>
              <a:gd name="connsiteX24" fmla="*/ 8431961 w 12191984"/>
              <a:gd name="connsiteY24" fmla="*/ 6228185 h 6857991"/>
              <a:gd name="connsiteX25" fmla="*/ 8433837 w 12191984"/>
              <a:gd name="connsiteY25" fmla="*/ 6223492 h 6857991"/>
              <a:gd name="connsiteX26" fmla="*/ 8437587 w 12191984"/>
              <a:gd name="connsiteY26" fmla="*/ 6218799 h 6857991"/>
              <a:gd name="connsiteX27" fmla="*/ 8443214 w 12191984"/>
              <a:gd name="connsiteY27" fmla="*/ 6214106 h 6857991"/>
              <a:gd name="connsiteX28" fmla="*/ 9746569 w 12191984"/>
              <a:gd name="connsiteY28" fmla="*/ 6196271 h 6857991"/>
              <a:gd name="connsiteX29" fmla="*/ 9743756 w 12191984"/>
              <a:gd name="connsiteY29" fmla="*/ 6197210 h 6857991"/>
              <a:gd name="connsiteX30" fmla="*/ 9741881 w 12191984"/>
              <a:gd name="connsiteY30" fmla="*/ 6200026 h 6857991"/>
              <a:gd name="connsiteX31" fmla="*/ 9740943 w 12191984"/>
              <a:gd name="connsiteY31" fmla="*/ 6204719 h 6857991"/>
              <a:gd name="connsiteX32" fmla="*/ 9740943 w 12191984"/>
              <a:gd name="connsiteY32" fmla="*/ 6217860 h 6857991"/>
              <a:gd name="connsiteX33" fmla="*/ 9726878 w 12191984"/>
              <a:gd name="connsiteY33" fmla="*/ 6246958 h 6857991"/>
              <a:gd name="connsiteX34" fmla="*/ 9726878 w 12191984"/>
              <a:gd name="connsiteY34" fmla="*/ 6248835 h 6857991"/>
              <a:gd name="connsiteX35" fmla="*/ 9727816 w 12191984"/>
              <a:gd name="connsiteY35" fmla="*/ 6249774 h 6857991"/>
              <a:gd name="connsiteX36" fmla="*/ 9729691 w 12191984"/>
              <a:gd name="connsiteY36" fmla="*/ 6250713 h 6857991"/>
              <a:gd name="connsiteX37" fmla="*/ 9732504 w 12191984"/>
              <a:gd name="connsiteY37" fmla="*/ 6250713 h 6857991"/>
              <a:gd name="connsiteX38" fmla="*/ 9736255 w 12191984"/>
              <a:gd name="connsiteY38" fmla="*/ 6250713 h 6857991"/>
              <a:gd name="connsiteX39" fmla="*/ 9738130 w 12191984"/>
              <a:gd name="connsiteY39" fmla="*/ 6249774 h 6857991"/>
              <a:gd name="connsiteX40" fmla="*/ 9740005 w 12191984"/>
              <a:gd name="connsiteY40" fmla="*/ 6248835 h 6857991"/>
              <a:gd name="connsiteX41" fmla="*/ 9740943 w 12191984"/>
              <a:gd name="connsiteY41" fmla="*/ 6247897 h 6857991"/>
              <a:gd name="connsiteX42" fmla="*/ 9755008 w 12191984"/>
              <a:gd name="connsiteY42" fmla="*/ 6226308 h 6857991"/>
              <a:gd name="connsiteX43" fmla="*/ 9757821 w 12191984"/>
              <a:gd name="connsiteY43" fmla="*/ 6221614 h 6857991"/>
              <a:gd name="connsiteX44" fmla="*/ 9759696 w 12191984"/>
              <a:gd name="connsiteY44" fmla="*/ 6216921 h 6857991"/>
              <a:gd name="connsiteX45" fmla="*/ 9760634 w 12191984"/>
              <a:gd name="connsiteY45" fmla="*/ 6211289 h 6857991"/>
              <a:gd name="connsiteX46" fmla="*/ 9760634 w 12191984"/>
              <a:gd name="connsiteY46" fmla="*/ 6205657 h 6857991"/>
              <a:gd name="connsiteX47" fmla="*/ 9760634 w 12191984"/>
              <a:gd name="connsiteY47" fmla="*/ 6200026 h 6857991"/>
              <a:gd name="connsiteX48" fmla="*/ 9758759 w 12191984"/>
              <a:gd name="connsiteY48" fmla="*/ 6197210 h 6857991"/>
              <a:gd name="connsiteX49" fmla="*/ 9755946 w 12191984"/>
              <a:gd name="connsiteY49" fmla="*/ 6196271 h 6857991"/>
              <a:gd name="connsiteX50" fmla="*/ 9751257 w 12191984"/>
              <a:gd name="connsiteY50" fmla="*/ 6196271 h 6857991"/>
              <a:gd name="connsiteX51" fmla="*/ 9746569 w 12191984"/>
              <a:gd name="connsiteY51" fmla="*/ 6196271 h 6857991"/>
              <a:gd name="connsiteX52" fmla="*/ 11469997 w 12191984"/>
              <a:gd name="connsiteY52" fmla="*/ 6175621 h 6857991"/>
              <a:gd name="connsiteX53" fmla="*/ 11485000 w 12191984"/>
              <a:gd name="connsiteY53" fmla="*/ 6175621 h 6857991"/>
              <a:gd name="connsiteX54" fmla="*/ 11485938 w 12191984"/>
              <a:gd name="connsiteY54" fmla="*/ 6175621 h 6857991"/>
              <a:gd name="connsiteX55" fmla="*/ 11485938 w 12191984"/>
              <a:gd name="connsiteY55" fmla="*/ 6196271 h 6857991"/>
              <a:gd name="connsiteX56" fmla="*/ 11473748 w 12191984"/>
              <a:gd name="connsiteY56" fmla="*/ 6206596 h 6857991"/>
              <a:gd name="connsiteX57" fmla="*/ 11460621 w 12191984"/>
              <a:gd name="connsiteY57" fmla="*/ 6210351 h 6857991"/>
              <a:gd name="connsiteX58" fmla="*/ 11447493 w 12191984"/>
              <a:gd name="connsiteY58" fmla="*/ 6205658 h 6857991"/>
              <a:gd name="connsiteX59" fmla="*/ 11442805 w 12191984"/>
              <a:gd name="connsiteY59" fmla="*/ 6193455 h 6857991"/>
              <a:gd name="connsiteX60" fmla="*/ 11444680 w 12191984"/>
              <a:gd name="connsiteY60" fmla="*/ 6185946 h 6857991"/>
              <a:gd name="connsiteX61" fmla="*/ 11449369 w 12191984"/>
              <a:gd name="connsiteY61" fmla="*/ 6180314 h 6857991"/>
              <a:gd name="connsiteX62" fmla="*/ 11457808 w 12191984"/>
              <a:gd name="connsiteY62" fmla="*/ 6176560 h 6857991"/>
              <a:gd name="connsiteX63" fmla="*/ 11469997 w 12191984"/>
              <a:gd name="connsiteY63" fmla="*/ 6175621 h 6857991"/>
              <a:gd name="connsiteX64" fmla="*/ 10490137 w 12191984"/>
              <a:gd name="connsiteY64" fmla="*/ 6175621 h 6857991"/>
              <a:gd name="connsiteX65" fmla="*/ 10505140 w 12191984"/>
              <a:gd name="connsiteY65" fmla="*/ 6175621 h 6857991"/>
              <a:gd name="connsiteX66" fmla="*/ 10506078 w 12191984"/>
              <a:gd name="connsiteY66" fmla="*/ 6175621 h 6857991"/>
              <a:gd name="connsiteX67" fmla="*/ 10506078 w 12191984"/>
              <a:gd name="connsiteY67" fmla="*/ 6196271 h 6857991"/>
              <a:gd name="connsiteX68" fmla="*/ 10493888 w 12191984"/>
              <a:gd name="connsiteY68" fmla="*/ 6206596 h 6857991"/>
              <a:gd name="connsiteX69" fmla="*/ 10480761 w 12191984"/>
              <a:gd name="connsiteY69" fmla="*/ 6210351 h 6857991"/>
              <a:gd name="connsiteX70" fmla="*/ 10467633 w 12191984"/>
              <a:gd name="connsiteY70" fmla="*/ 6205658 h 6857991"/>
              <a:gd name="connsiteX71" fmla="*/ 10462945 w 12191984"/>
              <a:gd name="connsiteY71" fmla="*/ 6193455 h 6857991"/>
              <a:gd name="connsiteX72" fmla="*/ 10464820 w 12191984"/>
              <a:gd name="connsiteY72" fmla="*/ 6185946 h 6857991"/>
              <a:gd name="connsiteX73" fmla="*/ 10469509 w 12191984"/>
              <a:gd name="connsiteY73" fmla="*/ 6180314 h 6857991"/>
              <a:gd name="connsiteX74" fmla="*/ 10477948 w 12191984"/>
              <a:gd name="connsiteY74" fmla="*/ 6176560 h 6857991"/>
              <a:gd name="connsiteX75" fmla="*/ 10490137 w 12191984"/>
              <a:gd name="connsiteY75" fmla="*/ 6175621 h 6857991"/>
              <a:gd name="connsiteX76" fmla="*/ 8994561 w 12191984"/>
              <a:gd name="connsiteY76" fmla="*/ 6133382 h 6857991"/>
              <a:gd name="connsiteX77" fmla="*/ 9008626 w 12191984"/>
              <a:gd name="connsiteY77" fmla="*/ 6138075 h 6857991"/>
              <a:gd name="connsiteX78" fmla="*/ 9022691 w 12191984"/>
              <a:gd name="connsiteY78" fmla="*/ 6151216 h 6857991"/>
              <a:gd name="connsiteX79" fmla="*/ 9021753 w 12191984"/>
              <a:gd name="connsiteY79" fmla="*/ 6151216 h 6857991"/>
              <a:gd name="connsiteX80" fmla="*/ 9021753 w 12191984"/>
              <a:gd name="connsiteY80" fmla="*/ 6188762 h 6857991"/>
              <a:gd name="connsiteX81" fmla="*/ 9014252 w 12191984"/>
              <a:gd name="connsiteY81" fmla="*/ 6197210 h 6857991"/>
              <a:gd name="connsiteX82" fmla="*/ 9006751 w 12191984"/>
              <a:gd name="connsiteY82" fmla="*/ 6202841 h 6857991"/>
              <a:gd name="connsiteX83" fmla="*/ 9000187 w 12191984"/>
              <a:gd name="connsiteY83" fmla="*/ 6205657 h 6857991"/>
              <a:gd name="connsiteX84" fmla="*/ 8993623 w 12191984"/>
              <a:gd name="connsiteY84" fmla="*/ 6206596 h 6857991"/>
              <a:gd name="connsiteX85" fmla="*/ 8982372 w 12191984"/>
              <a:gd name="connsiteY85" fmla="*/ 6203780 h 6857991"/>
              <a:gd name="connsiteX86" fmla="*/ 8974870 w 12191984"/>
              <a:gd name="connsiteY86" fmla="*/ 6195332 h 6857991"/>
              <a:gd name="connsiteX87" fmla="*/ 8971120 w 12191984"/>
              <a:gd name="connsiteY87" fmla="*/ 6183130 h 6857991"/>
              <a:gd name="connsiteX88" fmla="*/ 8970182 w 12191984"/>
              <a:gd name="connsiteY88" fmla="*/ 6169050 h 6857991"/>
              <a:gd name="connsiteX89" fmla="*/ 8971120 w 12191984"/>
              <a:gd name="connsiteY89" fmla="*/ 6155909 h 6857991"/>
              <a:gd name="connsiteX90" fmla="*/ 8975808 w 12191984"/>
              <a:gd name="connsiteY90" fmla="*/ 6144645 h 6857991"/>
              <a:gd name="connsiteX91" fmla="*/ 8983309 w 12191984"/>
              <a:gd name="connsiteY91" fmla="*/ 6136198 h 6857991"/>
              <a:gd name="connsiteX92" fmla="*/ 8994561 w 12191984"/>
              <a:gd name="connsiteY92" fmla="*/ 6133382 h 6857991"/>
              <a:gd name="connsiteX93" fmla="*/ 11109933 w 12191984"/>
              <a:gd name="connsiteY93" fmla="*/ 6132443 h 6857991"/>
              <a:gd name="connsiteX94" fmla="*/ 11123998 w 12191984"/>
              <a:gd name="connsiteY94" fmla="*/ 6135259 h 6857991"/>
              <a:gd name="connsiteX95" fmla="*/ 11133375 w 12191984"/>
              <a:gd name="connsiteY95" fmla="*/ 6143706 h 6857991"/>
              <a:gd name="connsiteX96" fmla="*/ 11138063 w 12191984"/>
              <a:gd name="connsiteY96" fmla="*/ 6155909 h 6857991"/>
              <a:gd name="connsiteX97" fmla="*/ 11139939 w 12191984"/>
              <a:gd name="connsiteY97" fmla="*/ 6170927 h 6857991"/>
              <a:gd name="connsiteX98" fmla="*/ 11138063 w 12191984"/>
              <a:gd name="connsiteY98" fmla="*/ 6185946 h 6857991"/>
              <a:gd name="connsiteX99" fmla="*/ 11132437 w 12191984"/>
              <a:gd name="connsiteY99" fmla="*/ 6198148 h 6857991"/>
              <a:gd name="connsiteX100" fmla="*/ 11123061 w 12191984"/>
              <a:gd name="connsiteY100" fmla="*/ 6205657 h 6857991"/>
              <a:gd name="connsiteX101" fmla="*/ 11109933 w 12191984"/>
              <a:gd name="connsiteY101" fmla="*/ 6208473 h 6857991"/>
              <a:gd name="connsiteX102" fmla="*/ 11095868 w 12191984"/>
              <a:gd name="connsiteY102" fmla="*/ 6205657 h 6857991"/>
              <a:gd name="connsiteX103" fmla="*/ 11086492 w 12191984"/>
              <a:gd name="connsiteY103" fmla="*/ 6197209 h 6857991"/>
              <a:gd name="connsiteX104" fmla="*/ 11081803 w 12191984"/>
              <a:gd name="connsiteY104" fmla="*/ 6185007 h 6857991"/>
              <a:gd name="connsiteX105" fmla="*/ 11079928 w 12191984"/>
              <a:gd name="connsiteY105" fmla="*/ 6169989 h 6857991"/>
              <a:gd name="connsiteX106" fmla="*/ 11081803 w 12191984"/>
              <a:gd name="connsiteY106" fmla="*/ 6154970 h 6857991"/>
              <a:gd name="connsiteX107" fmla="*/ 11087430 w 12191984"/>
              <a:gd name="connsiteY107" fmla="*/ 6142768 h 6857991"/>
              <a:gd name="connsiteX108" fmla="*/ 11096806 w 12191984"/>
              <a:gd name="connsiteY108" fmla="*/ 6135259 h 6857991"/>
              <a:gd name="connsiteX109" fmla="*/ 11109933 w 12191984"/>
              <a:gd name="connsiteY109" fmla="*/ 6132443 h 6857991"/>
              <a:gd name="connsiteX110" fmla="*/ 10642976 w 12191984"/>
              <a:gd name="connsiteY110" fmla="*/ 6132443 h 6857991"/>
              <a:gd name="connsiteX111" fmla="*/ 10657041 w 12191984"/>
              <a:gd name="connsiteY111" fmla="*/ 6135259 h 6857991"/>
              <a:gd name="connsiteX112" fmla="*/ 10666418 w 12191984"/>
              <a:gd name="connsiteY112" fmla="*/ 6143706 h 6857991"/>
              <a:gd name="connsiteX113" fmla="*/ 10671106 w 12191984"/>
              <a:gd name="connsiteY113" fmla="*/ 6155909 h 6857991"/>
              <a:gd name="connsiteX114" fmla="*/ 10672982 w 12191984"/>
              <a:gd name="connsiteY114" fmla="*/ 6170927 h 6857991"/>
              <a:gd name="connsiteX115" fmla="*/ 10671106 w 12191984"/>
              <a:gd name="connsiteY115" fmla="*/ 6185946 h 6857991"/>
              <a:gd name="connsiteX116" fmla="*/ 10665480 w 12191984"/>
              <a:gd name="connsiteY116" fmla="*/ 6198148 h 6857991"/>
              <a:gd name="connsiteX117" fmla="*/ 10656104 w 12191984"/>
              <a:gd name="connsiteY117" fmla="*/ 6205657 h 6857991"/>
              <a:gd name="connsiteX118" fmla="*/ 10642976 w 12191984"/>
              <a:gd name="connsiteY118" fmla="*/ 6208473 h 6857991"/>
              <a:gd name="connsiteX119" fmla="*/ 10628911 w 12191984"/>
              <a:gd name="connsiteY119" fmla="*/ 6205657 h 6857991"/>
              <a:gd name="connsiteX120" fmla="*/ 10619535 w 12191984"/>
              <a:gd name="connsiteY120" fmla="*/ 6197209 h 6857991"/>
              <a:gd name="connsiteX121" fmla="*/ 10614846 w 12191984"/>
              <a:gd name="connsiteY121" fmla="*/ 6185007 h 6857991"/>
              <a:gd name="connsiteX122" fmla="*/ 10612971 w 12191984"/>
              <a:gd name="connsiteY122" fmla="*/ 6169989 h 6857991"/>
              <a:gd name="connsiteX123" fmla="*/ 10614846 w 12191984"/>
              <a:gd name="connsiteY123" fmla="*/ 6154970 h 6857991"/>
              <a:gd name="connsiteX124" fmla="*/ 10620472 w 12191984"/>
              <a:gd name="connsiteY124" fmla="*/ 6142768 h 6857991"/>
              <a:gd name="connsiteX125" fmla="*/ 10629849 w 12191984"/>
              <a:gd name="connsiteY125" fmla="*/ 6135259 h 6857991"/>
              <a:gd name="connsiteX126" fmla="*/ 10642976 w 12191984"/>
              <a:gd name="connsiteY126" fmla="*/ 6132443 h 6857991"/>
              <a:gd name="connsiteX127" fmla="*/ 10279163 w 12191984"/>
              <a:gd name="connsiteY127" fmla="*/ 6132443 h 6857991"/>
              <a:gd name="connsiteX128" fmla="*/ 10293228 w 12191984"/>
              <a:gd name="connsiteY128" fmla="*/ 6135259 h 6857991"/>
              <a:gd name="connsiteX129" fmla="*/ 10302604 w 12191984"/>
              <a:gd name="connsiteY129" fmla="*/ 6143706 h 6857991"/>
              <a:gd name="connsiteX130" fmla="*/ 10307292 w 12191984"/>
              <a:gd name="connsiteY130" fmla="*/ 6155909 h 6857991"/>
              <a:gd name="connsiteX131" fmla="*/ 10309168 w 12191984"/>
              <a:gd name="connsiteY131" fmla="*/ 6170927 h 6857991"/>
              <a:gd name="connsiteX132" fmla="*/ 10307292 w 12191984"/>
              <a:gd name="connsiteY132" fmla="*/ 6185946 h 6857991"/>
              <a:gd name="connsiteX133" fmla="*/ 10301666 w 12191984"/>
              <a:gd name="connsiteY133" fmla="*/ 6198148 h 6857991"/>
              <a:gd name="connsiteX134" fmla="*/ 10292290 w 12191984"/>
              <a:gd name="connsiteY134" fmla="*/ 6205657 h 6857991"/>
              <a:gd name="connsiteX135" fmla="*/ 10279163 w 12191984"/>
              <a:gd name="connsiteY135" fmla="*/ 6208473 h 6857991"/>
              <a:gd name="connsiteX136" fmla="*/ 10265098 w 12191984"/>
              <a:gd name="connsiteY136" fmla="*/ 6205657 h 6857991"/>
              <a:gd name="connsiteX137" fmla="*/ 10255721 w 12191984"/>
              <a:gd name="connsiteY137" fmla="*/ 6197209 h 6857991"/>
              <a:gd name="connsiteX138" fmla="*/ 10251033 w 12191984"/>
              <a:gd name="connsiteY138" fmla="*/ 6185007 h 6857991"/>
              <a:gd name="connsiteX139" fmla="*/ 10249157 w 12191984"/>
              <a:gd name="connsiteY139" fmla="*/ 6169989 h 6857991"/>
              <a:gd name="connsiteX140" fmla="*/ 10251033 w 12191984"/>
              <a:gd name="connsiteY140" fmla="*/ 6154970 h 6857991"/>
              <a:gd name="connsiteX141" fmla="*/ 10256659 w 12191984"/>
              <a:gd name="connsiteY141" fmla="*/ 6142768 h 6857991"/>
              <a:gd name="connsiteX142" fmla="*/ 10266035 w 12191984"/>
              <a:gd name="connsiteY142" fmla="*/ 6135259 h 6857991"/>
              <a:gd name="connsiteX143" fmla="*/ 10279163 w 12191984"/>
              <a:gd name="connsiteY143" fmla="*/ 6132443 h 6857991"/>
              <a:gd name="connsiteX144" fmla="*/ 9555285 w 12191984"/>
              <a:gd name="connsiteY144" fmla="*/ 6132443 h 6857991"/>
              <a:gd name="connsiteX145" fmla="*/ 9574038 w 12191984"/>
              <a:gd name="connsiteY145" fmla="*/ 6139952 h 6857991"/>
              <a:gd name="connsiteX146" fmla="*/ 9580602 w 12191984"/>
              <a:gd name="connsiteY146" fmla="*/ 6161541 h 6857991"/>
              <a:gd name="connsiteX147" fmla="*/ 9580602 w 12191984"/>
              <a:gd name="connsiteY147" fmla="*/ 6162480 h 6857991"/>
              <a:gd name="connsiteX148" fmla="*/ 9529030 w 12191984"/>
              <a:gd name="connsiteY148" fmla="*/ 6162480 h 6857991"/>
              <a:gd name="connsiteX149" fmla="*/ 9530906 w 12191984"/>
              <a:gd name="connsiteY149" fmla="*/ 6151216 h 6857991"/>
              <a:gd name="connsiteX150" fmla="*/ 9535594 w 12191984"/>
              <a:gd name="connsiteY150" fmla="*/ 6141830 h 6857991"/>
              <a:gd name="connsiteX151" fmla="*/ 9544033 w 12191984"/>
              <a:gd name="connsiteY151" fmla="*/ 6135259 h 6857991"/>
              <a:gd name="connsiteX152" fmla="*/ 9555285 w 12191984"/>
              <a:gd name="connsiteY152" fmla="*/ 6132443 h 6857991"/>
              <a:gd name="connsiteX153" fmla="*/ 9375253 w 12191984"/>
              <a:gd name="connsiteY153" fmla="*/ 6132443 h 6857991"/>
              <a:gd name="connsiteX154" fmla="*/ 9394006 w 12191984"/>
              <a:gd name="connsiteY154" fmla="*/ 6139952 h 6857991"/>
              <a:gd name="connsiteX155" fmla="*/ 9400570 w 12191984"/>
              <a:gd name="connsiteY155" fmla="*/ 6161541 h 6857991"/>
              <a:gd name="connsiteX156" fmla="*/ 9400570 w 12191984"/>
              <a:gd name="connsiteY156" fmla="*/ 6162480 h 6857991"/>
              <a:gd name="connsiteX157" fmla="*/ 9348998 w 12191984"/>
              <a:gd name="connsiteY157" fmla="*/ 6162480 h 6857991"/>
              <a:gd name="connsiteX158" fmla="*/ 9350874 w 12191984"/>
              <a:gd name="connsiteY158" fmla="*/ 6151216 h 6857991"/>
              <a:gd name="connsiteX159" fmla="*/ 9355562 w 12191984"/>
              <a:gd name="connsiteY159" fmla="*/ 6141830 h 6857991"/>
              <a:gd name="connsiteX160" fmla="*/ 9364001 w 12191984"/>
              <a:gd name="connsiteY160" fmla="*/ 6135259 h 6857991"/>
              <a:gd name="connsiteX161" fmla="*/ 9375253 w 12191984"/>
              <a:gd name="connsiteY161" fmla="*/ 6132443 h 6857991"/>
              <a:gd name="connsiteX162" fmla="*/ 9153964 w 12191984"/>
              <a:gd name="connsiteY162" fmla="*/ 6132443 h 6857991"/>
              <a:gd name="connsiteX163" fmla="*/ 9168967 w 12191984"/>
              <a:gd name="connsiteY163" fmla="*/ 6138075 h 6857991"/>
              <a:gd name="connsiteX164" fmla="*/ 9174593 w 12191984"/>
              <a:gd name="connsiteY164" fmla="*/ 6153094 h 6857991"/>
              <a:gd name="connsiteX165" fmla="*/ 9174593 w 12191984"/>
              <a:gd name="connsiteY165" fmla="*/ 6161541 h 6857991"/>
              <a:gd name="connsiteX166" fmla="*/ 9170842 w 12191984"/>
              <a:gd name="connsiteY166" fmla="*/ 6168112 h 6857991"/>
              <a:gd name="connsiteX167" fmla="*/ 9164279 w 12191984"/>
              <a:gd name="connsiteY167" fmla="*/ 6172805 h 6857991"/>
              <a:gd name="connsiteX168" fmla="*/ 9154902 w 12191984"/>
              <a:gd name="connsiteY168" fmla="*/ 6174682 h 6857991"/>
              <a:gd name="connsiteX169" fmla="*/ 9139900 w 12191984"/>
              <a:gd name="connsiteY169" fmla="*/ 6169051 h 6857991"/>
              <a:gd name="connsiteX170" fmla="*/ 9134273 w 12191984"/>
              <a:gd name="connsiteY170" fmla="*/ 6154032 h 6857991"/>
              <a:gd name="connsiteX171" fmla="*/ 9135211 w 12191984"/>
              <a:gd name="connsiteY171" fmla="*/ 6145584 h 6857991"/>
              <a:gd name="connsiteX172" fmla="*/ 9138962 w 12191984"/>
              <a:gd name="connsiteY172" fmla="*/ 6139014 h 6857991"/>
              <a:gd name="connsiteX173" fmla="*/ 9145526 w 12191984"/>
              <a:gd name="connsiteY173" fmla="*/ 6134321 h 6857991"/>
              <a:gd name="connsiteX174" fmla="*/ 9153964 w 12191984"/>
              <a:gd name="connsiteY174" fmla="*/ 6132443 h 6857991"/>
              <a:gd name="connsiteX175" fmla="*/ 8456341 w 12191984"/>
              <a:gd name="connsiteY175" fmla="*/ 6132443 h 6857991"/>
              <a:gd name="connsiteX176" fmla="*/ 8471343 w 12191984"/>
              <a:gd name="connsiteY176" fmla="*/ 6138075 h 6857991"/>
              <a:gd name="connsiteX177" fmla="*/ 8476969 w 12191984"/>
              <a:gd name="connsiteY177" fmla="*/ 6153094 h 6857991"/>
              <a:gd name="connsiteX178" fmla="*/ 8476969 w 12191984"/>
              <a:gd name="connsiteY178" fmla="*/ 6161541 h 6857991"/>
              <a:gd name="connsiteX179" fmla="*/ 8473219 w 12191984"/>
              <a:gd name="connsiteY179" fmla="*/ 6168112 h 6857991"/>
              <a:gd name="connsiteX180" fmla="*/ 8466655 w 12191984"/>
              <a:gd name="connsiteY180" fmla="*/ 6172805 h 6857991"/>
              <a:gd name="connsiteX181" fmla="*/ 8457278 w 12191984"/>
              <a:gd name="connsiteY181" fmla="*/ 6174682 h 6857991"/>
              <a:gd name="connsiteX182" fmla="*/ 8442276 w 12191984"/>
              <a:gd name="connsiteY182" fmla="*/ 6169051 h 6857991"/>
              <a:gd name="connsiteX183" fmla="*/ 8436650 w 12191984"/>
              <a:gd name="connsiteY183" fmla="*/ 6154032 h 6857991"/>
              <a:gd name="connsiteX184" fmla="*/ 8437587 w 12191984"/>
              <a:gd name="connsiteY184" fmla="*/ 6145584 h 6857991"/>
              <a:gd name="connsiteX185" fmla="*/ 8441338 w 12191984"/>
              <a:gd name="connsiteY185" fmla="*/ 6139014 h 6857991"/>
              <a:gd name="connsiteX186" fmla="*/ 8447902 w 12191984"/>
              <a:gd name="connsiteY186" fmla="*/ 6134321 h 6857991"/>
              <a:gd name="connsiteX187" fmla="*/ 8456341 w 12191984"/>
              <a:gd name="connsiteY187" fmla="*/ 6132443 h 6857991"/>
              <a:gd name="connsiteX188" fmla="*/ 8280060 w 12191984"/>
              <a:gd name="connsiteY188" fmla="*/ 6132443 h 6857991"/>
              <a:gd name="connsiteX189" fmla="*/ 8298813 w 12191984"/>
              <a:gd name="connsiteY189" fmla="*/ 6139952 h 6857991"/>
              <a:gd name="connsiteX190" fmla="*/ 8305377 w 12191984"/>
              <a:gd name="connsiteY190" fmla="*/ 6161541 h 6857991"/>
              <a:gd name="connsiteX191" fmla="*/ 8305377 w 12191984"/>
              <a:gd name="connsiteY191" fmla="*/ 6162480 h 6857991"/>
              <a:gd name="connsiteX192" fmla="*/ 8253805 w 12191984"/>
              <a:gd name="connsiteY192" fmla="*/ 6162480 h 6857991"/>
              <a:gd name="connsiteX193" fmla="*/ 8255681 w 12191984"/>
              <a:gd name="connsiteY193" fmla="*/ 6151216 h 6857991"/>
              <a:gd name="connsiteX194" fmla="*/ 8260369 w 12191984"/>
              <a:gd name="connsiteY194" fmla="*/ 6141830 h 6857991"/>
              <a:gd name="connsiteX195" fmla="*/ 8268808 w 12191984"/>
              <a:gd name="connsiteY195" fmla="*/ 6135259 h 6857991"/>
              <a:gd name="connsiteX196" fmla="*/ 8280060 w 12191984"/>
              <a:gd name="connsiteY196" fmla="*/ 6132443 h 6857991"/>
              <a:gd name="connsiteX197" fmla="*/ 11463433 w 12191984"/>
              <a:gd name="connsiteY197" fmla="*/ 6123057 h 6857991"/>
              <a:gd name="connsiteX198" fmla="*/ 11452181 w 12191984"/>
              <a:gd name="connsiteY198" fmla="*/ 6123996 h 6857991"/>
              <a:gd name="connsiteX199" fmla="*/ 11441867 w 12191984"/>
              <a:gd name="connsiteY199" fmla="*/ 6126812 h 6857991"/>
              <a:gd name="connsiteX200" fmla="*/ 11433428 w 12191984"/>
              <a:gd name="connsiteY200" fmla="*/ 6130566 h 6857991"/>
              <a:gd name="connsiteX201" fmla="*/ 11428740 w 12191984"/>
              <a:gd name="connsiteY201" fmla="*/ 6133382 h 6857991"/>
              <a:gd name="connsiteX202" fmla="*/ 11426865 w 12191984"/>
              <a:gd name="connsiteY202" fmla="*/ 6136198 h 6857991"/>
              <a:gd name="connsiteX203" fmla="*/ 11426865 w 12191984"/>
              <a:gd name="connsiteY203" fmla="*/ 6139953 h 6857991"/>
              <a:gd name="connsiteX204" fmla="*/ 11426865 w 12191984"/>
              <a:gd name="connsiteY204" fmla="*/ 6142769 h 6857991"/>
              <a:gd name="connsiteX205" fmla="*/ 11427802 w 12191984"/>
              <a:gd name="connsiteY205" fmla="*/ 6144646 h 6857991"/>
              <a:gd name="connsiteX206" fmla="*/ 11428740 w 12191984"/>
              <a:gd name="connsiteY206" fmla="*/ 6145584 h 6857991"/>
              <a:gd name="connsiteX207" fmla="*/ 11430615 w 12191984"/>
              <a:gd name="connsiteY207" fmla="*/ 6145584 h 6857991"/>
              <a:gd name="connsiteX208" fmla="*/ 11434366 w 12191984"/>
              <a:gd name="connsiteY208" fmla="*/ 6143707 h 6857991"/>
              <a:gd name="connsiteX209" fmla="*/ 11440930 w 12191984"/>
              <a:gd name="connsiteY209" fmla="*/ 6139953 h 6857991"/>
              <a:gd name="connsiteX210" fmla="*/ 11450307 w 12191984"/>
              <a:gd name="connsiteY210" fmla="*/ 6136198 h 6857991"/>
              <a:gd name="connsiteX211" fmla="*/ 11461558 w 12191984"/>
              <a:gd name="connsiteY211" fmla="*/ 6134321 h 6857991"/>
              <a:gd name="connsiteX212" fmla="*/ 11471873 w 12191984"/>
              <a:gd name="connsiteY212" fmla="*/ 6136198 h 6857991"/>
              <a:gd name="connsiteX213" fmla="*/ 11478436 w 12191984"/>
              <a:gd name="connsiteY213" fmla="*/ 6139953 h 6857991"/>
              <a:gd name="connsiteX214" fmla="*/ 11482187 w 12191984"/>
              <a:gd name="connsiteY214" fmla="*/ 6146523 h 6857991"/>
              <a:gd name="connsiteX215" fmla="*/ 11483125 w 12191984"/>
              <a:gd name="connsiteY215" fmla="*/ 6155910 h 6857991"/>
              <a:gd name="connsiteX216" fmla="*/ 11483125 w 12191984"/>
              <a:gd name="connsiteY216" fmla="*/ 6163419 h 6857991"/>
              <a:gd name="connsiteX217" fmla="*/ 11469997 w 12191984"/>
              <a:gd name="connsiteY217" fmla="*/ 6163419 h 6857991"/>
              <a:gd name="connsiteX218" fmla="*/ 11450307 w 12191984"/>
              <a:gd name="connsiteY218" fmla="*/ 6165296 h 6857991"/>
              <a:gd name="connsiteX219" fmla="*/ 11435304 w 12191984"/>
              <a:gd name="connsiteY219" fmla="*/ 6170928 h 6857991"/>
              <a:gd name="connsiteX220" fmla="*/ 11425927 w 12191984"/>
              <a:gd name="connsiteY220" fmla="*/ 6180314 h 6857991"/>
              <a:gd name="connsiteX221" fmla="*/ 11423114 w 12191984"/>
              <a:gd name="connsiteY221" fmla="*/ 6194394 h 6857991"/>
              <a:gd name="connsiteX222" fmla="*/ 11425927 w 12191984"/>
              <a:gd name="connsiteY222" fmla="*/ 6206596 h 6857991"/>
              <a:gd name="connsiteX223" fmla="*/ 11432491 w 12191984"/>
              <a:gd name="connsiteY223" fmla="*/ 6215983 h 6857991"/>
              <a:gd name="connsiteX224" fmla="*/ 11442805 w 12191984"/>
              <a:gd name="connsiteY224" fmla="*/ 6221615 h 6857991"/>
              <a:gd name="connsiteX225" fmla="*/ 11455932 w 12191984"/>
              <a:gd name="connsiteY225" fmla="*/ 6223492 h 6857991"/>
              <a:gd name="connsiteX226" fmla="*/ 11471873 w 12191984"/>
              <a:gd name="connsiteY226" fmla="*/ 6219738 h 6857991"/>
              <a:gd name="connsiteX227" fmla="*/ 11485938 w 12191984"/>
              <a:gd name="connsiteY227" fmla="*/ 6209412 h 6857991"/>
              <a:gd name="connsiteX228" fmla="*/ 11485938 w 12191984"/>
              <a:gd name="connsiteY228" fmla="*/ 6218799 h 6857991"/>
              <a:gd name="connsiteX229" fmla="*/ 11486875 w 12191984"/>
              <a:gd name="connsiteY229" fmla="*/ 6220676 h 6857991"/>
              <a:gd name="connsiteX230" fmla="*/ 11489688 w 12191984"/>
              <a:gd name="connsiteY230" fmla="*/ 6221615 h 6857991"/>
              <a:gd name="connsiteX231" fmla="*/ 11494376 w 12191984"/>
              <a:gd name="connsiteY231" fmla="*/ 6221615 h 6857991"/>
              <a:gd name="connsiteX232" fmla="*/ 11499065 w 12191984"/>
              <a:gd name="connsiteY232" fmla="*/ 6221615 h 6857991"/>
              <a:gd name="connsiteX233" fmla="*/ 11500940 w 12191984"/>
              <a:gd name="connsiteY233" fmla="*/ 6220676 h 6857991"/>
              <a:gd name="connsiteX234" fmla="*/ 11501878 w 12191984"/>
              <a:gd name="connsiteY234" fmla="*/ 6218799 h 6857991"/>
              <a:gd name="connsiteX235" fmla="*/ 11500940 w 12191984"/>
              <a:gd name="connsiteY235" fmla="*/ 6218799 h 6857991"/>
              <a:gd name="connsiteX236" fmla="*/ 11500940 w 12191984"/>
              <a:gd name="connsiteY236" fmla="*/ 6158726 h 6857991"/>
              <a:gd name="connsiteX237" fmla="*/ 11499065 w 12191984"/>
              <a:gd name="connsiteY237" fmla="*/ 6142769 h 6857991"/>
              <a:gd name="connsiteX238" fmla="*/ 11492501 w 12191984"/>
              <a:gd name="connsiteY238" fmla="*/ 6131505 h 6857991"/>
              <a:gd name="connsiteX239" fmla="*/ 11481249 w 12191984"/>
              <a:gd name="connsiteY239" fmla="*/ 6124934 h 6857991"/>
              <a:gd name="connsiteX240" fmla="*/ 11463433 w 12191984"/>
              <a:gd name="connsiteY240" fmla="*/ 6123057 h 6857991"/>
              <a:gd name="connsiteX241" fmla="*/ 10483573 w 12191984"/>
              <a:gd name="connsiteY241" fmla="*/ 6123057 h 6857991"/>
              <a:gd name="connsiteX242" fmla="*/ 10472322 w 12191984"/>
              <a:gd name="connsiteY242" fmla="*/ 6123996 h 6857991"/>
              <a:gd name="connsiteX243" fmla="*/ 10462007 w 12191984"/>
              <a:gd name="connsiteY243" fmla="*/ 6126812 h 6857991"/>
              <a:gd name="connsiteX244" fmla="*/ 10453568 w 12191984"/>
              <a:gd name="connsiteY244" fmla="*/ 6130566 h 6857991"/>
              <a:gd name="connsiteX245" fmla="*/ 10448880 w 12191984"/>
              <a:gd name="connsiteY245" fmla="*/ 6133382 h 6857991"/>
              <a:gd name="connsiteX246" fmla="*/ 10447005 w 12191984"/>
              <a:gd name="connsiteY246" fmla="*/ 6136198 h 6857991"/>
              <a:gd name="connsiteX247" fmla="*/ 10447005 w 12191984"/>
              <a:gd name="connsiteY247" fmla="*/ 6139953 h 6857991"/>
              <a:gd name="connsiteX248" fmla="*/ 10447005 w 12191984"/>
              <a:gd name="connsiteY248" fmla="*/ 6142769 h 6857991"/>
              <a:gd name="connsiteX249" fmla="*/ 10447942 w 12191984"/>
              <a:gd name="connsiteY249" fmla="*/ 6144646 h 6857991"/>
              <a:gd name="connsiteX250" fmla="*/ 10448880 w 12191984"/>
              <a:gd name="connsiteY250" fmla="*/ 6145584 h 6857991"/>
              <a:gd name="connsiteX251" fmla="*/ 10450755 w 12191984"/>
              <a:gd name="connsiteY251" fmla="*/ 6145584 h 6857991"/>
              <a:gd name="connsiteX252" fmla="*/ 10454506 w 12191984"/>
              <a:gd name="connsiteY252" fmla="*/ 6143707 h 6857991"/>
              <a:gd name="connsiteX253" fmla="*/ 10461070 w 12191984"/>
              <a:gd name="connsiteY253" fmla="*/ 6139953 h 6857991"/>
              <a:gd name="connsiteX254" fmla="*/ 10470446 w 12191984"/>
              <a:gd name="connsiteY254" fmla="*/ 6136198 h 6857991"/>
              <a:gd name="connsiteX255" fmla="*/ 10481698 w 12191984"/>
              <a:gd name="connsiteY255" fmla="*/ 6134321 h 6857991"/>
              <a:gd name="connsiteX256" fmla="*/ 10492013 w 12191984"/>
              <a:gd name="connsiteY256" fmla="*/ 6136198 h 6857991"/>
              <a:gd name="connsiteX257" fmla="*/ 10498576 w 12191984"/>
              <a:gd name="connsiteY257" fmla="*/ 6139953 h 6857991"/>
              <a:gd name="connsiteX258" fmla="*/ 10502327 w 12191984"/>
              <a:gd name="connsiteY258" fmla="*/ 6146523 h 6857991"/>
              <a:gd name="connsiteX259" fmla="*/ 10503265 w 12191984"/>
              <a:gd name="connsiteY259" fmla="*/ 6155910 h 6857991"/>
              <a:gd name="connsiteX260" fmla="*/ 10503265 w 12191984"/>
              <a:gd name="connsiteY260" fmla="*/ 6163419 h 6857991"/>
              <a:gd name="connsiteX261" fmla="*/ 10490137 w 12191984"/>
              <a:gd name="connsiteY261" fmla="*/ 6163419 h 6857991"/>
              <a:gd name="connsiteX262" fmla="*/ 10470446 w 12191984"/>
              <a:gd name="connsiteY262" fmla="*/ 6165296 h 6857991"/>
              <a:gd name="connsiteX263" fmla="*/ 10455444 w 12191984"/>
              <a:gd name="connsiteY263" fmla="*/ 6170928 h 6857991"/>
              <a:gd name="connsiteX264" fmla="*/ 10446067 w 12191984"/>
              <a:gd name="connsiteY264" fmla="*/ 6180314 h 6857991"/>
              <a:gd name="connsiteX265" fmla="*/ 10443254 w 12191984"/>
              <a:gd name="connsiteY265" fmla="*/ 6194394 h 6857991"/>
              <a:gd name="connsiteX266" fmla="*/ 10446067 w 12191984"/>
              <a:gd name="connsiteY266" fmla="*/ 6206596 h 6857991"/>
              <a:gd name="connsiteX267" fmla="*/ 10452631 w 12191984"/>
              <a:gd name="connsiteY267" fmla="*/ 6215983 h 6857991"/>
              <a:gd name="connsiteX268" fmla="*/ 10462945 w 12191984"/>
              <a:gd name="connsiteY268" fmla="*/ 6221615 h 6857991"/>
              <a:gd name="connsiteX269" fmla="*/ 10476072 w 12191984"/>
              <a:gd name="connsiteY269" fmla="*/ 6223492 h 6857991"/>
              <a:gd name="connsiteX270" fmla="*/ 10492013 w 12191984"/>
              <a:gd name="connsiteY270" fmla="*/ 6219738 h 6857991"/>
              <a:gd name="connsiteX271" fmla="*/ 10506078 w 12191984"/>
              <a:gd name="connsiteY271" fmla="*/ 6209412 h 6857991"/>
              <a:gd name="connsiteX272" fmla="*/ 10506078 w 12191984"/>
              <a:gd name="connsiteY272" fmla="*/ 6218799 h 6857991"/>
              <a:gd name="connsiteX273" fmla="*/ 10507015 w 12191984"/>
              <a:gd name="connsiteY273" fmla="*/ 6220676 h 6857991"/>
              <a:gd name="connsiteX274" fmla="*/ 10509828 w 12191984"/>
              <a:gd name="connsiteY274" fmla="*/ 6221615 h 6857991"/>
              <a:gd name="connsiteX275" fmla="*/ 10514517 w 12191984"/>
              <a:gd name="connsiteY275" fmla="*/ 6221615 h 6857991"/>
              <a:gd name="connsiteX276" fmla="*/ 10519205 w 12191984"/>
              <a:gd name="connsiteY276" fmla="*/ 6221615 h 6857991"/>
              <a:gd name="connsiteX277" fmla="*/ 10521080 w 12191984"/>
              <a:gd name="connsiteY277" fmla="*/ 6220676 h 6857991"/>
              <a:gd name="connsiteX278" fmla="*/ 10522018 w 12191984"/>
              <a:gd name="connsiteY278" fmla="*/ 6218799 h 6857991"/>
              <a:gd name="connsiteX279" fmla="*/ 10521080 w 12191984"/>
              <a:gd name="connsiteY279" fmla="*/ 6218799 h 6857991"/>
              <a:gd name="connsiteX280" fmla="*/ 10521080 w 12191984"/>
              <a:gd name="connsiteY280" fmla="*/ 6158726 h 6857991"/>
              <a:gd name="connsiteX281" fmla="*/ 10519205 w 12191984"/>
              <a:gd name="connsiteY281" fmla="*/ 6142769 h 6857991"/>
              <a:gd name="connsiteX282" fmla="*/ 10512641 w 12191984"/>
              <a:gd name="connsiteY282" fmla="*/ 6131505 h 6857991"/>
              <a:gd name="connsiteX283" fmla="*/ 10501389 w 12191984"/>
              <a:gd name="connsiteY283" fmla="*/ 6124934 h 6857991"/>
              <a:gd name="connsiteX284" fmla="*/ 10483573 w 12191984"/>
              <a:gd name="connsiteY284" fmla="*/ 6123057 h 6857991"/>
              <a:gd name="connsiteX285" fmla="*/ 9967857 w 12191984"/>
              <a:gd name="connsiteY285" fmla="*/ 6120241 h 6857991"/>
              <a:gd name="connsiteX286" fmla="*/ 9965045 w 12191984"/>
              <a:gd name="connsiteY286" fmla="*/ 6121180 h 6857991"/>
              <a:gd name="connsiteX287" fmla="*/ 9964107 w 12191984"/>
              <a:gd name="connsiteY287" fmla="*/ 6122118 h 6857991"/>
              <a:gd name="connsiteX288" fmla="*/ 9964107 w 12191984"/>
              <a:gd name="connsiteY288" fmla="*/ 6123057 h 6857991"/>
              <a:gd name="connsiteX289" fmla="*/ 9964107 w 12191984"/>
              <a:gd name="connsiteY289" fmla="*/ 6218799 h 6857991"/>
              <a:gd name="connsiteX290" fmla="*/ 9964107 w 12191984"/>
              <a:gd name="connsiteY290" fmla="*/ 6220676 h 6857991"/>
              <a:gd name="connsiteX291" fmla="*/ 9965045 w 12191984"/>
              <a:gd name="connsiteY291" fmla="*/ 6221615 h 6857991"/>
              <a:gd name="connsiteX292" fmla="*/ 9967857 w 12191984"/>
              <a:gd name="connsiteY292" fmla="*/ 6222554 h 6857991"/>
              <a:gd name="connsiteX293" fmla="*/ 9971608 w 12191984"/>
              <a:gd name="connsiteY293" fmla="*/ 6222554 h 6857991"/>
              <a:gd name="connsiteX294" fmla="*/ 9976297 w 12191984"/>
              <a:gd name="connsiteY294" fmla="*/ 6222554 h 6857991"/>
              <a:gd name="connsiteX295" fmla="*/ 9979110 w 12191984"/>
              <a:gd name="connsiteY295" fmla="*/ 6221615 h 6857991"/>
              <a:gd name="connsiteX296" fmla="*/ 9980047 w 12191984"/>
              <a:gd name="connsiteY296" fmla="*/ 6220676 h 6857991"/>
              <a:gd name="connsiteX297" fmla="*/ 9980047 w 12191984"/>
              <a:gd name="connsiteY297" fmla="*/ 6218799 h 6857991"/>
              <a:gd name="connsiteX298" fmla="*/ 9980047 w 12191984"/>
              <a:gd name="connsiteY298" fmla="*/ 6123057 h 6857991"/>
              <a:gd name="connsiteX299" fmla="*/ 9980047 w 12191984"/>
              <a:gd name="connsiteY299" fmla="*/ 6122118 h 6857991"/>
              <a:gd name="connsiteX300" fmla="*/ 9979110 w 12191984"/>
              <a:gd name="connsiteY300" fmla="*/ 6121180 h 6857991"/>
              <a:gd name="connsiteX301" fmla="*/ 9976297 w 12191984"/>
              <a:gd name="connsiteY301" fmla="*/ 6120241 h 6857991"/>
              <a:gd name="connsiteX302" fmla="*/ 9971608 w 12191984"/>
              <a:gd name="connsiteY302" fmla="*/ 6120241 h 6857991"/>
              <a:gd name="connsiteX303" fmla="*/ 9967857 w 12191984"/>
              <a:gd name="connsiteY303" fmla="*/ 6120241 h 6857991"/>
              <a:gd name="connsiteX304" fmla="*/ 9078013 w 12191984"/>
              <a:gd name="connsiteY304" fmla="*/ 6120241 h 6857991"/>
              <a:gd name="connsiteX305" fmla="*/ 9075201 w 12191984"/>
              <a:gd name="connsiteY305" fmla="*/ 6121180 h 6857991"/>
              <a:gd name="connsiteX306" fmla="*/ 9074263 w 12191984"/>
              <a:gd name="connsiteY306" fmla="*/ 6122118 h 6857991"/>
              <a:gd name="connsiteX307" fmla="*/ 9074263 w 12191984"/>
              <a:gd name="connsiteY307" fmla="*/ 6123057 h 6857991"/>
              <a:gd name="connsiteX308" fmla="*/ 9074263 w 12191984"/>
              <a:gd name="connsiteY308" fmla="*/ 6218799 h 6857991"/>
              <a:gd name="connsiteX309" fmla="*/ 9074263 w 12191984"/>
              <a:gd name="connsiteY309" fmla="*/ 6220676 h 6857991"/>
              <a:gd name="connsiteX310" fmla="*/ 9075201 w 12191984"/>
              <a:gd name="connsiteY310" fmla="*/ 6221615 h 6857991"/>
              <a:gd name="connsiteX311" fmla="*/ 9078013 w 12191984"/>
              <a:gd name="connsiteY311" fmla="*/ 6222554 h 6857991"/>
              <a:gd name="connsiteX312" fmla="*/ 9081764 w 12191984"/>
              <a:gd name="connsiteY312" fmla="*/ 6222554 h 6857991"/>
              <a:gd name="connsiteX313" fmla="*/ 9086452 w 12191984"/>
              <a:gd name="connsiteY313" fmla="*/ 6222554 h 6857991"/>
              <a:gd name="connsiteX314" fmla="*/ 9089266 w 12191984"/>
              <a:gd name="connsiteY314" fmla="*/ 6221615 h 6857991"/>
              <a:gd name="connsiteX315" fmla="*/ 9090203 w 12191984"/>
              <a:gd name="connsiteY315" fmla="*/ 6220676 h 6857991"/>
              <a:gd name="connsiteX316" fmla="*/ 9090203 w 12191984"/>
              <a:gd name="connsiteY316" fmla="*/ 6218799 h 6857991"/>
              <a:gd name="connsiteX317" fmla="*/ 9090203 w 12191984"/>
              <a:gd name="connsiteY317" fmla="*/ 6123057 h 6857991"/>
              <a:gd name="connsiteX318" fmla="*/ 9090203 w 12191984"/>
              <a:gd name="connsiteY318" fmla="*/ 6122118 h 6857991"/>
              <a:gd name="connsiteX319" fmla="*/ 9089266 w 12191984"/>
              <a:gd name="connsiteY319" fmla="*/ 6121180 h 6857991"/>
              <a:gd name="connsiteX320" fmla="*/ 9086452 w 12191984"/>
              <a:gd name="connsiteY320" fmla="*/ 6120241 h 6857991"/>
              <a:gd name="connsiteX321" fmla="*/ 9081764 w 12191984"/>
              <a:gd name="connsiteY321" fmla="*/ 6120241 h 6857991"/>
              <a:gd name="connsiteX322" fmla="*/ 9078013 w 12191984"/>
              <a:gd name="connsiteY322" fmla="*/ 6120241 h 6857991"/>
              <a:gd name="connsiteX323" fmla="*/ 8531355 w 12191984"/>
              <a:gd name="connsiteY323" fmla="*/ 6120241 h 6857991"/>
              <a:gd name="connsiteX324" fmla="*/ 8528542 w 12191984"/>
              <a:gd name="connsiteY324" fmla="*/ 6121180 h 6857991"/>
              <a:gd name="connsiteX325" fmla="*/ 8527604 w 12191984"/>
              <a:gd name="connsiteY325" fmla="*/ 6122118 h 6857991"/>
              <a:gd name="connsiteX326" fmla="*/ 8527604 w 12191984"/>
              <a:gd name="connsiteY326" fmla="*/ 6123057 h 6857991"/>
              <a:gd name="connsiteX327" fmla="*/ 8527604 w 12191984"/>
              <a:gd name="connsiteY327" fmla="*/ 6218799 h 6857991"/>
              <a:gd name="connsiteX328" fmla="*/ 8527604 w 12191984"/>
              <a:gd name="connsiteY328" fmla="*/ 6220676 h 6857991"/>
              <a:gd name="connsiteX329" fmla="*/ 8528542 w 12191984"/>
              <a:gd name="connsiteY329" fmla="*/ 6221615 h 6857991"/>
              <a:gd name="connsiteX330" fmla="*/ 8531355 w 12191984"/>
              <a:gd name="connsiteY330" fmla="*/ 6222554 h 6857991"/>
              <a:gd name="connsiteX331" fmla="*/ 8535105 w 12191984"/>
              <a:gd name="connsiteY331" fmla="*/ 6222554 h 6857991"/>
              <a:gd name="connsiteX332" fmla="*/ 8539794 w 12191984"/>
              <a:gd name="connsiteY332" fmla="*/ 6222554 h 6857991"/>
              <a:gd name="connsiteX333" fmla="*/ 8542607 w 12191984"/>
              <a:gd name="connsiteY333" fmla="*/ 6221615 h 6857991"/>
              <a:gd name="connsiteX334" fmla="*/ 8543544 w 12191984"/>
              <a:gd name="connsiteY334" fmla="*/ 6220676 h 6857991"/>
              <a:gd name="connsiteX335" fmla="*/ 8543544 w 12191984"/>
              <a:gd name="connsiteY335" fmla="*/ 6218799 h 6857991"/>
              <a:gd name="connsiteX336" fmla="*/ 8543544 w 12191984"/>
              <a:gd name="connsiteY336" fmla="*/ 6123057 h 6857991"/>
              <a:gd name="connsiteX337" fmla="*/ 8543544 w 12191984"/>
              <a:gd name="connsiteY337" fmla="*/ 6122118 h 6857991"/>
              <a:gd name="connsiteX338" fmla="*/ 8542607 w 12191984"/>
              <a:gd name="connsiteY338" fmla="*/ 6121180 h 6857991"/>
              <a:gd name="connsiteX339" fmla="*/ 8539794 w 12191984"/>
              <a:gd name="connsiteY339" fmla="*/ 6120241 h 6857991"/>
              <a:gd name="connsiteX340" fmla="*/ 8535105 w 12191984"/>
              <a:gd name="connsiteY340" fmla="*/ 6120241 h 6857991"/>
              <a:gd name="connsiteX341" fmla="*/ 8531355 w 12191984"/>
              <a:gd name="connsiteY341" fmla="*/ 6120241 h 6857991"/>
              <a:gd name="connsiteX342" fmla="*/ 9555285 w 12191984"/>
              <a:gd name="connsiteY342" fmla="*/ 6119302 h 6857991"/>
              <a:gd name="connsiteX343" fmla="*/ 9536532 w 12191984"/>
              <a:gd name="connsiteY343" fmla="*/ 6123057 h 6857991"/>
              <a:gd name="connsiteX344" fmla="*/ 9522467 w 12191984"/>
              <a:gd name="connsiteY344" fmla="*/ 6133382 h 6857991"/>
              <a:gd name="connsiteX345" fmla="*/ 9513090 w 12191984"/>
              <a:gd name="connsiteY345" fmla="*/ 6150277 h 6857991"/>
              <a:gd name="connsiteX346" fmla="*/ 9510277 w 12191984"/>
              <a:gd name="connsiteY346" fmla="*/ 6171866 h 6857991"/>
              <a:gd name="connsiteX347" fmla="*/ 9513090 w 12191984"/>
              <a:gd name="connsiteY347" fmla="*/ 6194394 h 6857991"/>
              <a:gd name="connsiteX348" fmla="*/ 9522467 w 12191984"/>
              <a:gd name="connsiteY348" fmla="*/ 6210351 h 6857991"/>
              <a:gd name="connsiteX349" fmla="*/ 9537469 w 12191984"/>
              <a:gd name="connsiteY349" fmla="*/ 6219737 h 6857991"/>
              <a:gd name="connsiteX350" fmla="*/ 9558098 w 12191984"/>
              <a:gd name="connsiteY350" fmla="*/ 6222553 h 6857991"/>
              <a:gd name="connsiteX351" fmla="*/ 9571225 w 12191984"/>
              <a:gd name="connsiteY351" fmla="*/ 6221614 h 6857991"/>
              <a:gd name="connsiteX352" fmla="*/ 9581540 w 12191984"/>
              <a:gd name="connsiteY352" fmla="*/ 6219737 h 6857991"/>
              <a:gd name="connsiteX353" fmla="*/ 9589041 w 12191984"/>
              <a:gd name="connsiteY353" fmla="*/ 6216921 h 6857991"/>
              <a:gd name="connsiteX354" fmla="*/ 9592791 w 12191984"/>
              <a:gd name="connsiteY354" fmla="*/ 6215044 h 6857991"/>
              <a:gd name="connsiteX355" fmla="*/ 9593729 w 12191984"/>
              <a:gd name="connsiteY355" fmla="*/ 6214105 h 6857991"/>
              <a:gd name="connsiteX356" fmla="*/ 9594667 w 12191984"/>
              <a:gd name="connsiteY356" fmla="*/ 6212228 h 6857991"/>
              <a:gd name="connsiteX357" fmla="*/ 9594667 w 12191984"/>
              <a:gd name="connsiteY357" fmla="*/ 6210351 h 6857991"/>
              <a:gd name="connsiteX358" fmla="*/ 9594667 w 12191984"/>
              <a:gd name="connsiteY358" fmla="*/ 6207535 h 6857991"/>
              <a:gd name="connsiteX359" fmla="*/ 9594667 w 12191984"/>
              <a:gd name="connsiteY359" fmla="*/ 6204719 h 6857991"/>
              <a:gd name="connsiteX360" fmla="*/ 9593729 w 12191984"/>
              <a:gd name="connsiteY360" fmla="*/ 6202841 h 6857991"/>
              <a:gd name="connsiteX361" fmla="*/ 9592791 w 12191984"/>
              <a:gd name="connsiteY361" fmla="*/ 6201903 h 6857991"/>
              <a:gd name="connsiteX362" fmla="*/ 9591854 w 12191984"/>
              <a:gd name="connsiteY362" fmla="*/ 6201903 h 6857991"/>
              <a:gd name="connsiteX363" fmla="*/ 9588103 w 12191984"/>
              <a:gd name="connsiteY363" fmla="*/ 6202841 h 6857991"/>
              <a:gd name="connsiteX364" fmla="*/ 9581540 w 12191984"/>
              <a:gd name="connsiteY364" fmla="*/ 6205657 h 6857991"/>
              <a:gd name="connsiteX365" fmla="*/ 9572163 w 12191984"/>
              <a:gd name="connsiteY365" fmla="*/ 6208473 h 6857991"/>
              <a:gd name="connsiteX366" fmla="*/ 9559973 w 12191984"/>
              <a:gd name="connsiteY366" fmla="*/ 6209412 h 6857991"/>
              <a:gd name="connsiteX367" fmla="*/ 9545908 w 12191984"/>
              <a:gd name="connsiteY367" fmla="*/ 6206596 h 6857991"/>
              <a:gd name="connsiteX368" fmla="*/ 9536532 w 12191984"/>
              <a:gd name="connsiteY368" fmla="*/ 6200026 h 6857991"/>
              <a:gd name="connsiteX369" fmla="*/ 9530906 w 12191984"/>
              <a:gd name="connsiteY369" fmla="*/ 6188762 h 6857991"/>
              <a:gd name="connsiteX370" fmla="*/ 9529030 w 12191984"/>
              <a:gd name="connsiteY370" fmla="*/ 6174682 h 6857991"/>
              <a:gd name="connsiteX371" fmla="*/ 9590916 w 12191984"/>
              <a:gd name="connsiteY371" fmla="*/ 6174682 h 6857991"/>
              <a:gd name="connsiteX372" fmla="*/ 9595605 w 12191984"/>
              <a:gd name="connsiteY372" fmla="*/ 6172805 h 6857991"/>
              <a:gd name="connsiteX373" fmla="*/ 9597480 w 12191984"/>
              <a:gd name="connsiteY373" fmla="*/ 6167173 h 6857991"/>
              <a:gd name="connsiteX374" fmla="*/ 9597480 w 12191984"/>
              <a:gd name="connsiteY374" fmla="*/ 6164357 h 6857991"/>
              <a:gd name="connsiteX375" fmla="*/ 9594667 w 12191984"/>
              <a:gd name="connsiteY375" fmla="*/ 6146523 h 6857991"/>
              <a:gd name="connsiteX376" fmla="*/ 9587166 w 12191984"/>
              <a:gd name="connsiteY376" fmla="*/ 6132443 h 6857991"/>
              <a:gd name="connsiteX377" fmla="*/ 9574038 w 12191984"/>
              <a:gd name="connsiteY377" fmla="*/ 6123057 h 6857991"/>
              <a:gd name="connsiteX378" fmla="*/ 9555285 w 12191984"/>
              <a:gd name="connsiteY378" fmla="*/ 6119302 h 6857991"/>
              <a:gd name="connsiteX379" fmla="*/ 9375253 w 12191984"/>
              <a:gd name="connsiteY379" fmla="*/ 6119302 h 6857991"/>
              <a:gd name="connsiteX380" fmla="*/ 9356500 w 12191984"/>
              <a:gd name="connsiteY380" fmla="*/ 6123057 h 6857991"/>
              <a:gd name="connsiteX381" fmla="*/ 9342435 w 12191984"/>
              <a:gd name="connsiteY381" fmla="*/ 6133382 h 6857991"/>
              <a:gd name="connsiteX382" fmla="*/ 9333058 w 12191984"/>
              <a:gd name="connsiteY382" fmla="*/ 6150277 h 6857991"/>
              <a:gd name="connsiteX383" fmla="*/ 9330245 w 12191984"/>
              <a:gd name="connsiteY383" fmla="*/ 6171866 h 6857991"/>
              <a:gd name="connsiteX384" fmla="*/ 9333058 w 12191984"/>
              <a:gd name="connsiteY384" fmla="*/ 6194394 h 6857991"/>
              <a:gd name="connsiteX385" fmla="*/ 9342435 w 12191984"/>
              <a:gd name="connsiteY385" fmla="*/ 6210351 h 6857991"/>
              <a:gd name="connsiteX386" fmla="*/ 9357438 w 12191984"/>
              <a:gd name="connsiteY386" fmla="*/ 6219737 h 6857991"/>
              <a:gd name="connsiteX387" fmla="*/ 9378066 w 12191984"/>
              <a:gd name="connsiteY387" fmla="*/ 6222553 h 6857991"/>
              <a:gd name="connsiteX388" fmla="*/ 9391193 w 12191984"/>
              <a:gd name="connsiteY388" fmla="*/ 6221614 h 6857991"/>
              <a:gd name="connsiteX389" fmla="*/ 9401508 w 12191984"/>
              <a:gd name="connsiteY389" fmla="*/ 6219737 h 6857991"/>
              <a:gd name="connsiteX390" fmla="*/ 9409009 w 12191984"/>
              <a:gd name="connsiteY390" fmla="*/ 6216921 h 6857991"/>
              <a:gd name="connsiteX391" fmla="*/ 9412760 w 12191984"/>
              <a:gd name="connsiteY391" fmla="*/ 6215044 h 6857991"/>
              <a:gd name="connsiteX392" fmla="*/ 9413697 w 12191984"/>
              <a:gd name="connsiteY392" fmla="*/ 6214105 h 6857991"/>
              <a:gd name="connsiteX393" fmla="*/ 9414635 w 12191984"/>
              <a:gd name="connsiteY393" fmla="*/ 6212228 h 6857991"/>
              <a:gd name="connsiteX394" fmla="*/ 9414635 w 12191984"/>
              <a:gd name="connsiteY394" fmla="*/ 6210351 h 6857991"/>
              <a:gd name="connsiteX395" fmla="*/ 9414635 w 12191984"/>
              <a:gd name="connsiteY395" fmla="*/ 6207535 h 6857991"/>
              <a:gd name="connsiteX396" fmla="*/ 9414635 w 12191984"/>
              <a:gd name="connsiteY396" fmla="*/ 6204719 h 6857991"/>
              <a:gd name="connsiteX397" fmla="*/ 9413697 w 12191984"/>
              <a:gd name="connsiteY397" fmla="*/ 6202841 h 6857991"/>
              <a:gd name="connsiteX398" fmla="*/ 9412760 w 12191984"/>
              <a:gd name="connsiteY398" fmla="*/ 6201903 h 6857991"/>
              <a:gd name="connsiteX399" fmla="*/ 9411822 w 12191984"/>
              <a:gd name="connsiteY399" fmla="*/ 6201903 h 6857991"/>
              <a:gd name="connsiteX400" fmla="*/ 9408071 w 12191984"/>
              <a:gd name="connsiteY400" fmla="*/ 6202841 h 6857991"/>
              <a:gd name="connsiteX401" fmla="*/ 9401508 w 12191984"/>
              <a:gd name="connsiteY401" fmla="*/ 6205657 h 6857991"/>
              <a:gd name="connsiteX402" fmla="*/ 9392131 w 12191984"/>
              <a:gd name="connsiteY402" fmla="*/ 6208473 h 6857991"/>
              <a:gd name="connsiteX403" fmla="*/ 9379941 w 12191984"/>
              <a:gd name="connsiteY403" fmla="*/ 6209412 h 6857991"/>
              <a:gd name="connsiteX404" fmla="*/ 9365876 w 12191984"/>
              <a:gd name="connsiteY404" fmla="*/ 6206596 h 6857991"/>
              <a:gd name="connsiteX405" fmla="*/ 9356500 w 12191984"/>
              <a:gd name="connsiteY405" fmla="*/ 6200026 h 6857991"/>
              <a:gd name="connsiteX406" fmla="*/ 9350874 w 12191984"/>
              <a:gd name="connsiteY406" fmla="*/ 6188762 h 6857991"/>
              <a:gd name="connsiteX407" fmla="*/ 9348998 w 12191984"/>
              <a:gd name="connsiteY407" fmla="*/ 6174682 h 6857991"/>
              <a:gd name="connsiteX408" fmla="*/ 9411822 w 12191984"/>
              <a:gd name="connsiteY408" fmla="*/ 6174682 h 6857991"/>
              <a:gd name="connsiteX409" fmla="*/ 9416510 w 12191984"/>
              <a:gd name="connsiteY409" fmla="*/ 6172805 h 6857991"/>
              <a:gd name="connsiteX410" fmla="*/ 9418386 w 12191984"/>
              <a:gd name="connsiteY410" fmla="*/ 6167173 h 6857991"/>
              <a:gd name="connsiteX411" fmla="*/ 9417448 w 12191984"/>
              <a:gd name="connsiteY411" fmla="*/ 6167173 h 6857991"/>
              <a:gd name="connsiteX412" fmla="*/ 9417448 w 12191984"/>
              <a:gd name="connsiteY412" fmla="*/ 6164357 h 6857991"/>
              <a:gd name="connsiteX413" fmla="*/ 9414635 w 12191984"/>
              <a:gd name="connsiteY413" fmla="*/ 6146523 h 6857991"/>
              <a:gd name="connsiteX414" fmla="*/ 9407134 w 12191984"/>
              <a:gd name="connsiteY414" fmla="*/ 6132443 h 6857991"/>
              <a:gd name="connsiteX415" fmla="*/ 9394006 w 12191984"/>
              <a:gd name="connsiteY415" fmla="*/ 6123057 h 6857991"/>
              <a:gd name="connsiteX416" fmla="*/ 9375253 w 12191984"/>
              <a:gd name="connsiteY416" fmla="*/ 6119302 h 6857991"/>
              <a:gd name="connsiteX417" fmla="*/ 8813592 w 12191984"/>
              <a:gd name="connsiteY417" fmla="*/ 6119302 h 6857991"/>
              <a:gd name="connsiteX418" fmla="*/ 8810778 w 12191984"/>
              <a:gd name="connsiteY418" fmla="*/ 6120241 h 6857991"/>
              <a:gd name="connsiteX419" fmla="*/ 8808903 w 12191984"/>
              <a:gd name="connsiteY419" fmla="*/ 6123057 h 6857991"/>
              <a:gd name="connsiteX420" fmla="*/ 8782649 w 12191984"/>
              <a:gd name="connsiteY420" fmla="*/ 6200026 h 6857991"/>
              <a:gd name="connsiteX421" fmla="*/ 8755456 w 12191984"/>
              <a:gd name="connsiteY421" fmla="*/ 6123995 h 6857991"/>
              <a:gd name="connsiteX422" fmla="*/ 8754519 w 12191984"/>
              <a:gd name="connsiteY422" fmla="*/ 6122118 h 6857991"/>
              <a:gd name="connsiteX423" fmla="*/ 8752643 w 12191984"/>
              <a:gd name="connsiteY423" fmla="*/ 6121179 h 6857991"/>
              <a:gd name="connsiteX424" fmla="*/ 8749830 w 12191984"/>
              <a:gd name="connsiteY424" fmla="*/ 6120241 h 6857991"/>
              <a:gd name="connsiteX425" fmla="*/ 8745142 w 12191984"/>
              <a:gd name="connsiteY425" fmla="*/ 6120241 h 6857991"/>
              <a:gd name="connsiteX426" fmla="*/ 8740454 w 12191984"/>
              <a:gd name="connsiteY426" fmla="*/ 6120241 h 6857991"/>
              <a:gd name="connsiteX427" fmla="*/ 8737641 w 12191984"/>
              <a:gd name="connsiteY427" fmla="*/ 6121179 h 6857991"/>
              <a:gd name="connsiteX428" fmla="*/ 8736703 w 12191984"/>
              <a:gd name="connsiteY428" fmla="*/ 6123057 h 6857991"/>
              <a:gd name="connsiteX429" fmla="*/ 8737641 w 12191984"/>
              <a:gd name="connsiteY429" fmla="*/ 6126811 h 6857991"/>
              <a:gd name="connsiteX430" fmla="*/ 8771397 w 12191984"/>
              <a:gd name="connsiteY430" fmla="*/ 6217860 h 6857991"/>
              <a:gd name="connsiteX431" fmla="*/ 8772334 w 12191984"/>
              <a:gd name="connsiteY431" fmla="*/ 6219737 h 6857991"/>
              <a:gd name="connsiteX432" fmla="*/ 8774210 w 12191984"/>
              <a:gd name="connsiteY432" fmla="*/ 6220676 h 6857991"/>
              <a:gd name="connsiteX433" fmla="*/ 8761082 w 12191984"/>
              <a:gd name="connsiteY433" fmla="*/ 6253528 h 6857991"/>
              <a:gd name="connsiteX434" fmla="*/ 8760145 w 12191984"/>
              <a:gd name="connsiteY434" fmla="*/ 6256344 h 6857991"/>
              <a:gd name="connsiteX435" fmla="*/ 8761082 w 12191984"/>
              <a:gd name="connsiteY435" fmla="*/ 6258222 h 6857991"/>
              <a:gd name="connsiteX436" fmla="*/ 8763895 w 12191984"/>
              <a:gd name="connsiteY436" fmla="*/ 6259160 h 6857991"/>
              <a:gd name="connsiteX437" fmla="*/ 8768584 w 12191984"/>
              <a:gd name="connsiteY437" fmla="*/ 6259160 h 6857991"/>
              <a:gd name="connsiteX438" fmla="*/ 8776085 w 12191984"/>
              <a:gd name="connsiteY438" fmla="*/ 6258222 h 6857991"/>
              <a:gd name="connsiteX439" fmla="*/ 8778898 w 12191984"/>
              <a:gd name="connsiteY439" fmla="*/ 6255406 h 6857991"/>
              <a:gd name="connsiteX440" fmla="*/ 8791087 w 12191984"/>
              <a:gd name="connsiteY440" fmla="*/ 6220676 h 6857991"/>
              <a:gd name="connsiteX441" fmla="*/ 8826719 w 12191984"/>
              <a:gd name="connsiteY441" fmla="*/ 6124934 h 6857991"/>
              <a:gd name="connsiteX442" fmla="*/ 8827657 w 12191984"/>
              <a:gd name="connsiteY442" fmla="*/ 6122118 h 6857991"/>
              <a:gd name="connsiteX443" fmla="*/ 8826719 w 12191984"/>
              <a:gd name="connsiteY443" fmla="*/ 6120241 h 6857991"/>
              <a:gd name="connsiteX444" fmla="*/ 8823906 w 12191984"/>
              <a:gd name="connsiteY444" fmla="*/ 6119302 h 6857991"/>
              <a:gd name="connsiteX445" fmla="*/ 8819217 w 12191984"/>
              <a:gd name="connsiteY445" fmla="*/ 6119302 h 6857991"/>
              <a:gd name="connsiteX446" fmla="*/ 8813592 w 12191984"/>
              <a:gd name="connsiteY446" fmla="*/ 6119302 h 6857991"/>
              <a:gd name="connsiteX447" fmla="*/ 8280060 w 12191984"/>
              <a:gd name="connsiteY447" fmla="*/ 6119302 h 6857991"/>
              <a:gd name="connsiteX448" fmla="*/ 8261307 w 12191984"/>
              <a:gd name="connsiteY448" fmla="*/ 6123057 h 6857991"/>
              <a:gd name="connsiteX449" fmla="*/ 8247242 w 12191984"/>
              <a:gd name="connsiteY449" fmla="*/ 6133382 h 6857991"/>
              <a:gd name="connsiteX450" fmla="*/ 8237865 w 12191984"/>
              <a:gd name="connsiteY450" fmla="*/ 6150277 h 6857991"/>
              <a:gd name="connsiteX451" fmla="*/ 8235052 w 12191984"/>
              <a:gd name="connsiteY451" fmla="*/ 6171866 h 6857991"/>
              <a:gd name="connsiteX452" fmla="*/ 8237865 w 12191984"/>
              <a:gd name="connsiteY452" fmla="*/ 6194394 h 6857991"/>
              <a:gd name="connsiteX453" fmla="*/ 8247242 w 12191984"/>
              <a:gd name="connsiteY453" fmla="*/ 6210351 h 6857991"/>
              <a:gd name="connsiteX454" fmla="*/ 8262244 w 12191984"/>
              <a:gd name="connsiteY454" fmla="*/ 6219737 h 6857991"/>
              <a:gd name="connsiteX455" fmla="*/ 8282873 w 12191984"/>
              <a:gd name="connsiteY455" fmla="*/ 6222553 h 6857991"/>
              <a:gd name="connsiteX456" fmla="*/ 8296000 w 12191984"/>
              <a:gd name="connsiteY456" fmla="*/ 6221614 h 6857991"/>
              <a:gd name="connsiteX457" fmla="*/ 8306315 w 12191984"/>
              <a:gd name="connsiteY457" fmla="*/ 6219737 h 6857991"/>
              <a:gd name="connsiteX458" fmla="*/ 8313816 w 12191984"/>
              <a:gd name="connsiteY458" fmla="*/ 6216921 h 6857991"/>
              <a:gd name="connsiteX459" fmla="*/ 8317566 w 12191984"/>
              <a:gd name="connsiteY459" fmla="*/ 6215044 h 6857991"/>
              <a:gd name="connsiteX460" fmla="*/ 8318504 w 12191984"/>
              <a:gd name="connsiteY460" fmla="*/ 6214105 h 6857991"/>
              <a:gd name="connsiteX461" fmla="*/ 8319442 w 12191984"/>
              <a:gd name="connsiteY461" fmla="*/ 6212228 h 6857991"/>
              <a:gd name="connsiteX462" fmla="*/ 8319442 w 12191984"/>
              <a:gd name="connsiteY462" fmla="*/ 6210351 h 6857991"/>
              <a:gd name="connsiteX463" fmla="*/ 8319442 w 12191984"/>
              <a:gd name="connsiteY463" fmla="*/ 6207535 h 6857991"/>
              <a:gd name="connsiteX464" fmla="*/ 8319442 w 12191984"/>
              <a:gd name="connsiteY464" fmla="*/ 6204719 h 6857991"/>
              <a:gd name="connsiteX465" fmla="*/ 8318504 w 12191984"/>
              <a:gd name="connsiteY465" fmla="*/ 6202841 h 6857991"/>
              <a:gd name="connsiteX466" fmla="*/ 8317566 w 12191984"/>
              <a:gd name="connsiteY466" fmla="*/ 6201903 h 6857991"/>
              <a:gd name="connsiteX467" fmla="*/ 8316629 w 12191984"/>
              <a:gd name="connsiteY467" fmla="*/ 6201903 h 6857991"/>
              <a:gd name="connsiteX468" fmla="*/ 8312878 w 12191984"/>
              <a:gd name="connsiteY468" fmla="*/ 6202841 h 6857991"/>
              <a:gd name="connsiteX469" fmla="*/ 8306315 w 12191984"/>
              <a:gd name="connsiteY469" fmla="*/ 6205657 h 6857991"/>
              <a:gd name="connsiteX470" fmla="*/ 8296938 w 12191984"/>
              <a:gd name="connsiteY470" fmla="*/ 6208473 h 6857991"/>
              <a:gd name="connsiteX471" fmla="*/ 8284748 w 12191984"/>
              <a:gd name="connsiteY471" fmla="*/ 6209412 h 6857991"/>
              <a:gd name="connsiteX472" fmla="*/ 8270683 w 12191984"/>
              <a:gd name="connsiteY472" fmla="*/ 6206596 h 6857991"/>
              <a:gd name="connsiteX473" fmla="*/ 8261307 w 12191984"/>
              <a:gd name="connsiteY473" fmla="*/ 6200026 h 6857991"/>
              <a:gd name="connsiteX474" fmla="*/ 8255681 w 12191984"/>
              <a:gd name="connsiteY474" fmla="*/ 6188762 h 6857991"/>
              <a:gd name="connsiteX475" fmla="*/ 8253805 w 12191984"/>
              <a:gd name="connsiteY475" fmla="*/ 6174682 h 6857991"/>
              <a:gd name="connsiteX476" fmla="*/ 8316629 w 12191984"/>
              <a:gd name="connsiteY476" fmla="*/ 6174682 h 6857991"/>
              <a:gd name="connsiteX477" fmla="*/ 8321317 w 12191984"/>
              <a:gd name="connsiteY477" fmla="*/ 6172805 h 6857991"/>
              <a:gd name="connsiteX478" fmla="*/ 8323192 w 12191984"/>
              <a:gd name="connsiteY478" fmla="*/ 6167173 h 6857991"/>
              <a:gd name="connsiteX479" fmla="*/ 8322255 w 12191984"/>
              <a:gd name="connsiteY479" fmla="*/ 6167173 h 6857991"/>
              <a:gd name="connsiteX480" fmla="*/ 8322255 w 12191984"/>
              <a:gd name="connsiteY480" fmla="*/ 6164357 h 6857991"/>
              <a:gd name="connsiteX481" fmla="*/ 8319442 w 12191984"/>
              <a:gd name="connsiteY481" fmla="*/ 6146523 h 6857991"/>
              <a:gd name="connsiteX482" fmla="*/ 8311941 w 12191984"/>
              <a:gd name="connsiteY482" fmla="*/ 6132443 h 6857991"/>
              <a:gd name="connsiteX483" fmla="*/ 8298813 w 12191984"/>
              <a:gd name="connsiteY483" fmla="*/ 6123057 h 6857991"/>
              <a:gd name="connsiteX484" fmla="*/ 8280060 w 12191984"/>
              <a:gd name="connsiteY484" fmla="*/ 6119302 h 6857991"/>
              <a:gd name="connsiteX485" fmla="*/ 11563764 w 12191984"/>
              <a:gd name="connsiteY485" fmla="*/ 6118363 h 6857991"/>
              <a:gd name="connsiteX486" fmla="*/ 11548762 w 12191984"/>
              <a:gd name="connsiteY486" fmla="*/ 6120240 h 6857991"/>
              <a:gd name="connsiteX487" fmla="*/ 11537510 w 12191984"/>
              <a:gd name="connsiteY487" fmla="*/ 6126811 h 6857991"/>
              <a:gd name="connsiteX488" fmla="*/ 11530946 w 12191984"/>
              <a:gd name="connsiteY488" fmla="*/ 6136197 h 6857991"/>
              <a:gd name="connsiteX489" fmla="*/ 11529070 w 12191984"/>
              <a:gd name="connsiteY489" fmla="*/ 6146522 h 6857991"/>
              <a:gd name="connsiteX490" fmla="*/ 11530946 w 12191984"/>
              <a:gd name="connsiteY490" fmla="*/ 6157786 h 6857991"/>
              <a:gd name="connsiteX491" fmla="*/ 11536572 w 12191984"/>
              <a:gd name="connsiteY491" fmla="*/ 6165295 h 6857991"/>
              <a:gd name="connsiteX492" fmla="*/ 11544073 w 12191984"/>
              <a:gd name="connsiteY492" fmla="*/ 6170927 h 6857991"/>
              <a:gd name="connsiteX493" fmla="*/ 11552512 w 12191984"/>
              <a:gd name="connsiteY493" fmla="*/ 6174682 h 6857991"/>
              <a:gd name="connsiteX494" fmla="*/ 11560951 w 12191984"/>
              <a:gd name="connsiteY494" fmla="*/ 6178436 h 6857991"/>
              <a:gd name="connsiteX495" fmla="*/ 11568452 w 12191984"/>
              <a:gd name="connsiteY495" fmla="*/ 6182191 h 6857991"/>
              <a:gd name="connsiteX496" fmla="*/ 11574078 w 12191984"/>
              <a:gd name="connsiteY496" fmla="*/ 6186884 h 6857991"/>
              <a:gd name="connsiteX497" fmla="*/ 11575954 w 12191984"/>
              <a:gd name="connsiteY497" fmla="*/ 6193455 h 6857991"/>
              <a:gd name="connsiteX498" fmla="*/ 11574078 w 12191984"/>
              <a:gd name="connsiteY498" fmla="*/ 6200025 h 6857991"/>
              <a:gd name="connsiteX499" fmla="*/ 11570328 w 12191984"/>
              <a:gd name="connsiteY499" fmla="*/ 6204718 h 6857991"/>
              <a:gd name="connsiteX500" fmla="*/ 11563764 w 12191984"/>
              <a:gd name="connsiteY500" fmla="*/ 6207534 h 6857991"/>
              <a:gd name="connsiteX501" fmla="*/ 11555325 w 12191984"/>
              <a:gd name="connsiteY501" fmla="*/ 6208473 h 6857991"/>
              <a:gd name="connsiteX502" fmla="*/ 11545011 w 12191984"/>
              <a:gd name="connsiteY502" fmla="*/ 6206596 h 6857991"/>
              <a:gd name="connsiteX503" fmla="*/ 11537510 w 12191984"/>
              <a:gd name="connsiteY503" fmla="*/ 6203780 h 6857991"/>
              <a:gd name="connsiteX504" fmla="*/ 11531883 w 12191984"/>
              <a:gd name="connsiteY504" fmla="*/ 6200964 h 6857991"/>
              <a:gd name="connsiteX505" fmla="*/ 11528133 w 12191984"/>
              <a:gd name="connsiteY505" fmla="*/ 6199087 h 6857991"/>
              <a:gd name="connsiteX506" fmla="*/ 11527195 w 12191984"/>
              <a:gd name="connsiteY506" fmla="*/ 6199087 h 6857991"/>
              <a:gd name="connsiteX507" fmla="*/ 11526257 w 12191984"/>
              <a:gd name="connsiteY507" fmla="*/ 6200025 h 6857991"/>
              <a:gd name="connsiteX508" fmla="*/ 11525320 w 12191984"/>
              <a:gd name="connsiteY508" fmla="*/ 6201902 h 6857991"/>
              <a:gd name="connsiteX509" fmla="*/ 11525320 w 12191984"/>
              <a:gd name="connsiteY509" fmla="*/ 6205657 h 6857991"/>
              <a:gd name="connsiteX510" fmla="*/ 11526257 w 12191984"/>
              <a:gd name="connsiteY510" fmla="*/ 6211289 h 6857991"/>
              <a:gd name="connsiteX511" fmla="*/ 11528133 w 12191984"/>
              <a:gd name="connsiteY511" fmla="*/ 6214105 h 6857991"/>
              <a:gd name="connsiteX512" fmla="*/ 11531883 w 12191984"/>
              <a:gd name="connsiteY512" fmla="*/ 6216921 h 6857991"/>
              <a:gd name="connsiteX513" fmla="*/ 11538447 w 12191984"/>
              <a:gd name="connsiteY513" fmla="*/ 6219737 h 6857991"/>
              <a:gd name="connsiteX514" fmla="*/ 11546886 w 12191984"/>
              <a:gd name="connsiteY514" fmla="*/ 6221614 h 6857991"/>
              <a:gd name="connsiteX515" fmla="*/ 11556263 w 12191984"/>
              <a:gd name="connsiteY515" fmla="*/ 6222553 h 6857991"/>
              <a:gd name="connsiteX516" fmla="*/ 11571265 w 12191984"/>
              <a:gd name="connsiteY516" fmla="*/ 6220675 h 6857991"/>
              <a:gd name="connsiteX517" fmla="*/ 11583455 w 12191984"/>
              <a:gd name="connsiteY517" fmla="*/ 6215044 h 6857991"/>
              <a:gd name="connsiteX518" fmla="*/ 11590957 w 12191984"/>
              <a:gd name="connsiteY518" fmla="*/ 6205657 h 6857991"/>
              <a:gd name="connsiteX519" fmla="*/ 11593769 w 12191984"/>
              <a:gd name="connsiteY519" fmla="*/ 6192516 h 6857991"/>
              <a:gd name="connsiteX520" fmla="*/ 11591894 w 12191984"/>
              <a:gd name="connsiteY520" fmla="*/ 6181252 h 6857991"/>
              <a:gd name="connsiteX521" fmla="*/ 11586268 w 12191984"/>
              <a:gd name="connsiteY521" fmla="*/ 6173743 h 6857991"/>
              <a:gd name="connsiteX522" fmla="*/ 11578766 w 12191984"/>
              <a:gd name="connsiteY522" fmla="*/ 6168111 h 6857991"/>
              <a:gd name="connsiteX523" fmla="*/ 11570328 w 12191984"/>
              <a:gd name="connsiteY523" fmla="*/ 6164357 h 6857991"/>
              <a:gd name="connsiteX524" fmla="*/ 11561889 w 12191984"/>
              <a:gd name="connsiteY524" fmla="*/ 6160602 h 6857991"/>
              <a:gd name="connsiteX525" fmla="*/ 11554387 w 12191984"/>
              <a:gd name="connsiteY525" fmla="*/ 6156848 h 6857991"/>
              <a:gd name="connsiteX526" fmla="*/ 11548762 w 12191984"/>
              <a:gd name="connsiteY526" fmla="*/ 6152154 h 6857991"/>
              <a:gd name="connsiteX527" fmla="*/ 11546886 w 12191984"/>
              <a:gd name="connsiteY527" fmla="*/ 6145584 h 6857991"/>
              <a:gd name="connsiteX528" fmla="*/ 11547824 w 12191984"/>
              <a:gd name="connsiteY528" fmla="*/ 6139952 h 6857991"/>
              <a:gd name="connsiteX529" fmla="*/ 11550637 w 12191984"/>
              <a:gd name="connsiteY529" fmla="*/ 6135259 h 6857991"/>
              <a:gd name="connsiteX530" fmla="*/ 11556263 w 12191984"/>
              <a:gd name="connsiteY530" fmla="*/ 6132443 h 6857991"/>
              <a:gd name="connsiteX531" fmla="*/ 11563764 w 12191984"/>
              <a:gd name="connsiteY531" fmla="*/ 6131504 h 6857991"/>
              <a:gd name="connsiteX532" fmla="*/ 11572203 w 12191984"/>
              <a:gd name="connsiteY532" fmla="*/ 6132443 h 6857991"/>
              <a:gd name="connsiteX533" fmla="*/ 11578766 w 12191984"/>
              <a:gd name="connsiteY533" fmla="*/ 6135259 h 6857991"/>
              <a:gd name="connsiteX534" fmla="*/ 11583455 w 12191984"/>
              <a:gd name="connsiteY534" fmla="*/ 6138075 h 6857991"/>
              <a:gd name="connsiteX535" fmla="*/ 11586268 w 12191984"/>
              <a:gd name="connsiteY535" fmla="*/ 6139013 h 6857991"/>
              <a:gd name="connsiteX536" fmla="*/ 11587206 w 12191984"/>
              <a:gd name="connsiteY536" fmla="*/ 6139013 h 6857991"/>
              <a:gd name="connsiteX537" fmla="*/ 11588143 w 12191984"/>
              <a:gd name="connsiteY537" fmla="*/ 6138075 h 6857991"/>
              <a:gd name="connsiteX538" fmla="*/ 11589081 w 12191984"/>
              <a:gd name="connsiteY538" fmla="*/ 6136197 h 6857991"/>
              <a:gd name="connsiteX539" fmla="*/ 11589081 w 12191984"/>
              <a:gd name="connsiteY539" fmla="*/ 6133381 h 6857991"/>
              <a:gd name="connsiteX540" fmla="*/ 11589081 w 12191984"/>
              <a:gd name="connsiteY540" fmla="*/ 6130565 h 6857991"/>
              <a:gd name="connsiteX541" fmla="*/ 11589081 w 12191984"/>
              <a:gd name="connsiteY541" fmla="*/ 6128688 h 6857991"/>
              <a:gd name="connsiteX542" fmla="*/ 11588143 w 12191984"/>
              <a:gd name="connsiteY542" fmla="*/ 6126811 h 6857991"/>
              <a:gd name="connsiteX543" fmla="*/ 11586268 w 12191984"/>
              <a:gd name="connsiteY543" fmla="*/ 6124934 h 6857991"/>
              <a:gd name="connsiteX544" fmla="*/ 11583455 w 12191984"/>
              <a:gd name="connsiteY544" fmla="*/ 6123056 h 6857991"/>
              <a:gd name="connsiteX545" fmla="*/ 11577829 w 12191984"/>
              <a:gd name="connsiteY545" fmla="*/ 6121179 h 6857991"/>
              <a:gd name="connsiteX546" fmla="*/ 11571265 w 12191984"/>
              <a:gd name="connsiteY546" fmla="*/ 6119302 h 6857991"/>
              <a:gd name="connsiteX547" fmla="*/ 11563764 w 12191984"/>
              <a:gd name="connsiteY547" fmla="*/ 6118363 h 6857991"/>
              <a:gd name="connsiteX548" fmla="*/ 11306843 w 12191984"/>
              <a:gd name="connsiteY548" fmla="*/ 6118363 h 6857991"/>
              <a:gd name="connsiteX549" fmla="*/ 11291841 w 12191984"/>
              <a:gd name="connsiteY549" fmla="*/ 6122118 h 6857991"/>
              <a:gd name="connsiteX550" fmla="*/ 11275900 w 12191984"/>
              <a:gd name="connsiteY550" fmla="*/ 6135259 h 6857991"/>
              <a:gd name="connsiteX551" fmla="*/ 11275900 w 12191984"/>
              <a:gd name="connsiteY551" fmla="*/ 6123056 h 6857991"/>
              <a:gd name="connsiteX552" fmla="*/ 11275900 w 12191984"/>
              <a:gd name="connsiteY552" fmla="*/ 6121179 h 6857991"/>
              <a:gd name="connsiteX553" fmla="*/ 11274963 w 12191984"/>
              <a:gd name="connsiteY553" fmla="*/ 6120240 h 6857991"/>
              <a:gd name="connsiteX554" fmla="*/ 11272150 w 12191984"/>
              <a:gd name="connsiteY554" fmla="*/ 6119302 h 6857991"/>
              <a:gd name="connsiteX555" fmla="*/ 11268399 w 12191984"/>
              <a:gd name="connsiteY555" fmla="*/ 6119302 h 6857991"/>
              <a:gd name="connsiteX556" fmla="*/ 11264648 w 12191984"/>
              <a:gd name="connsiteY556" fmla="*/ 6119302 h 6857991"/>
              <a:gd name="connsiteX557" fmla="*/ 11261835 w 12191984"/>
              <a:gd name="connsiteY557" fmla="*/ 6120240 h 6857991"/>
              <a:gd name="connsiteX558" fmla="*/ 11260898 w 12191984"/>
              <a:gd name="connsiteY558" fmla="*/ 6121179 h 6857991"/>
              <a:gd name="connsiteX559" fmla="*/ 11260898 w 12191984"/>
              <a:gd name="connsiteY559" fmla="*/ 6123056 h 6857991"/>
              <a:gd name="connsiteX560" fmla="*/ 11260898 w 12191984"/>
              <a:gd name="connsiteY560" fmla="*/ 6220675 h 6857991"/>
              <a:gd name="connsiteX561" fmla="*/ 11260898 w 12191984"/>
              <a:gd name="connsiteY561" fmla="*/ 6222553 h 6857991"/>
              <a:gd name="connsiteX562" fmla="*/ 11261835 w 12191984"/>
              <a:gd name="connsiteY562" fmla="*/ 6223491 h 6857991"/>
              <a:gd name="connsiteX563" fmla="*/ 11264648 w 12191984"/>
              <a:gd name="connsiteY563" fmla="*/ 6224430 h 6857991"/>
              <a:gd name="connsiteX564" fmla="*/ 11268399 w 12191984"/>
              <a:gd name="connsiteY564" fmla="*/ 6224430 h 6857991"/>
              <a:gd name="connsiteX565" fmla="*/ 11273088 w 12191984"/>
              <a:gd name="connsiteY565" fmla="*/ 6224430 h 6857991"/>
              <a:gd name="connsiteX566" fmla="*/ 11275900 w 12191984"/>
              <a:gd name="connsiteY566" fmla="*/ 6223491 h 6857991"/>
              <a:gd name="connsiteX567" fmla="*/ 11276838 w 12191984"/>
              <a:gd name="connsiteY567" fmla="*/ 6222553 h 6857991"/>
              <a:gd name="connsiteX568" fmla="*/ 11276838 w 12191984"/>
              <a:gd name="connsiteY568" fmla="*/ 6220675 h 6857991"/>
              <a:gd name="connsiteX569" fmla="*/ 11276838 w 12191984"/>
              <a:gd name="connsiteY569" fmla="*/ 6154032 h 6857991"/>
              <a:gd name="connsiteX570" fmla="*/ 11289965 w 12191984"/>
              <a:gd name="connsiteY570" fmla="*/ 6139952 h 6857991"/>
              <a:gd name="connsiteX571" fmla="*/ 11302155 w 12191984"/>
              <a:gd name="connsiteY571" fmla="*/ 6135259 h 6857991"/>
              <a:gd name="connsiteX572" fmla="*/ 11310594 w 12191984"/>
              <a:gd name="connsiteY572" fmla="*/ 6137136 h 6857991"/>
              <a:gd name="connsiteX573" fmla="*/ 11316220 w 12191984"/>
              <a:gd name="connsiteY573" fmla="*/ 6142768 h 6857991"/>
              <a:gd name="connsiteX574" fmla="*/ 11319971 w 12191984"/>
              <a:gd name="connsiteY574" fmla="*/ 6151216 h 6857991"/>
              <a:gd name="connsiteX575" fmla="*/ 11320908 w 12191984"/>
              <a:gd name="connsiteY575" fmla="*/ 6162479 h 6857991"/>
              <a:gd name="connsiteX576" fmla="*/ 11320908 w 12191984"/>
              <a:gd name="connsiteY576" fmla="*/ 6219737 h 6857991"/>
              <a:gd name="connsiteX577" fmla="*/ 11320908 w 12191984"/>
              <a:gd name="connsiteY577" fmla="*/ 6221614 h 6857991"/>
              <a:gd name="connsiteX578" fmla="*/ 11321846 w 12191984"/>
              <a:gd name="connsiteY578" fmla="*/ 6222553 h 6857991"/>
              <a:gd name="connsiteX579" fmla="*/ 11324659 w 12191984"/>
              <a:gd name="connsiteY579" fmla="*/ 6223491 h 6857991"/>
              <a:gd name="connsiteX580" fmla="*/ 11328410 w 12191984"/>
              <a:gd name="connsiteY580" fmla="*/ 6223491 h 6857991"/>
              <a:gd name="connsiteX581" fmla="*/ 11332160 w 12191984"/>
              <a:gd name="connsiteY581" fmla="*/ 6223491 h 6857991"/>
              <a:gd name="connsiteX582" fmla="*/ 11334973 w 12191984"/>
              <a:gd name="connsiteY582" fmla="*/ 6222553 h 6857991"/>
              <a:gd name="connsiteX583" fmla="*/ 11336849 w 12191984"/>
              <a:gd name="connsiteY583" fmla="*/ 6221614 h 6857991"/>
              <a:gd name="connsiteX584" fmla="*/ 11336849 w 12191984"/>
              <a:gd name="connsiteY584" fmla="*/ 6219737 h 6857991"/>
              <a:gd name="connsiteX585" fmla="*/ 11336849 w 12191984"/>
              <a:gd name="connsiteY585" fmla="*/ 6153093 h 6857991"/>
              <a:gd name="connsiteX586" fmla="*/ 11349976 w 12191984"/>
              <a:gd name="connsiteY586" fmla="*/ 6139013 h 6857991"/>
              <a:gd name="connsiteX587" fmla="*/ 11362166 w 12191984"/>
              <a:gd name="connsiteY587" fmla="*/ 6134320 h 6857991"/>
              <a:gd name="connsiteX588" fmla="*/ 11370605 w 12191984"/>
              <a:gd name="connsiteY588" fmla="*/ 6136197 h 6857991"/>
              <a:gd name="connsiteX589" fmla="*/ 11376231 w 12191984"/>
              <a:gd name="connsiteY589" fmla="*/ 6141829 h 6857991"/>
              <a:gd name="connsiteX590" fmla="*/ 11379982 w 12191984"/>
              <a:gd name="connsiteY590" fmla="*/ 6150277 h 6857991"/>
              <a:gd name="connsiteX591" fmla="*/ 11380919 w 12191984"/>
              <a:gd name="connsiteY591" fmla="*/ 6161541 h 6857991"/>
              <a:gd name="connsiteX592" fmla="*/ 11380919 w 12191984"/>
              <a:gd name="connsiteY592" fmla="*/ 6218798 h 6857991"/>
              <a:gd name="connsiteX593" fmla="*/ 11380919 w 12191984"/>
              <a:gd name="connsiteY593" fmla="*/ 6220675 h 6857991"/>
              <a:gd name="connsiteX594" fmla="*/ 11382794 w 12191984"/>
              <a:gd name="connsiteY594" fmla="*/ 6221614 h 6857991"/>
              <a:gd name="connsiteX595" fmla="*/ 11385607 w 12191984"/>
              <a:gd name="connsiteY595" fmla="*/ 6222553 h 6857991"/>
              <a:gd name="connsiteX596" fmla="*/ 11390296 w 12191984"/>
              <a:gd name="connsiteY596" fmla="*/ 6222553 h 6857991"/>
              <a:gd name="connsiteX597" fmla="*/ 11394984 w 12191984"/>
              <a:gd name="connsiteY597" fmla="*/ 6222553 h 6857991"/>
              <a:gd name="connsiteX598" fmla="*/ 11397797 w 12191984"/>
              <a:gd name="connsiteY598" fmla="*/ 6221614 h 6857991"/>
              <a:gd name="connsiteX599" fmla="*/ 11398735 w 12191984"/>
              <a:gd name="connsiteY599" fmla="*/ 6220675 h 6857991"/>
              <a:gd name="connsiteX600" fmla="*/ 11398735 w 12191984"/>
              <a:gd name="connsiteY600" fmla="*/ 6218798 h 6857991"/>
              <a:gd name="connsiteX601" fmla="*/ 11402485 w 12191984"/>
              <a:gd name="connsiteY601" fmla="*/ 6218798 h 6857991"/>
              <a:gd name="connsiteX602" fmla="*/ 11402485 w 12191984"/>
              <a:gd name="connsiteY602" fmla="*/ 6156848 h 6857991"/>
              <a:gd name="connsiteX603" fmla="*/ 11400610 w 12191984"/>
              <a:gd name="connsiteY603" fmla="*/ 6141829 h 6857991"/>
              <a:gd name="connsiteX604" fmla="*/ 11394984 w 12191984"/>
              <a:gd name="connsiteY604" fmla="*/ 6129627 h 6857991"/>
              <a:gd name="connsiteX605" fmla="*/ 11384670 w 12191984"/>
              <a:gd name="connsiteY605" fmla="*/ 6121179 h 6857991"/>
              <a:gd name="connsiteX606" fmla="*/ 11369667 w 12191984"/>
              <a:gd name="connsiteY606" fmla="*/ 6118363 h 6857991"/>
              <a:gd name="connsiteX607" fmla="*/ 11362166 w 12191984"/>
              <a:gd name="connsiteY607" fmla="*/ 6119302 h 6857991"/>
              <a:gd name="connsiteX608" fmla="*/ 11354665 w 12191984"/>
              <a:gd name="connsiteY608" fmla="*/ 6122118 h 6857991"/>
              <a:gd name="connsiteX609" fmla="*/ 11346225 w 12191984"/>
              <a:gd name="connsiteY609" fmla="*/ 6127749 h 6857991"/>
              <a:gd name="connsiteX610" fmla="*/ 11336849 w 12191984"/>
              <a:gd name="connsiteY610" fmla="*/ 6136197 h 6857991"/>
              <a:gd name="connsiteX611" fmla="*/ 11332160 w 12191984"/>
              <a:gd name="connsiteY611" fmla="*/ 6128688 h 6857991"/>
              <a:gd name="connsiteX612" fmla="*/ 11325597 w 12191984"/>
              <a:gd name="connsiteY612" fmla="*/ 6123056 h 6857991"/>
              <a:gd name="connsiteX613" fmla="*/ 11317158 w 12191984"/>
              <a:gd name="connsiteY613" fmla="*/ 6119302 h 6857991"/>
              <a:gd name="connsiteX614" fmla="*/ 11306843 w 12191984"/>
              <a:gd name="connsiteY614" fmla="*/ 6118363 h 6857991"/>
              <a:gd name="connsiteX615" fmla="*/ 11225267 w 12191984"/>
              <a:gd name="connsiteY615" fmla="*/ 6118363 h 6857991"/>
              <a:gd name="connsiteX616" fmla="*/ 11219641 w 12191984"/>
              <a:gd name="connsiteY616" fmla="*/ 6119302 h 6857991"/>
              <a:gd name="connsiteX617" fmla="*/ 11214015 w 12191984"/>
              <a:gd name="connsiteY617" fmla="*/ 6122118 h 6857991"/>
              <a:gd name="connsiteX618" fmla="*/ 11207451 w 12191984"/>
              <a:gd name="connsiteY618" fmla="*/ 6127749 h 6857991"/>
              <a:gd name="connsiteX619" fmla="*/ 11199950 w 12191984"/>
              <a:gd name="connsiteY619" fmla="*/ 6137136 h 6857991"/>
              <a:gd name="connsiteX620" fmla="*/ 11199950 w 12191984"/>
              <a:gd name="connsiteY620" fmla="*/ 6123056 h 6857991"/>
              <a:gd name="connsiteX621" fmla="*/ 11199950 w 12191984"/>
              <a:gd name="connsiteY621" fmla="*/ 6121179 h 6857991"/>
              <a:gd name="connsiteX622" fmla="*/ 11199012 w 12191984"/>
              <a:gd name="connsiteY622" fmla="*/ 6120240 h 6857991"/>
              <a:gd name="connsiteX623" fmla="*/ 11196199 w 12191984"/>
              <a:gd name="connsiteY623" fmla="*/ 6119302 h 6857991"/>
              <a:gd name="connsiteX624" fmla="*/ 11192449 w 12191984"/>
              <a:gd name="connsiteY624" fmla="*/ 6119302 h 6857991"/>
              <a:gd name="connsiteX625" fmla="*/ 11188698 w 12191984"/>
              <a:gd name="connsiteY625" fmla="*/ 6119302 h 6857991"/>
              <a:gd name="connsiteX626" fmla="*/ 11185885 w 12191984"/>
              <a:gd name="connsiteY626" fmla="*/ 6120240 h 6857991"/>
              <a:gd name="connsiteX627" fmla="*/ 11184947 w 12191984"/>
              <a:gd name="connsiteY627" fmla="*/ 6121179 h 6857991"/>
              <a:gd name="connsiteX628" fmla="*/ 11184947 w 12191984"/>
              <a:gd name="connsiteY628" fmla="*/ 6123056 h 6857991"/>
              <a:gd name="connsiteX629" fmla="*/ 11184947 w 12191984"/>
              <a:gd name="connsiteY629" fmla="*/ 6218798 h 6857991"/>
              <a:gd name="connsiteX630" fmla="*/ 11184947 w 12191984"/>
              <a:gd name="connsiteY630" fmla="*/ 6220675 h 6857991"/>
              <a:gd name="connsiteX631" fmla="*/ 11185885 w 12191984"/>
              <a:gd name="connsiteY631" fmla="*/ 6221614 h 6857991"/>
              <a:gd name="connsiteX632" fmla="*/ 11188698 w 12191984"/>
              <a:gd name="connsiteY632" fmla="*/ 6222553 h 6857991"/>
              <a:gd name="connsiteX633" fmla="*/ 11192449 w 12191984"/>
              <a:gd name="connsiteY633" fmla="*/ 6222553 h 6857991"/>
              <a:gd name="connsiteX634" fmla="*/ 11197137 w 12191984"/>
              <a:gd name="connsiteY634" fmla="*/ 6222553 h 6857991"/>
              <a:gd name="connsiteX635" fmla="*/ 11199950 w 12191984"/>
              <a:gd name="connsiteY635" fmla="*/ 6221614 h 6857991"/>
              <a:gd name="connsiteX636" fmla="*/ 11200887 w 12191984"/>
              <a:gd name="connsiteY636" fmla="*/ 6220675 h 6857991"/>
              <a:gd name="connsiteX637" fmla="*/ 11200887 w 12191984"/>
              <a:gd name="connsiteY637" fmla="*/ 6218798 h 6857991"/>
              <a:gd name="connsiteX638" fmla="*/ 11200887 w 12191984"/>
              <a:gd name="connsiteY638" fmla="*/ 6155909 h 6857991"/>
              <a:gd name="connsiteX639" fmla="*/ 11207451 w 12191984"/>
              <a:gd name="connsiteY639" fmla="*/ 6146522 h 6857991"/>
              <a:gd name="connsiteX640" fmla="*/ 11213077 w 12191984"/>
              <a:gd name="connsiteY640" fmla="*/ 6139952 h 6857991"/>
              <a:gd name="connsiteX641" fmla="*/ 11218703 w 12191984"/>
              <a:gd name="connsiteY641" fmla="*/ 6136197 h 6857991"/>
              <a:gd name="connsiteX642" fmla="*/ 11224329 w 12191984"/>
              <a:gd name="connsiteY642" fmla="*/ 6135259 h 6857991"/>
              <a:gd name="connsiteX643" fmla="*/ 11228080 w 12191984"/>
              <a:gd name="connsiteY643" fmla="*/ 6135259 h 6857991"/>
              <a:gd name="connsiteX644" fmla="*/ 11231830 w 12191984"/>
              <a:gd name="connsiteY644" fmla="*/ 6136197 h 6857991"/>
              <a:gd name="connsiteX645" fmla="*/ 11234644 w 12191984"/>
              <a:gd name="connsiteY645" fmla="*/ 6137136 h 6857991"/>
              <a:gd name="connsiteX646" fmla="*/ 11236519 w 12191984"/>
              <a:gd name="connsiteY646" fmla="*/ 6138075 h 6857991"/>
              <a:gd name="connsiteX647" fmla="*/ 11237457 w 12191984"/>
              <a:gd name="connsiteY647" fmla="*/ 6137136 h 6857991"/>
              <a:gd name="connsiteX648" fmla="*/ 11238394 w 12191984"/>
              <a:gd name="connsiteY648" fmla="*/ 6136197 h 6857991"/>
              <a:gd name="connsiteX649" fmla="*/ 11238394 w 12191984"/>
              <a:gd name="connsiteY649" fmla="*/ 6133381 h 6857991"/>
              <a:gd name="connsiteX650" fmla="*/ 11238394 w 12191984"/>
              <a:gd name="connsiteY650" fmla="*/ 6129627 h 6857991"/>
              <a:gd name="connsiteX651" fmla="*/ 11238394 w 12191984"/>
              <a:gd name="connsiteY651" fmla="*/ 6124934 h 6857991"/>
              <a:gd name="connsiteX652" fmla="*/ 11238394 w 12191984"/>
              <a:gd name="connsiteY652" fmla="*/ 6123056 h 6857991"/>
              <a:gd name="connsiteX653" fmla="*/ 11238394 w 12191984"/>
              <a:gd name="connsiteY653" fmla="*/ 6122118 h 6857991"/>
              <a:gd name="connsiteX654" fmla="*/ 11237457 w 12191984"/>
              <a:gd name="connsiteY654" fmla="*/ 6121179 h 6857991"/>
              <a:gd name="connsiteX655" fmla="*/ 11235581 w 12191984"/>
              <a:gd name="connsiteY655" fmla="*/ 6120240 h 6857991"/>
              <a:gd name="connsiteX656" fmla="*/ 11231830 w 12191984"/>
              <a:gd name="connsiteY656" fmla="*/ 6119302 h 6857991"/>
              <a:gd name="connsiteX657" fmla="*/ 11228080 w 12191984"/>
              <a:gd name="connsiteY657" fmla="*/ 6118363 h 6857991"/>
              <a:gd name="connsiteX658" fmla="*/ 11225267 w 12191984"/>
              <a:gd name="connsiteY658" fmla="*/ 6118363 h 6857991"/>
              <a:gd name="connsiteX659" fmla="*/ 11111809 w 12191984"/>
              <a:gd name="connsiteY659" fmla="*/ 6118363 h 6857991"/>
              <a:gd name="connsiteX660" fmla="*/ 11090243 w 12191984"/>
              <a:gd name="connsiteY660" fmla="*/ 6122118 h 6857991"/>
              <a:gd name="connsiteX661" fmla="*/ 11075240 w 12191984"/>
              <a:gd name="connsiteY661" fmla="*/ 6133381 h 6857991"/>
              <a:gd name="connsiteX662" fmla="*/ 11065863 w 12191984"/>
              <a:gd name="connsiteY662" fmla="*/ 6150277 h 6857991"/>
              <a:gd name="connsiteX663" fmla="*/ 11063050 w 12191984"/>
              <a:gd name="connsiteY663" fmla="*/ 6171866 h 6857991"/>
              <a:gd name="connsiteX664" fmla="*/ 11065863 w 12191984"/>
              <a:gd name="connsiteY664" fmla="*/ 6193455 h 6857991"/>
              <a:gd name="connsiteX665" fmla="*/ 11074302 w 12191984"/>
              <a:gd name="connsiteY665" fmla="*/ 6209412 h 6857991"/>
              <a:gd name="connsiteX666" fmla="*/ 11088367 w 12191984"/>
              <a:gd name="connsiteY666" fmla="*/ 6219737 h 6857991"/>
              <a:gd name="connsiteX667" fmla="*/ 11108996 w 12191984"/>
              <a:gd name="connsiteY667" fmla="*/ 6223491 h 6857991"/>
              <a:gd name="connsiteX668" fmla="*/ 11130562 w 12191984"/>
              <a:gd name="connsiteY668" fmla="*/ 6219737 h 6857991"/>
              <a:gd name="connsiteX669" fmla="*/ 11145565 w 12191984"/>
              <a:gd name="connsiteY669" fmla="*/ 6208473 h 6857991"/>
              <a:gd name="connsiteX670" fmla="*/ 11154942 w 12191984"/>
              <a:gd name="connsiteY670" fmla="*/ 6191577 h 6857991"/>
              <a:gd name="connsiteX671" fmla="*/ 11157755 w 12191984"/>
              <a:gd name="connsiteY671" fmla="*/ 6169989 h 6857991"/>
              <a:gd name="connsiteX672" fmla="*/ 11154942 w 12191984"/>
              <a:gd name="connsiteY672" fmla="*/ 6148400 h 6857991"/>
              <a:gd name="connsiteX673" fmla="*/ 11146502 w 12191984"/>
              <a:gd name="connsiteY673" fmla="*/ 6132443 h 6857991"/>
              <a:gd name="connsiteX674" fmla="*/ 11132437 w 12191984"/>
              <a:gd name="connsiteY674" fmla="*/ 6122118 h 6857991"/>
              <a:gd name="connsiteX675" fmla="*/ 11111809 w 12191984"/>
              <a:gd name="connsiteY675" fmla="*/ 6118363 h 6857991"/>
              <a:gd name="connsiteX676" fmla="*/ 10644852 w 12191984"/>
              <a:gd name="connsiteY676" fmla="*/ 6118363 h 6857991"/>
              <a:gd name="connsiteX677" fmla="*/ 10623286 w 12191984"/>
              <a:gd name="connsiteY677" fmla="*/ 6122118 h 6857991"/>
              <a:gd name="connsiteX678" fmla="*/ 10608283 w 12191984"/>
              <a:gd name="connsiteY678" fmla="*/ 6133381 h 6857991"/>
              <a:gd name="connsiteX679" fmla="*/ 10598906 w 12191984"/>
              <a:gd name="connsiteY679" fmla="*/ 6150277 h 6857991"/>
              <a:gd name="connsiteX680" fmla="*/ 10596093 w 12191984"/>
              <a:gd name="connsiteY680" fmla="*/ 6171866 h 6857991"/>
              <a:gd name="connsiteX681" fmla="*/ 10598906 w 12191984"/>
              <a:gd name="connsiteY681" fmla="*/ 6193455 h 6857991"/>
              <a:gd name="connsiteX682" fmla="*/ 10607345 w 12191984"/>
              <a:gd name="connsiteY682" fmla="*/ 6209412 h 6857991"/>
              <a:gd name="connsiteX683" fmla="*/ 10621410 w 12191984"/>
              <a:gd name="connsiteY683" fmla="*/ 6219737 h 6857991"/>
              <a:gd name="connsiteX684" fmla="*/ 10642039 w 12191984"/>
              <a:gd name="connsiteY684" fmla="*/ 6223491 h 6857991"/>
              <a:gd name="connsiteX685" fmla="*/ 10663605 w 12191984"/>
              <a:gd name="connsiteY685" fmla="*/ 6219737 h 6857991"/>
              <a:gd name="connsiteX686" fmla="*/ 10678608 w 12191984"/>
              <a:gd name="connsiteY686" fmla="*/ 6208473 h 6857991"/>
              <a:gd name="connsiteX687" fmla="*/ 10687984 w 12191984"/>
              <a:gd name="connsiteY687" fmla="*/ 6191577 h 6857991"/>
              <a:gd name="connsiteX688" fmla="*/ 10690797 w 12191984"/>
              <a:gd name="connsiteY688" fmla="*/ 6169989 h 6857991"/>
              <a:gd name="connsiteX689" fmla="*/ 10687984 w 12191984"/>
              <a:gd name="connsiteY689" fmla="*/ 6148400 h 6857991"/>
              <a:gd name="connsiteX690" fmla="*/ 10679545 w 12191984"/>
              <a:gd name="connsiteY690" fmla="*/ 6132443 h 6857991"/>
              <a:gd name="connsiteX691" fmla="*/ 10665480 w 12191984"/>
              <a:gd name="connsiteY691" fmla="*/ 6122118 h 6857991"/>
              <a:gd name="connsiteX692" fmla="*/ 10644852 w 12191984"/>
              <a:gd name="connsiteY692" fmla="*/ 6118363 h 6857991"/>
              <a:gd name="connsiteX693" fmla="*/ 10345736 w 12191984"/>
              <a:gd name="connsiteY693" fmla="*/ 6118363 h 6857991"/>
              <a:gd name="connsiteX694" fmla="*/ 10342923 w 12191984"/>
              <a:gd name="connsiteY694" fmla="*/ 6119302 h 6857991"/>
              <a:gd name="connsiteX695" fmla="*/ 10341048 w 12191984"/>
              <a:gd name="connsiteY695" fmla="*/ 6120240 h 6857991"/>
              <a:gd name="connsiteX696" fmla="*/ 10341048 w 12191984"/>
              <a:gd name="connsiteY696" fmla="*/ 6122118 h 6857991"/>
              <a:gd name="connsiteX697" fmla="*/ 10341048 w 12191984"/>
              <a:gd name="connsiteY697" fmla="*/ 6123056 h 6857991"/>
              <a:gd name="connsiteX698" fmla="*/ 10341048 w 12191984"/>
              <a:gd name="connsiteY698" fmla="*/ 6124934 h 6857991"/>
              <a:gd name="connsiteX699" fmla="*/ 10341986 w 12191984"/>
              <a:gd name="connsiteY699" fmla="*/ 6126811 h 6857991"/>
              <a:gd name="connsiteX700" fmla="*/ 10373866 w 12191984"/>
              <a:gd name="connsiteY700" fmla="*/ 6216921 h 6857991"/>
              <a:gd name="connsiteX701" fmla="*/ 10374804 w 12191984"/>
              <a:gd name="connsiteY701" fmla="*/ 6218798 h 6857991"/>
              <a:gd name="connsiteX702" fmla="*/ 10376679 w 12191984"/>
              <a:gd name="connsiteY702" fmla="*/ 6219737 h 6857991"/>
              <a:gd name="connsiteX703" fmla="*/ 10380430 w 12191984"/>
              <a:gd name="connsiteY703" fmla="*/ 6220675 h 6857991"/>
              <a:gd name="connsiteX704" fmla="*/ 10386056 w 12191984"/>
              <a:gd name="connsiteY704" fmla="*/ 6220675 h 6857991"/>
              <a:gd name="connsiteX705" fmla="*/ 10391682 w 12191984"/>
              <a:gd name="connsiteY705" fmla="*/ 6220675 h 6857991"/>
              <a:gd name="connsiteX706" fmla="*/ 10395432 w 12191984"/>
              <a:gd name="connsiteY706" fmla="*/ 6219737 h 6857991"/>
              <a:gd name="connsiteX707" fmla="*/ 10397308 w 12191984"/>
              <a:gd name="connsiteY707" fmla="*/ 6218798 h 6857991"/>
              <a:gd name="connsiteX708" fmla="*/ 10398246 w 12191984"/>
              <a:gd name="connsiteY708" fmla="*/ 6216921 h 6857991"/>
              <a:gd name="connsiteX709" fmla="*/ 10431064 w 12191984"/>
              <a:gd name="connsiteY709" fmla="*/ 6126811 h 6857991"/>
              <a:gd name="connsiteX710" fmla="*/ 10431064 w 12191984"/>
              <a:gd name="connsiteY710" fmla="*/ 6125872 h 6857991"/>
              <a:gd name="connsiteX711" fmla="*/ 10431064 w 12191984"/>
              <a:gd name="connsiteY711" fmla="*/ 6124934 h 6857991"/>
              <a:gd name="connsiteX712" fmla="*/ 10431064 w 12191984"/>
              <a:gd name="connsiteY712" fmla="*/ 6123056 h 6857991"/>
              <a:gd name="connsiteX713" fmla="*/ 10431064 w 12191984"/>
              <a:gd name="connsiteY713" fmla="*/ 6120240 h 6857991"/>
              <a:gd name="connsiteX714" fmla="*/ 10430126 w 12191984"/>
              <a:gd name="connsiteY714" fmla="*/ 6119302 h 6857991"/>
              <a:gd name="connsiteX715" fmla="*/ 10427313 w 12191984"/>
              <a:gd name="connsiteY715" fmla="*/ 6118363 h 6857991"/>
              <a:gd name="connsiteX716" fmla="*/ 10423562 w 12191984"/>
              <a:gd name="connsiteY716" fmla="*/ 6118363 h 6857991"/>
              <a:gd name="connsiteX717" fmla="*/ 10418874 w 12191984"/>
              <a:gd name="connsiteY717" fmla="*/ 6118363 h 6857991"/>
              <a:gd name="connsiteX718" fmla="*/ 10416061 w 12191984"/>
              <a:gd name="connsiteY718" fmla="*/ 6119302 h 6857991"/>
              <a:gd name="connsiteX719" fmla="*/ 10414186 w 12191984"/>
              <a:gd name="connsiteY719" fmla="*/ 6120240 h 6857991"/>
              <a:gd name="connsiteX720" fmla="*/ 10413248 w 12191984"/>
              <a:gd name="connsiteY720" fmla="*/ 6122118 h 6857991"/>
              <a:gd name="connsiteX721" fmla="*/ 10386994 w 12191984"/>
              <a:gd name="connsiteY721" fmla="*/ 6200025 h 6857991"/>
              <a:gd name="connsiteX722" fmla="*/ 10359801 w 12191984"/>
              <a:gd name="connsiteY722" fmla="*/ 6122118 h 6857991"/>
              <a:gd name="connsiteX723" fmla="*/ 10358864 w 12191984"/>
              <a:gd name="connsiteY723" fmla="*/ 6120240 h 6857991"/>
              <a:gd name="connsiteX724" fmla="*/ 10356988 w 12191984"/>
              <a:gd name="connsiteY724" fmla="*/ 6119302 h 6857991"/>
              <a:gd name="connsiteX725" fmla="*/ 10354175 w 12191984"/>
              <a:gd name="connsiteY725" fmla="*/ 6118363 h 6857991"/>
              <a:gd name="connsiteX726" fmla="*/ 10349487 w 12191984"/>
              <a:gd name="connsiteY726" fmla="*/ 6118363 h 6857991"/>
              <a:gd name="connsiteX727" fmla="*/ 10345736 w 12191984"/>
              <a:gd name="connsiteY727" fmla="*/ 6118363 h 6857991"/>
              <a:gd name="connsiteX728" fmla="*/ 10281975 w 12191984"/>
              <a:gd name="connsiteY728" fmla="*/ 6118363 h 6857991"/>
              <a:gd name="connsiteX729" fmla="*/ 10260409 w 12191984"/>
              <a:gd name="connsiteY729" fmla="*/ 6122118 h 6857991"/>
              <a:gd name="connsiteX730" fmla="*/ 10245407 w 12191984"/>
              <a:gd name="connsiteY730" fmla="*/ 6133381 h 6857991"/>
              <a:gd name="connsiteX731" fmla="*/ 10236030 w 12191984"/>
              <a:gd name="connsiteY731" fmla="*/ 6150277 h 6857991"/>
              <a:gd name="connsiteX732" fmla="*/ 10233217 w 12191984"/>
              <a:gd name="connsiteY732" fmla="*/ 6171866 h 6857991"/>
              <a:gd name="connsiteX733" fmla="*/ 10236030 w 12191984"/>
              <a:gd name="connsiteY733" fmla="*/ 6193455 h 6857991"/>
              <a:gd name="connsiteX734" fmla="*/ 10244469 w 12191984"/>
              <a:gd name="connsiteY734" fmla="*/ 6209412 h 6857991"/>
              <a:gd name="connsiteX735" fmla="*/ 10258534 w 12191984"/>
              <a:gd name="connsiteY735" fmla="*/ 6219737 h 6857991"/>
              <a:gd name="connsiteX736" fmla="*/ 10279163 w 12191984"/>
              <a:gd name="connsiteY736" fmla="*/ 6223491 h 6857991"/>
              <a:gd name="connsiteX737" fmla="*/ 10300729 w 12191984"/>
              <a:gd name="connsiteY737" fmla="*/ 6219737 h 6857991"/>
              <a:gd name="connsiteX738" fmla="*/ 10315731 w 12191984"/>
              <a:gd name="connsiteY738" fmla="*/ 6208473 h 6857991"/>
              <a:gd name="connsiteX739" fmla="*/ 10325108 w 12191984"/>
              <a:gd name="connsiteY739" fmla="*/ 6191577 h 6857991"/>
              <a:gd name="connsiteX740" fmla="*/ 10327921 w 12191984"/>
              <a:gd name="connsiteY740" fmla="*/ 6169989 h 6857991"/>
              <a:gd name="connsiteX741" fmla="*/ 10325108 w 12191984"/>
              <a:gd name="connsiteY741" fmla="*/ 6148400 h 6857991"/>
              <a:gd name="connsiteX742" fmla="*/ 10316669 w 12191984"/>
              <a:gd name="connsiteY742" fmla="*/ 6132443 h 6857991"/>
              <a:gd name="connsiteX743" fmla="*/ 10302604 w 12191984"/>
              <a:gd name="connsiteY743" fmla="*/ 6122118 h 6857991"/>
              <a:gd name="connsiteX744" fmla="*/ 10281975 w 12191984"/>
              <a:gd name="connsiteY744" fmla="*/ 6118363 h 6857991"/>
              <a:gd name="connsiteX745" fmla="*/ 10174143 w 12191984"/>
              <a:gd name="connsiteY745" fmla="*/ 6118363 h 6857991"/>
              <a:gd name="connsiteX746" fmla="*/ 10158203 w 12191984"/>
              <a:gd name="connsiteY746" fmla="*/ 6122118 h 6857991"/>
              <a:gd name="connsiteX747" fmla="*/ 10142263 w 12191984"/>
              <a:gd name="connsiteY747" fmla="*/ 6135259 h 6857991"/>
              <a:gd name="connsiteX748" fmla="*/ 10142263 w 12191984"/>
              <a:gd name="connsiteY748" fmla="*/ 6123056 h 6857991"/>
              <a:gd name="connsiteX749" fmla="*/ 10142263 w 12191984"/>
              <a:gd name="connsiteY749" fmla="*/ 6121179 h 6857991"/>
              <a:gd name="connsiteX750" fmla="*/ 10141325 w 12191984"/>
              <a:gd name="connsiteY750" fmla="*/ 6120240 h 6857991"/>
              <a:gd name="connsiteX751" fmla="*/ 10138512 w 12191984"/>
              <a:gd name="connsiteY751" fmla="*/ 6119302 h 6857991"/>
              <a:gd name="connsiteX752" fmla="*/ 10134761 w 12191984"/>
              <a:gd name="connsiteY752" fmla="*/ 6119302 h 6857991"/>
              <a:gd name="connsiteX753" fmla="*/ 10131011 w 12191984"/>
              <a:gd name="connsiteY753" fmla="*/ 6119302 h 6857991"/>
              <a:gd name="connsiteX754" fmla="*/ 10128198 w 12191984"/>
              <a:gd name="connsiteY754" fmla="*/ 6120240 h 6857991"/>
              <a:gd name="connsiteX755" fmla="*/ 10127260 w 12191984"/>
              <a:gd name="connsiteY755" fmla="*/ 6121179 h 6857991"/>
              <a:gd name="connsiteX756" fmla="*/ 10127260 w 12191984"/>
              <a:gd name="connsiteY756" fmla="*/ 6123056 h 6857991"/>
              <a:gd name="connsiteX757" fmla="*/ 10127260 w 12191984"/>
              <a:gd name="connsiteY757" fmla="*/ 6219737 h 6857991"/>
              <a:gd name="connsiteX758" fmla="*/ 10127260 w 12191984"/>
              <a:gd name="connsiteY758" fmla="*/ 6221614 h 6857991"/>
              <a:gd name="connsiteX759" fmla="*/ 10128198 w 12191984"/>
              <a:gd name="connsiteY759" fmla="*/ 6222553 h 6857991"/>
              <a:gd name="connsiteX760" fmla="*/ 10131011 w 12191984"/>
              <a:gd name="connsiteY760" fmla="*/ 6223491 h 6857991"/>
              <a:gd name="connsiteX761" fmla="*/ 10134761 w 12191984"/>
              <a:gd name="connsiteY761" fmla="*/ 6223491 h 6857991"/>
              <a:gd name="connsiteX762" fmla="*/ 10139450 w 12191984"/>
              <a:gd name="connsiteY762" fmla="*/ 6223491 h 6857991"/>
              <a:gd name="connsiteX763" fmla="*/ 10142263 w 12191984"/>
              <a:gd name="connsiteY763" fmla="*/ 6222553 h 6857991"/>
              <a:gd name="connsiteX764" fmla="*/ 10143200 w 12191984"/>
              <a:gd name="connsiteY764" fmla="*/ 6221614 h 6857991"/>
              <a:gd name="connsiteX765" fmla="*/ 10143200 w 12191984"/>
              <a:gd name="connsiteY765" fmla="*/ 6219737 h 6857991"/>
              <a:gd name="connsiteX766" fmla="*/ 10143200 w 12191984"/>
              <a:gd name="connsiteY766" fmla="*/ 6153093 h 6857991"/>
              <a:gd name="connsiteX767" fmla="*/ 10157265 w 12191984"/>
              <a:gd name="connsiteY767" fmla="*/ 6139013 h 6857991"/>
              <a:gd name="connsiteX768" fmla="*/ 10170393 w 12191984"/>
              <a:gd name="connsiteY768" fmla="*/ 6134320 h 6857991"/>
              <a:gd name="connsiteX769" fmla="*/ 10179769 w 12191984"/>
              <a:gd name="connsiteY769" fmla="*/ 6136197 h 6857991"/>
              <a:gd name="connsiteX770" fmla="*/ 10186333 w 12191984"/>
              <a:gd name="connsiteY770" fmla="*/ 6141829 h 6857991"/>
              <a:gd name="connsiteX771" fmla="*/ 10190084 w 12191984"/>
              <a:gd name="connsiteY771" fmla="*/ 6150277 h 6857991"/>
              <a:gd name="connsiteX772" fmla="*/ 10191021 w 12191984"/>
              <a:gd name="connsiteY772" fmla="*/ 6163418 h 6857991"/>
              <a:gd name="connsiteX773" fmla="*/ 10191021 w 12191984"/>
              <a:gd name="connsiteY773" fmla="*/ 6218798 h 6857991"/>
              <a:gd name="connsiteX774" fmla="*/ 10191021 w 12191984"/>
              <a:gd name="connsiteY774" fmla="*/ 6220675 h 6857991"/>
              <a:gd name="connsiteX775" fmla="*/ 10191959 w 12191984"/>
              <a:gd name="connsiteY775" fmla="*/ 6221614 h 6857991"/>
              <a:gd name="connsiteX776" fmla="*/ 10194772 w 12191984"/>
              <a:gd name="connsiteY776" fmla="*/ 6222553 h 6857991"/>
              <a:gd name="connsiteX777" fmla="*/ 10199460 w 12191984"/>
              <a:gd name="connsiteY777" fmla="*/ 6222553 h 6857991"/>
              <a:gd name="connsiteX778" fmla="*/ 10204149 w 12191984"/>
              <a:gd name="connsiteY778" fmla="*/ 6222553 h 6857991"/>
              <a:gd name="connsiteX779" fmla="*/ 10206962 w 12191984"/>
              <a:gd name="connsiteY779" fmla="*/ 6221614 h 6857991"/>
              <a:gd name="connsiteX780" fmla="*/ 10207899 w 12191984"/>
              <a:gd name="connsiteY780" fmla="*/ 6220675 h 6857991"/>
              <a:gd name="connsiteX781" fmla="*/ 10207899 w 12191984"/>
              <a:gd name="connsiteY781" fmla="*/ 6218798 h 6857991"/>
              <a:gd name="connsiteX782" fmla="*/ 10207899 w 12191984"/>
              <a:gd name="connsiteY782" fmla="*/ 6158725 h 6857991"/>
              <a:gd name="connsiteX783" fmla="*/ 10206024 w 12191984"/>
              <a:gd name="connsiteY783" fmla="*/ 6141829 h 6857991"/>
              <a:gd name="connsiteX784" fmla="*/ 10200398 w 12191984"/>
              <a:gd name="connsiteY784" fmla="*/ 6129627 h 6857991"/>
              <a:gd name="connsiteX785" fmla="*/ 10190084 w 12191984"/>
              <a:gd name="connsiteY785" fmla="*/ 6121179 h 6857991"/>
              <a:gd name="connsiteX786" fmla="*/ 10174143 w 12191984"/>
              <a:gd name="connsiteY786" fmla="*/ 6118363 h 6857991"/>
              <a:gd name="connsiteX787" fmla="*/ 10060686 w 12191984"/>
              <a:gd name="connsiteY787" fmla="*/ 6118363 h 6857991"/>
              <a:gd name="connsiteX788" fmla="*/ 10044746 w 12191984"/>
              <a:gd name="connsiteY788" fmla="*/ 6122118 h 6857991"/>
              <a:gd name="connsiteX789" fmla="*/ 10028805 w 12191984"/>
              <a:gd name="connsiteY789" fmla="*/ 6135259 h 6857991"/>
              <a:gd name="connsiteX790" fmla="*/ 10028805 w 12191984"/>
              <a:gd name="connsiteY790" fmla="*/ 6123056 h 6857991"/>
              <a:gd name="connsiteX791" fmla="*/ 10028805 w 12191984"/>
              <a:gd name="connsiteY791" fmla="*/ 6121179 h 6857991"/>
              <a:gd name="connsiteX792" fmla="*/ 10027868 w 12191984"/>
              <a:gd name="connsiteY792" fmla="*/ 6120240 h 6857991"/>
              <a:gd name="connsiteX793" fmla="*/ 10025055 w 12191984"/>
              <a:gd name="connsiteY793" fmla="*/ 6119302 h 6857991"/>
              <a:gd name="connsiteX794" fmla="*/ 10021304 w 12191984"/>
              <a:gd name="connsiteY794" fmla="*/ 6119302 h 6857991"/>
              <a:gd name="connsiteX795" fmla="*/ 10017554 w 12191984"/>
              <a:gd name="connsiteY795" fmla="*/ 6119302 h 6857991"/>
              <a:gd name="connsiteX796" fmla="*/ 10014740 w 12191984"/>
              <a:gd name="connsiteY796" fmla="*/ 6120240 h 6857991"/>
              <a:gd name="connsiteX797" fmla="*/ 10013803 w 12191984"/>
              <a:gd name="connsiteY797" fmla="*/ 6121179 h 6857991"/>
              <a:gd name="connsiteX798" fmla="*/ 10013803 w 12191984"/>
              <a:gd name="connsiteY798" fmla="*/ 6123056 h 6857991"/>
              <a:gd name="connsiteX799" fmla="*/ 10013803 w 12191984"/>
              <a:gd name="connsiteY799" fmla="*/ 6219737 h 6857991"/>
              <a:gd name="connsiteX800" fmla="*/ 10013803 w 12191984"/>
              <a:gd name="connsiteY800" fmla="*/ 6221614 h 6857991"/>
              <a:gd name="connsiteX801" fmla="*/ 10014740 w 12191984"/>
              <a:gd name="connsiteY801" fmla="*/ 6222553 h 6857991"/>
              <a:gd name="connsiteX802" fmla="*/ 10017554 w 12191984"/>
              <a:gd name="connsiteY802" fmla="*/ 6223491 h 6857991"/>
              <a:gd name="connsiteX803" fmla="*/ 10021304 w 12191984"/>
              <a:gd name="connsiteY803" fmla="*/ 6223491 h 6857991"/>
              <a:gd name="connsiteX804" fmla="*/ 10025993 w 12191984"/>
              <a:gd name="connsiteY804" fmla="*/ 6223491 h 6857991"/>
              <a:gd name="connsiteX805" fmla="*/ 10028805 w 12191984"/>
              <a:gd name="connsiteY805" fmla="*/ 6222553 h 6857991"/>
              <a:gd name="connsiteX806" fmla="*/ 10029743 w 12191984"/>
              <a:gd name="connsiteY806" fmla="*/ 6221614 h 6857991"/>
              <a:gd name="connsiteX807" fmla="*/ 10029743 w 12191984"/>
              <a:gd name="connsiteY807" fmla="*/ 6219737 h 6857991"/>
              <a:gd name="connsiteX808" fmla="*/ 10029743 w 12191984"/>
              <a:gd name="connsiteY808" fmla="*/ 6153093 h 6857991"/>
              <a:gd name="connsiteX809" fmla="*/ 10043808 w 12191984"/>
              <a:gd name="connsiteY809" fmla="*/ 6139013 h 6857991"/>
              <a:gd name="connsiteX810" fmla="*/ 10056935 w 12191984"/>
              <a:gd name="connsiteY810" fmla="*/ 6134320 h 6857991"/>
              <a:gd name="connsiteX811" fmla="*/ 10066312 w 12191984"/>
              <a:gd name="connsiteY811" fmla="*/ 6136197 h 6857991"/>
              <a:gd name="connsiteX812" fmla="*/ 10072876 w 12191984"/>
              <a:gd name="connsiteY812" fmla="*/ 6141829 h 6857991"/>
              <a:gd name="connsiteX813" fmla="*/ 10076626 w 12191984"/>
              <a:gd name="connsiteY813" fmla="*/ 6150277 h 6857991"/>
              <a:gd name="connsiteX814" fmla="*/ 10077564 w 12191984"/>
              <a:gd name="connsiteY814" fmla="*/ 6163418 h 6857991"/>
              <a:gd name="connsiteX815" fmla="*/ 10077564 w 12191984"/>
              <a:gd name="connsiteY815" fmla="*/ 6218798 h 6857991"/>
              <a:gd name="connsiteX816" fmla="*/ 10077564 w 12191984"/>
              <a:gd name="connsiteY816" fmla="*/ 6220675 h 6857991"/>
              <a:gd name="connsiteX817" fmla="*/ 10078502 w 12191984"/>
              <a:gd name="connsiteY817" fmla="*/ 6221614 h 6857991"/>
              <a:gd name="connsiteX818" fmla="*/ 10081315 w 12191984"/>
              <a:gd name="connsiteY818" fmla="*/ 6222553 h 6857991"/>
              <a:gd name="connsiteX819" fmla="*/ 10086003 w 12191984"/>
              <a:gd name="connsiteY819" fmla="*/ 6222553 h 6857991"/>
              <a:gd name="connsiteX820" fmla="*/ 10090691 w 12191984"/>
              <a:gd name="connsiteY820" fmla="*/ 6222553 h 6857991"/>
              <a:gd name="connsiteX821" fmla="*/ 10093505 w 12191984"/>
              <a:gd name="connsiteY821" fmla="*/ 6221614 h 6857991"/>
              <a:gd name="connsiteX822" fmla="*/ 10094442 w 12191984"/>
              <a:gd name="connsiteY822" fmla="*/ 6220675 h 6857991"/>
              <a:gd name="connsiteX823" fmla="*/ 10094442 w 12191984"/>
              <a:gd name="connsiteY823" fmla="*/ 6218798 h 6857991"/>
              <a:gd name="connsiteX824" fmla="*/ 10094442 w 12191984"/>
              <a:gd name="connsiteY824" fmla="*/ 6158725 h 6857991"/>
              <a:gd name="connsiteX825" fmla="*/ 10092567 w 12191984"/>
              <a:gd name="connsiteY825" fmla="*/ 6141829 h 6857991"/>
              <a:gd name="connsiteX826" fmla="*/ 10086941 w 12191984"/>
              <a:gd name="connsiteY826" fmla="*/ 6129627 h 6857991"/>
              <a:gd name="connsiteX827" fmla="*/ 10076626 w 12191984"/>
              <a:gd name="connsiteY827" fmla="*/ 6121179 h 6857991"/>
              <a:gd name="connsiteX828" fmla="*/ 10060686 w 12191984"/>
              <a:gd name="connsiteY828" fmla="*/ 6118363 h 6857991"/>
              <a:gd name="connsiteX829" fmla="*/ 9672493 w 12191984"/>
              <a:gd name="connsiteY829" fmla="*/ 6118363 h 6857991"/>
              <a:gd name="connsiteX830" fmla="*/ 9656553 w 12191984"/>
              <a:gd name="connsiteY830" fmla="*/ 6122118 h 6857991"/>
              <a:gd name="connsiteX831" fmla="*/ 9640613 w 12191984"/>
              <a:gd name="connsiteY831" fmla="*/ 6135259 h 6857991"/>
              <a:gd name="connsiteX832" fmla="*/ 9640613 w 12191984"/>
              <a:gd name="connsiteY832" fmla="*/ 6123056 h 6857991"/>
              <a:gd name="connsiteX833" fmla="*/ 9640613 w 12191984"/>
              <a:gd name="connsiteY833" fmla="*/ 6121179 h 6857991"/>
              <a:gd name="connsiteX834" fmla="*/ 9639675 w 12191984"/>
              <a:gd name="connsiteY834" fmla="*/ 6120240 h 6857991"/>
              <a:gd name="connsiteX835" fmla="*/ 9636862 w 12191984"/>
              <a:gd name="connsiteY835" fmla="*/ 6119302 h 6857991"/>
              <a:gd name="connsiteX836" fmla="*/ 9633111 w 12191984"/>
              <a:gd name="connsiteY836" fmla="*/ 6119302 h 6857991"/>
              <a:gd name="connsiteX837" fmla="*/ 9629361 w 12191984"/>
              <a:gd name="connsiteY837" fmla="*/ 6119302 h 6857991"/>
              <a:gd name="connsiteX838" fmla="*/ 9626548 w 12191984"/>
              <a:gd name="connsiteY838" fmla="*/ 6120240 h 6857991"/>
              <a:gd name="connsiteX839" fmla="*/ 9625610 w 12191984"/>
              <a:gd name="connsiteY839" fmla="*/ 6121179 h 6857991"/>
              <a:gd name="connsiteX840" fmla="*/ 9625610 w 12191984"/>
              <a:gd name="connsiteY840" fmla="*/ 6123056 h 6857991"/>
              <a:gd name="connsiteX841" fmla="*/ 9625610 w 12191984"/>
              <a:gd name="connsiteY841" fmla="*/ 6219737 h 6857991"/>
              <a:gd name="connsiteX842" fmla="*/ 9625610 w 12191984"/>
              <a:gd name="connsiteY842" fmla="*/ 6221614 h 6857991"/>
              <a:gd name="connsiteX843" fmla="*/ 9626548 w 12191984"/>
              <a:gd name="connsiteY843" fmla="*/ 6222553 h 6857991"/>
              <a:gd name="connsiteX844" fmla="*/ 9629361 w 12191984"/>
              <a:gd name="connsiteY844" fmla="*/ 6223491 h 6857991"/>
              <a:gd name="connsiteX845" fmla="*/ 9633111 w 12191984"/>
              <a:gd name="connsiteY845" fmla="*/ 6223491 h 6857991"/>
              <a:gd name="connsiteX846" fmla="*/ 9637800 w 12191984"/>
              <a:gd name="connsiteY846" fmla="*/ 6223491 h 6857991"/>
              <a:gd name="connsiteX847" fmla="*/ 9640613 w 12191984"/>
              <a:gd name="connsiteY847" fmla="*/ 6222553 h 6857991"/>
              <a:gd name="connsiteX848" fmla="*/ 9641550 w 12191984"/>
              <a:gd name="connsiteY848" fmla="*/ 6221614 h 6857991"/>
              <a:gd name="connsiteX849" fmla="*/ 9641550 w 12191984"/>
              <a:gd name="connsiteY849" fmla="*/ 6219737 h 6857991"/>
              <a:gd name="connsiteX850" fmla="*/ 9641550 w 12191984"/>
              <a:gd name="connsiteY850" fmla="*/ 6153093 h 6857991"/>
              <a:gd name="connsiteX851" fmla="*/ 9655615 w 12191984"/>
              <a:gd name="connsiteY851" fmla="*/ 6139013 h 6857991"/>
              <a:gd name="connsiteX852" fmla="*/ 9668743 w 12191984"/>
              <a:gd name="connsiteY852" fmla="*/ 6134320 h 6857991"/>
              <a:gd name="connsiteX853" fmla="*/ 9678119 w 12191984"/>
              <a:gd name="connsiteY853" fmla="*/ 6136197 h 6857991"/>
              <a:gd name="connsiteX854" fmla="*/ 9684683 w 12191984"/>
              <a:gd name="connsiteY854" fmla="*/ 6141829 h 6857991"/>
              <a:gd name="connsiteX855" fmla="*/ 9688434 w 12191984"/>
              <a:gd name="connsiteY855" fmla="*/ 6150277 h 6857991"/>
              <a:gd name="connsiteX856" fmla="*/ 9689371 w 12191984"/>
              <a:gd name="connsiteY856" fmla="*/ 6163418 h 6857991"/>
              <a:gd name="connsiteX857" fmla="*/ 9689371 w 12191984"/>
              <a:gd name="connsiteY857" fmla="*/ 6218798 h 6857991"/>
              <a:gd name="connsiteX858" fmla="*/ 9689371 w 12191984"/>
              <a:gd name="connsiteY858" fmla="*/ 6220675 h 6857991"/>
              <a:gd name="connsiteX859" fmla="*/ 9690309 w 12191984"/>
              <a:gd name="connsiteY859" fmla="*/ 6221614 h 6857991"/>
              <a:gd name="connsiteX860" fmla="*/ 9693122 w 12191984"/>
              <a:gd name="connsiteY860" fmla="*/ 6222553 h 6857991"/>
              <a:gd name="connsiteX861" fmla="*/ 9697810 w 12191984"/>
              <a:gd name="connsiteY861" fmla="*/ 6222553 h 6857991"/>
              <a:gd name="connsiteX862" fmla="*/ 9702499 w 12191984"/>
              <a:gd name="connsiteY862" fmla="*/ 6222553 h 6857991"/>
              <a:gd name="connsiteX863" fmla="*/ 9705312 w 12191984"/>
              <a:gd name="connsiteY863" fmla="*/ 6221614 h 6857991"/>
              <a:gd name="connsiteX864" fmla="*/ 9706249 w 12191984"/>
              <a:gd name="connsiteY864" fmla="*/ 6220675 h 6857991"/>
              <a:gd name="connsiteX865" fmla="*/ 9706249 w 12191984"/>
              <a:gd name="connsiteY865" fmla="*/ 6218798 h 6857991"/>
              <a:gd name="connsiteX866" fmla="*/ 9706249 w 12191984"/>
              <a:gd name="connsiteY866" fmla="*/ 6158725 h 6857991"/>
              <a:gd name="connsiteX867" fmla="*/ 9704374 w 12191984"/>
              <a:gd name="connsiteY867" fmla="*/ 6141829 h 6857991"/>
              <a:gd name="connsiteX868" fmla="*/ 9698748 w 12191984"/>
              <a:gd name="connsiteY868" fmla="*/ 6129627 h 6857991"/>
              <a:gd name="connsiteX869" fmla="*/ 9688434 w 12191984"/>
              <a:gd name="connsiteY869" fmla="*/ 6121179 h 6857991"/>
              <a:gd name="connsiteX870" fmla="*/ 9672493 w 12191984"/>
              <a:gd name="connsiteY870" fmla="*/ 6118363 h 6857991"/>
              <a:gd name="connsiteX871" fmla="*/ 8895168 w 12191984"/>
              <a:gd name="connsiteY871" fmla="*/ 6118363 h 6857991"/>
              <a:gd name="connsiteX872" fmla="*/ 8879228 w 12191984"/>
              <a:gd name="connsiteY872" fmla="*/ 6122118 h 6857991"/>
              <a:gd name="connsiteX873" fmla="*/ 8863288 w 12191984"/>
              <a:gd name="connsiteY873" fmla="*/ 6135259 h 6857991"/>
              <a:gd name="connsiteX874" fmla="*/ 8863288 w 12191984"/>
              <a:gd name="connsiteY874" fmla="*/ 6123056 h 6857991"/>
              <a:gd name="connsiteX875" fmla="*/ 8863288 w 12191984"/>
              <a:gd name="connsiteY875" fmla="*/ 6121179 h 6857991"/>
              <a:gd name="connsiteX876" fmla="*/ 8862350 w 12191984"/>
              <a:gd name="connsiteY876" fmla="*/ 6120240 h 6857991"/>
              <a:gd name="connsiteX877" fmla="*/ 8859537 w 12191984"/>
              <a:gd name="connsiteY877" fmla="*/ 6119302 h 6857991"/>
              <a:gd name="connsiteX878" fmla="*/ 8855786 w 12191984"/>
              <a:gd name="connsiteY878" fmla="*/ 6119302 h 6857991"/>
              <a:gd name="connsiteX879" fmla="*/ 8852036 w 12191984"/>
              <a:gd name="connsiteY879" fmla="*/ 6119302 h 6857991"/>
              <a:gd name="connsiteX880" fmla="*/ 8849223 w 12191984"/>
              <a:gd name="connsiteY880" fmla="*/ 6120240 h 6857991"/>
              <a:gd name="connsiteX881" fmla="*/ 8848285 w 12191984"/>
              <a:gd name="connsiteY881" fmla="*/ 6121179 h 6857991"/>
              <a:gd name="connsiteX882" fmla="*/ 8848285 w 12191984"/>
              <a:gd name="connsiteY882" fmla="*/ 6123056 h 6857991"/>
              <a:gd name="connsiteX883" fmla="*/ 8848285 w 12191984"/>
              <a:gd name="connsiteY883" fmla="*/ 6219737 h 6857991"/>
              <a:gd name="connsiteX884" fmla="*/ 8848285 w 12191984"/>
              <a:gd name="connsiteY884" fmla="*/ 6221614 h 6857991"/>
              <a:gd name="connsiteX885" fmla="*/ 8849223 w 12191984"/>
              <a:gd name="connsiteY885" fmla="*/ 6222553 h 6857991"/>
              <a:gd name="connsiteX886" fmla="*/ 8852036 w 12191984"/>
              <a:gd name="connsiteY886" fmla="*/ 6223491 h 6857991"/>
              <a:gd name="connsiteX887" fmla="*/ 8855786 w 12191984"/>
              <a:gd name="connsiteY887" fmla="*/ 6223491 h 6857991"/>
              <a:gd name="connsiteX888" fmla="*/ 8860475 w 12191984"/>
              <a:gd name="connsiteY888" fmla="*/ 6223491 h 6857991"/>
              <a:gd name="connsiteX889" fmla="*/ 8863288 w 12191984"/>
              <a:gd name="connsiteY889" fmla="*/ 6222553 h 6857991"/>
              <a:gd name="connsiteX890" fmla="*/ 8864225 w 12191984"/>
              <a:gd name="connsiteY890" fmla="*/ 6221614 h 6857991"/>
              <a:gd name="connsiteX891" fmla="*/ 8864225 w 12191984"/>
              <a:gd name="connsiteY891" fmla="*/ 6219737 h 6857991"/>
              <a:gd name="connsiteX892" fmla="*/ 8864225 w 12191984"/>
              <a:gd name="connsiteY892" fmla="*/ 6153093 h 6857991"/>
              <a:gd name="connsiteX893" fmla="*/ 8878290 w 12191984"/>
              <a:gd name="connsiteY893" fmla="*/ 6139013 h 6857991"/>
              <a:gd name="connsiteX894" fmla="*/ 8891418 w 12191984"/>
              <a:gd name="connsiteY894" fmla="*/ 6134320 h 6857991"/>
              <a:gd name="connsiteX895" fmla="*/ 8900794 w 12191984"/>
              <a:gd name="connsiteY895" fmla="*/ 6136197 h 6857991"/>
              <a:gd name="connsiteX896" fmla="*/ 8907358 w 12191984"/>
              <a:gd name="connsiteY896" fmla="*/ 6141829 h 6857991"/>
              <a:gd name="connsiteX897" fmla="*/ 8911109 w 12191984"/>
              <a:gd name="connsiteY897" fmla="*/ 6150277 h 6857991"/>
              <a:gd name="connsiteX898" fmla="*/ 8912046 w 12191984"/>
              <a:gd name="connsiteY898" fmla="*/ 6163418 h 6857991"/>
              <a:gd name="connsiteX899" fmla="*/ 8912046 w 12191984"/>
              <a:gd name="connsiteY899" fmla="*/ 6218798 h 6857991"/>
              <a:gd name="connsiteX900" fmla="*/ 8912046 w 12191984"/>
              <a:gd name="connsiteY900" fmla="*/ 6220675 h 6857991"/>
              <a:gd name="connsiteX901" fmla="*/ 8912984 w 12191984"/>
              <a:gd name="connsiteY901" fmla="*/ 6221614 h 6857991"/>
              <a:gd name="connsiteX902" fmla="*/ 8915797 w 12191984"/>
              <a:gd name="connsiteY902" fmla="*/ 6222553 h 6857991"/>
              <a:gd name="connsiteX903" fmla="*/ 8920485 w 12191984"/>
              <a:gd name="connsiteY903" fmla="*/ 6222553 h 6857991"/>
              <a:gd name="connsiteX904" fmla="*/ 8924236 w 12191984"/>
              <a:gd name="connsiteY904" fmla="*/ 6222553 h 6857991"/>
              <a:gd name="connsiteX905" fmla="*/ 8927049 w 12191984"/>
              <a:gd name="connsiteY905" fmla="*/ 6221614 h 6857991"/>
              <a:gd name="connsiteX906" fmla="*/ 8927987 w 12191984"/>
              <a:gd name="connsiteY906" fmla="*/ 6220675 h 6857991"/>
              <a:gd name="connsiteX907" fmla="*/ 8927987 w 12191984"/>
              <a:gd name="connsiteY907" fmla="*/ 6218798 h 6857991"/>
              <a:gd name="connsiteX908" fmla="*/ 8928924 w 12191984"/>
              <a:gd name="connsiteY908" fmla="*/ 6218798 h 6857991"/>
              <a:gd name="connsiteX909" fmla="*/ 8928924 w 12191984"/>
              <a:gd name="connsiteY909" fmla="*/ 6158725 h 6857991"/>
              <a:gd name="connsiteX910" fmla="*/ 8927049 w 12191984"/>
              <a:gd name="connsiteY910" fmla="*/ 6141829 h 6857991"/>
              <a:gd name="connsiteX911" fmla="*/ 8921423 w 12191984"/>
              <a:gd name="connsiteY911" fmla="*/ 6129627 h 6857991"/>
              <a:gd name="connsiteX912" fmla="*/ 8911109 w 12191984"/>
              <a:gd name="connsiteY912" fmla="*/ 6121179 h 6857991"/>
              <a:gd name="connsiteX913" fmla="*/ 8895168 w 12191984"/>
              <a:gd name="connsiteY913" fmla="*/ 6118363 h 6857991"/>
              <a:gd name="connsiteX914" fmla="*/ 8625121 w 12191984"/>
              <a:gd name="connsiteY914" fmla="*/ 6118363 h 6857991"/>
              <a:gd name="connsiteX915" fmla="*/ 8610118 w 12191984"/>
              <a:gd name="connsiteY915" fmla="*/ 6122118 h 6857991"/>
              <a:gd name="connsiteX916" fmla="*/ 8594177 w 12191984"/>
              <a:gd name="connsiteY916" fmla="*/ 6135259 h 6857991"/>
              <a:gd name="connsiteX917" fmla="*/ 8594177 w 12191984"/>
              <a:gd name="connsiteY917" fmla="*/ 6123056 h 6857991"/>
              <a:gd name="connsiteX918" fmla="*/ 8594177 w 12191984"/>
              <a:gd name="connsiteY918" fmla="*/ 6121179 h 6857991"/>
              <a:gd name="connsiteX919" fmla="*/ 8593240 w 12191984"/>
              <a:gd name="connsiteY919" fmla="*/ 6120240 h 6857991"/>
              <a:gd name="connsiteX920" fmla="*/ 8590427 w 12191984"/>
              <a:gd name="connsiteY920" fmla="*/ 6119302 h 6857991"/>
              <a:gd name="connsiteX921" fmla="*/ 8586676 w 12191984"/>
              <a:gd name="connsiteY921" fmla="*/ 6119302 h 6857991"/>
              <a:gd name="connsiteX922" fmla="*/ 8582926 w 12191984"/>
              <a:gd name="connsiteY922" fmla="*/ 6119302 h 6857991"/>
              <a:gd name="connsiteX923" fmla="*/ 8580112 w 12191984"/>
              <a:gd name="connsiteY923" fmla="*/ 6120240 h 6857991"/>
              <a:gd name="connsiteX924" fmla="*/ 8579175 w 12191984"/>
              <a:gd name="connsiteY924" fmla="*/ 6121179 h 6857991"/>
              <a:gd name="connsiteX925" fmla="*/ 8579175 w 12191984"/>
              <a:gd name="connsiteY925" fmla="*/ 6123056 h 6857991"/>
              <a:gd name="connsiteX926" fmla="*/ 8579175 w 12191984"/>
              <a:gd name="connsiteY926" fmla="*/ 6220675 h 6857991"/>
              <a:gd name="connsiteX927" fmla="*/ 8579175 w 12191984"/>
              <a:gd name="connsiteY927" fmla="*/ 6222553 h 6857991"/>
              <a:gd name="connsiteX928" fmla="*/ 8580112 w 12191984"/>
              <a:gd name="connsiteY928" fmla="*/ 6223491 h 6857991"/>
              <a:gd name="connsiteX929" fmla="*/ 8582926 w 12191984"/>
              <a:gd name="connsiteY929" fmla="*/ 6224430 h 6857991"/>
              <a:gd name="connsiteX930" fmla="*/ 8586676 w 12191984"/>
              <a:gd name="connsiteY930" fmla="*/ 6224430 h 6857991"/>
              <a:gd name="connsiteX931" fmla="*/ 8591365 w 12191984"/>
              <a:gd name="connsiteY931" fmla="*/ 6224430 h 6857991"/>
              <a:gd name="connsiteX932" fmla="*/ 8594177 w 12191984"/>
              <a:gd name="connsiteY932" fmla="*/ 6223491 h 6857991"/>
              <a:gd name="connsiteX933" fmla="*/ 8595115 w 12191984"/>
              <a:gd name="connsiteY933" fmla="*/ 6222553 h 6857991"/>
              <a:gd name="connsiteX934" fmla="*/ 8595115 w 12191984"/>
              <a:gd name="connsiteY934" fmla="*/ 6220675 h 6857991"/>
              <a:gd name="connsiteX935" fmla="*/ 8595115 w 12191984"/>
              <a:gd name="connsiteY935" fmla="*/ 6154032 h 6857991"/>
              <a:gd name="connsiteX936" fmla="*/ 8608242 w 12191984"/>
              <a:gd name="connsiteY936" fmla="*/ 6139952 h 6857991"/>
              <a:gd name="connsiteX937" fmla="*/ 8620432 w 12191984"/>
              <a:gd name="connsiteY937" fmla="*/ 6135259 h 6857991"/>
              <a:gd name="connsiteX938" fmla="*/ 8628871 w 12191984"/>
              <a:gd name="connsiteY938" fmla="*/ 6137136 h 6857991"/>
              <a:gd name="connsiteX939" fmla="*/ 8634497 w 12191984"/>
              <a:gd name="connsiteY939" fmla="*/ 6142768 h 6857991"/>
              <a:gd name="connsiteX940" fmla="*/ 8638248 w 12191984"/>
              <a:gd name="connsiteY940" fmla="*/ 6151216 h 6857991"/>
              <a:gd name="connsiteX941" fmla="*/ 8639186 w 12191984"/>
              <a:gd name="connsiteY941" fmla="*/ 6162479 h 6857991"/>
              <a:gd name="connsiteX942" fmla="*/ 8639186 w 12191984"/>
              <a:gd name="connsiteY942" fmla="*/ 6219737 h 6857991"/>
              <a:gd name="connsiteX943" fmla="*/ 8639186 w 12191984"/>
              <a:gd name="connsiteY943" fmla="*/ 6221614 h 6857991"/>
              <a:gd name="connsiteX944" fmla="*/ 8640123 w 12191984"/>
              <a:gd name="connsiteY944" fmla="*/ 6222553 h 6857991"/>
              <a:gd name="connsiteX945" fmla="*/ 8642936 w 12191984"/>
              <a:gd name="connsiteY945" fmla="*/ 6223491 h 6857991"/>
              <a:gd name="connsiteX946" fmla="*/ 8646687 w 12191984"/>
              <a:gd name="connsiteY946" fmla="*/ 6223491 h 6857991"/>
              <a:gd name="connsiteX947" fmla="*/ 8650437 w 12191984"/>
              <a:gd name="connsiteY947" fmla="*/ 6223491 h 6857991"/>
              <a:gd name="connsiteX948" fmla="*/ 8653250 w 12191984"/>
              <a:gd name="connsiteY948" fmla="*/ 6222553 h 6857991"/>
              <a:gd name="connsiteX949" fmla="*/ 8655126 w 12191984"/>
              <a:gd name="connsiteY949" fmla="*/ 6221614 h 6857991"/>
              <a:gd name="connsiteX950" fmla="*/ 8655126 w 12191984"/>
              <a:gd name="connsiteY950" fmla="*/ 6219737 h 6857991"/>
              <a:gd name="connsiteX951" fmla="*/ 8655126 w 12191984"/>
              <a:gd name="connsiteY951" fmla="*/ 6153093 h 6857991"/>
              <a:gd name="connsiteX952" fmla="*/ 8668253 w 12191984"/>
              <a:gd name="connsiteY952" fmla="*/ 6139013 h 6857991"/>
              <a:gd name="connsiteX953" fmla="*/ 8680443 w 12191984"/>
              <a:gd name="connsiteY953" fmla="*/ 6134320 h 6857991"/>
              <a:gd name="connsiteX954" fmla="*/ 8688882 w 12191984"/>
              <a:gd name="connsiteY954" fmla="*/ 6136197 h 6857991"/>
              <a:gd name="connsiteX955" fmla="*/ 8694508 w 12191984"/>
              <a:gd name="connsiteY955" fmla="*/ 6141829 h 6857991"/>
              <a:gd name="connsiteX956" fmla="*/ 8698258 w 12191984"/>
              <a:gd name="connsiteY956" fmla="*/ 6150277 h 6857991"/>
              <a:gd name="connsiteX957" fmla="*/ 8699196 w 12191984"/>
              <a:gd name="connsiteY957" fmla="*/ 6161541 h 6857991"/>
              <a:gd name="connsiteX958" fmla="*/ 8699196 w 12191984"/>
              <a:gd name="connsiteY958" fmla="*/ 6218798 h 6857991"/>
              <a:gd name="connsiteX959" fmla="*/ 8699196 w 12191984"/>
              <a:gd name="connsiteY959" fmla="*/ 6220675 h 6857991"/>
              <a:gd name="connsiteX960" fmla="*/ 8701071 w 12191984"/>
              <a:gd name="connsiteY960" fmla="*/ 6221614 h 6857991"/>
              <a:gd name="connsiteX961" fmla="*/ 8703884 w 12191984"/>
              <a:gd name="connsiteY961" fmla="*/ 6222553 h 6857991"/>
              <a:gd name="connsiteX962" fmla="*/ 8708573 w 12191984"/>
              <a:gd name="connsiteY962" fmla="*/ 6222553 h 6857991"/>
              <a:gd name="connsiteX963" fmla="*/ 8712323 w 12191984"/>
              <a:gd name="connsiteY963" fmla="*/ 6222553 h 6857991"/>
              <a:gd name="connsiteX964" fmla="*/ 8715136 w 12191984"/>
              <a:gd name="connsiteY964" fmla="*/ 6221614 h 6857991"/>
              <a:gd name="connsiteX965" fmla="*/ 8716074 w 12191984"/>
              <a:gd name="connsiteY965" fmla="*/ 6220675 h 6857991"/>
              <a:gd name="connsiteX966" fmla="*/ 8716074 w 12191984"/>
              <a:gd name="connsiteY966" fmla="*/ 6218798 h 6857991"/>
              <a:gd name="connsiteX967" fmla="*/ 8719825 w 12191984"/>
              <a:gd name="connsiteY967" fmla="*/ 6218798 h 6857991"/>
              <a:gd name="connsiteX968" fmla="*/ 8719825 w 12191984"/>
              <a:gd name="connsiteY968" fmla="*/ 6156848 h 6857991"/>
              <a:gd name="connsiteX969" fmla="*/ 8717949 w 12191984"/>
              <a:gd name="connsiteY969" fmla="*/ 6141829 h 6857991"/>
              <a:gd name="connsiteX970" fmla="*/ 8712323 w 12191984"/>
              <a:gd name="connsiteY970" fmla="*/ 6129627 h 6857991"/>
              <a:gd name="connsiteX971" fmla="*/ 8702009 w 12191984"/>
              <a:gd name="connsiteY971" fmla="*/ 6121179 h 6857991"/>
              <a:gd name="connsiteX972" fmla="*/ 8687007 w 12191984"/>
              <a:gd name="connsiteY972" fmla="*/ 6118363 h 6857991"/>
              <a:gd name="connsiteX973" fmla="*/ 8679505 w 12191984"/>
              <a:gd name="connsiteY973" fmla="*/ 6119302 h 6857991"/>
              <a:gd name="connsiteX974" fmla="*/ 8672004 w 12191984"/>
              <a:gd name="connsiteY974" fmla="*/ 6122118 h 6857991"/>
              <a:gd name="connsiteX975" fmla="*/ 8663565 w 12191984"/>
              <a:gd name="connsiteY975" fmla="*/ 6127749 h 6857991"/>
              <a:gd name="connsiteX976" fmla="*/ 8654188 w 12191984"/>
              <a:gd name="connsiteY976" fmla="*/ 6136197 h 6857991"/>
              <a:gd name="connsiteX977" fmla="*/ 8650437 w 12191984"/>
              <a:gd name="connsiteY977" fmla="*/ 6128688 h 6857991"/>
              <a:gd name="connsiteX978" fmla="*/ 8643874 w 12191984"/>
              <a:gd name="connsiteY978" fmla="*/ 6123056 h 6857991"/>
              <a:gd name="connsiteX979" fmla="*/ 8635435 w 12191984"/>
              <a:gd name="connsiteY979" fmla="*/ 6119302 h 6857991"/>
              <a:gd name="connsiteX980" fmla="*/ 8625121 w 12191984"/>
              <a:gd name="connsiteY980" fmla="*/ 6118363 h 6857991"/>
              <a:gd name="connsiteX981" fmla="*/ 8391643 w 12191984"/>
              <a:gd name="connsiteY981" fmla="*/ 6118363 h 6857991"/>
              <a:gd name="connsiteX982" fmla="*/ 8386017 w 12191984"/>
              <a:gd name="connsiteY982" fmla="*/ 6119302 h 6857991"/>
              <a:gd name="connsiteX983" fmla="*/ 8380391 w 12191984"/>
              <a:gd name="connsiteY983" fmla="*/ 6122118 h 6857991"/>
              <a:gd name="connsiteX984" fmla="*/ 8373827 w 12191984"/>
              <a:gd name="connsiteY984" fmla="*/ 6127749 h 6857991"/>
              <a:gd name="connsiteX985" fmla="*/ 8366326 w 12191984"/>
              <a:gd name="connsiteY985" fmla="*/ 6137136 h 6857991"/>
              <a:gd name="connsiteX986" fmla="*/ 8366326 w 12191984"/>
              <a:gd name="connsiteY986" fmla="*/ 6123056 h 6857991"/>
              <a:gd name="connsiteX987" fmla="*/ 8366326 w 12191984"/>
              <a:gd name="connsiteY987" fmla="*/ 6121179 h 6857991"/>
              <a:gd name="connsiteX988" fmla="*/ 8365388 w 12191984"/>
              <a:gd name="connsiteY988" fmla="*/ 6120240 h 6857991"/>
              <a:gd name="connsiteX989" fmla="*/ 8362575 w 12191984"/>
              <a:gd name="connsiteY989" fmla="*/ 6119302 h 6857991"/>
              <a:gd name="connsiteX990" fmla="*/ 8358824 w 12191984"/>
              <a:gd name="connsiteY990" fmla="*/ 6119302 h 6857991"/>
              <a:gd name="connsiteX991" fmla="*/ 8355074 w 12191984"/>
              <a:gd name="connsiteY991" fmla="*/ 6119302 h 6857991"/>
              <a:gd name="connsiteX992" fmla="*/ 8352261 w 12191984"/>
              <a:gd name="connsiteY992" fmla="*/ 6120240 h 6857991"/>
              <a:gd name="connsiteX993" fmla="*/ 8351323 w 12191984"/>
              <a:gd name="connsiteY993" fmla="*/ 6121179 h 6857991"/>
              <a:gd name="connsiteX994" fmla="*/ 8351323 w 12191984"/>
              <a:gd name="connsiteY994" fmla="*/ 6123056 h 6857991"/>
              <a:gd name="connsiteX995" fmla="*/ 8351323 w 12191984"/>
              <a:gd name="connsiteY995" fmla="*/ 6218798 h 6857991"/>
              <a:gd name="connsiteX996" fmla="*/ 8351323 w 12191984"/>
              <a:gd name="connsiteY996" fmla="*/ 6220675 h 6857991"/>
              <a:gd name="connsiteX997" fmla="*/ 8352261 w 12191984"/>
              <a:gd name="connsiteY997" fmla="*/ 6221614 h 6857991"/>
              <a:gd name="connsiteX998" fmla="*/ 8355074 w 12191984"/>
              <a:gd name="connsiteY998" fmla="*/ 6222553 h 6857991"/>
              <a:gd name="connsiteX999" fmla="*/ 8358824 w 12191984"/>
              <a:gd name="connsiteY999" fmla="*/ 6222553 h 6857991"/>
              <a:gd name="connsiteX1000" fmla="*/ 8363513 w 12191984"/>
              <a:gd name="connsiteY1000" fmla="*/ 6222553 h 6857991"/>
              <a:gd name="connsiteX1001" fmla="*/ 8366326 w 12191984"/>
              <a:gd name="connsiteY1001" fmla="*/ 6221614 h 6857991"/>
              <a:gd name="connsiteX1002" fmla="*/ 8367263 w 12191984"/>
              <a:gd name="connsiteY1002" fmla="*/ 6220675 h 6857991"/>
              <a:gd name="connsiteX1003" fmla="*/ 8367263 w 12191984"/>
              <a:gd name="connsiteY1003" fmla="*/ 6218798 h 6857991"/>
              <a:gd name="connsiteX1004" fmla="*/ 8367263 w 12191984"/>
              <a:gd name="connsiteY1004" fmla="*/ 6155909 h 6857991"/>
              <a:gd name="connsiteX1005" fmla="*/ 8373827 w 12191984"/>
              <a:gd name="connsiteY1005" fmla="*/ 6146522 h 6857991"/>
              <a:gd name="connsiteX1006" fmla="*/ 8379453 w 12191984"/>
              <a:gd name="connsiteY1006" fmla="*/ 6139952 h 6857991"/>
              <a:gd name="connsiteX1007" fmla="*/ 8385079 w 12191984"/>
              <a:gd name="connsiteY1007" fmla="*/ 6136197 h 6857991"/>
              <a:gd name="connsiteX1008" fmla="*/ 8390705 w 12191984"/>
              <a:gd name="connsiteY1008" fmla="*/ 6135259 h 6857991"/>
              <a:gd name="connsiteX1009" fmla="*/ 8394456 w 12191984"/>
              <a:gd name="connsiteY1009" fmla="*/ 6135259 h 6857991"/>
              <a:gd name="connsiteX1010" fmla="*/ 8398206 w 12191984"/>
              <a:gd name="connsiteY1010" fmla="*/ 6136197 h 6857991"/>
              <a:gd name="connsiteX1011" fmla="*/ 8401019 w 12191984"/>
              <a:gd name="connsiteY1011" fmla="*/ 6137136 h 6857991"/>
              <a:gd name="connsiteX1012" fmla="*/ 8402895 w 12191984"/>
              <a:gd name="connsiteY1012" fmla="*/ 6138075 h 6857991"/>
              <a:gd name="connsiteX1013" fmla="*/ 8403832 w 12191984"/>
              <a:gd name="connsiteY1013" fmla="*/ 6137136 h 6857991"/>
              <a:gd name="connsiteX1014" fmla="*/ 8404770 w 12191984"/>
              <a:gd name="connsiteY1014" fmla="*/ 6136197 h 6857991"/>
              <a:gd name="connsiteX1015" fmla="*/ 8404770 w 12191984"/>
              <a:gd name="connsiteY1015" fmla="*/ 6133381 h 6857991"/>
              <a:gd name="connsiteX1016" fmla="*/ 8404770 w 12191984"/>
              <a:gd name="connsiteY1016" fmla="*/ 6129627 h 6857991"/>
              <a:gd name="connsiteX1017" fmla="*/ 8404770 w 12191984"/>
              <a:gd name="connsiteY1017" fmla="*/ 6124934 h 6857991"/>
              <a:gd name="connsiteX1018" fmla="*/ 8404770 w 12191984"/>
              <a:gd name="connsiteY1018" fmla="*/ 6123056 h 6857991"/>
              <a:gd name="connsiteX1019" fmla="*/ 8404770 w 12191984"/>
              <a:gd name="connsiteY1019" fmla="*/ 6122118 h 6857991"/>
              <a:gd name="connsiteX1020" fmla="*/ 8403832 w 12191984"/>
              <a:gd name="connsiteY1020" fmla="*/ 6121179 h 6857991"/>
              <a:gd name="connsiteX1021" fmla="*/ 8401957 w 12191984"/>
              <a:gd name="connsiteY1021" fmla="*/ 6120240 h 6857991"/>
              <a:gd name="connsiteX1022" fmla="*/ 8398206 w 12191984"/>
              <a:gd name="connsiteY1022" fmla="*/ 6119302 h 6857991"/>
              <a:gd name="connsiteX1023" fmla="*/ 8394456 w 12191984"/>
              <a:gd name="connsiteY1023" fmla="*/ 6118363 h 6857991"/>
              <a:gd name="connsiteX1024" fmla="*/ 8391643 w 12191984"/>
              <a:gd name="connsiteY1024" fmla="*/ 6118363 h 6857991"/>
              <a:gd name="connsiteX1025" fmla="*/ 8176917 w 12191984"/>
              <a:gd name="connsiteY1025" fmla="*/ 6118363 h 6857991"/>
              <a:gd name="connsiteX1026" fmla="*/ 8160977 w 12191984"/>
              <a:gd name="connsiteY1026" fmla="*/ 6122118 h 6857991"/>
              <a:gd name="connsiteX1027" fmla="*/ 8145037 w 12191984"/>
              <a:gd name="connsiteY1027" fmla="*/ 6135259 h 6857991"/>
              <a:gd name="connsiteX1028" fmla="*/ 8145037 w 12191984"/>
              <a:gd name="connsiteY1028" fmla="*/ 6123056 h 6857991"/>
              <a:gd name="connsiteX1029" fmla="*/ 8145037 w 12191984"/>
              <a:gd name="connsiteY1029" fmla="*/ 6121179 h 6857991"/>
              <a:gd name="connsiteX1030" fmla="*/ 8144099 w 12191984"/>
              <a:gd name="connsiteY1030" fmla="*/ 6120240 h 6857991"/>
              <a:gd name="connsiteX1031" fmla="*/ 8141286 w 12191984"/>
              <a:gd name="connsiteY1031" fmla="*/ 6119302 h 6857991"/>
              <a:gd name="connsiteX1032" fmla="*/ 8137535 w 12191984"/>
              <a:gd name="connsiteY1032" fmla="*/ 6119302 h 6857991"/>
              <a:gd name="connsiteX1033" fmla="*/ 8133785 w 12191984"/>
              <a:gd name="connsiteY1033" fmla="*/ 6119302 h 6857991"/>
              <a:gd name="connsiteX1034" fmla="*/ 8130972 w 12191984"/>
              <a:gd name="connsiteY1034" fmla="*/ 6120240 h 6857991"/>
              <a:gd name="connsiteX1035" fmla="*/ 8130034 w 12191984"/>
              <a:gd name="connsiteY1035" fmla="*/ 6121179 h 6857991"/>
              <a:gd name="connsiteX1036" fmla="*/ 8130034 w 12191984"/>
              <a:gd name="connsiteY1036" fmla="*/ 6123056 h 6857991"/>
              <a:gd name="connsiteX1037" fmla="*/ 8130034 w 12191984"/>
              <a:gd name="connsiteY1037" fmla="*/ 6219737 h 6857991"/>
              <a:gd name="connsiteX1038" fmla="*/ 8130034 w 12191984"/>
              <a:gd name="connsiteY1038" fmla="*/ 6221614 h 6857991"/>
              <a:gd name="connsiteX1039" fmla="*/ 8130972 w 12191984"/>
              <a:gd name="connsiteY1039" fmla="*/ 6222553 h 6857991"/>
              <a:gd name="connsiteX1040" fmla="*/ 8133785 w 12191984"/>
              <a:gd name="connsiteY1040" fmla="*/ 6223491 h 6857991"/>
              <a:gd name="connsiteX1041" fmla="*/ 8137535 w 12191984"/>
              <a:gd name="connsiteY1041" fmla="*/ 6223491 h 6857991"/>
              <a:gd name="connsiteX1042" fmla="*/ 8142224 w 12191984"/>
              <a:gd name="connsiteY1042" fmla="*/ 6223491 h 6857991"/>
              <a:gd name="connsiteX1043" fmla="*/ 8145037 w 12191984"/>
              <a:gd name="connsiteY1043" fmla="*/ 6222553 h 6857991"/>
              <a:gd name="connsiteX1044" fmla="*/ 8145974 w 12191984"/>
              <a:gd name="connsiteY1044" fmla="*/ 6221614 h 6857991"/>
              <a:gd name="connsiteX1045" fmla="*/ 8145974 w 12191984"/>
              <a:gd name="connsiteY1045" fmla="*/ 6219737 h 6857991"/>
              <a:gd name="connsiteX1046" fmla="*/ 8145974 w 12191984"/>
              <a:gd name="connsiteY1046" fmla="*/ 6153093 h 6857991"/>
              <a:gd name="connsiteX1047" fmla="*/ 8160039 w 12191984"/>
              <a:gd name="connsiteY1047" fmla="*/ 6139013 h 6857991"/>
              <a:gd name="connsiteX1048" fmla="*/ 8173167 w 12191984"/>
              <a:gd name="connsiteY1048" fmla="*/ 6134320 h 6857991"/>
              <a:gd name="connsiteX1049" fmla="*/ 8182543 w 12191984"/>
              <a:gd name="connsiteY1049" fmla="*/ 6136197 h 6857991"/>
              <a:gd name="connsiteX1050" fmla="*/ 8189107 w 12191984"/>
              <a:gd name="connsiteY1050" fmla="*/ 6141829 h 6857991"/>
              <a:gd name="connsiteX1051" fmla="*/ 8192858 w 12191984"/>
              <a:gd name="connsiteY1051" fmla="*/ 6150277 h 6857991"/>
              <a:gd name="connsiteX1052" fmla="*/ 8193795 w 12191984"/>
              <a:gd name="connsiteY1052" fmla="*/ 6163418 h 6857991"/>
              <a:gd name="connsiteX1053" fmla="*/ 8193795 w 12191984"/>
              <a:gd name="connsiteY1053" fmla="*/ 6218798 h 6857991"/>
              <a:gd name="connsiteX1054" fmla="*/ 8193795 w 12191984"/>
              <a:gd name="connsiteY1054" fmla="*/ 6220675 h 6857991"/>
              <a:gd name="connsiteX1055" fmla="*/ 8194733 w 12191984"/>
              <a:gd name="connsiteY1055" fmla="*/ 6221614 h 6857991"/>
              <a:gd name="connsiteX1056" fmla="*/ 8197546 w 12191984"/>
              <a:gd name="connsiteY1056" fmla="*/ 6222553 h 6857991"/>
              <a:gd name="connsiteX1057" fmla="*/ 8202234 w 12191984"/>
              <a:gd name="connsiteY1057" fmla="*/ 6222553 h 6857991"/>
              <a:gd name="connsiteX1058" fmla="*/ 8205985 w 12191984"/>
              <a:gd name="connsiteY1058" fmla="*/ 6222553 h 6857991"/>
              <a:gd name="connsiteX1059" fmla="*/ 8208798 w 12191984"/>
              <a:gd name="connsiteY1059" fmla="*/ 6221614 h 6857991"/>
              <a:gd name="connsiteX1060" fmla="*/ 8209736 w 12191984"/>
              <a:gd name="connsiteY1060" fmla="*/ 6220675 h 6857991"/>
              <a:gd name="connsiteX1061" fmla="*/ 8209736 w 12191984"/>
              <a:gd name="connsiteY1061" fmla="*/ 6218798 h 6857991"/>
              <a:gd name="connsiteX1062" fmla="*/ 8210673 w 12191984"/>
              <a:gd name="connsiteY1062" fmla="*/ 6218798 h 6857991"/>
              <a:gd name="connsiteX1063" fmla="*/ 8210673 w 12191984"/>
              <a:gd name="connsiteY1063" fmla="*/ 6158725 h 6857991"/>
              <a:gd name="connsiteX1064" fmla="*/ 8208798 w 12191984"/>
              <a:gd name="connsiteY1064" fmla="*/ 6141829 h 6857991"/>
              <a:gd name="connsiteX1065" fmla="*/ 8203172 w 12191984"/>
              <a:gd name="connsiteY1065" fmla="*/ 6129627 h 6857991"/>
              <a:gd name="connsiteX1066" fmla="*/ 8192858 w 12191984"/>
              <a:gd name="connsiteY1066" fmla="*/ 6121179 h 6857991"/>
              <a:gd name="connsiteX1067" fmla="*/ 8176917 w 12191984"/>
              <a:gd name="connsiteY1067" fmla="*/ 6118363 h 6857991"/>
              <a:gd name="connsiteX1068" fmla="*/ 10754559 w 12191984"/>
              <a:gd name="connsiteY1068" fmla="*/ 6117425 h 6857991"/>
              <a:gd name="connsiteX1069" fmla="*/ 10736743 w 12191984"/>
              <a:gd name="connsiteY1069" fmla="*/ 6120241 h 6857991"/>
              <a:gd name="connsiteX1070" fmla="*/ 10722678 w 12191984"/>
              <a:gd name="connsiteY1070" fmla="*/ 6129627 h 6857991"/>
              <a:gd name="connsiteX1071" fmla="*/ 10713302 w 12191984"/>
              <a:gd name="connsiteY1071" fmla="*/ 6146523 h 6857991"/>
              <a:gd name="connsiteX1072" fmla="*/ 10709551 w 12191984"/>
              <a:gd name="connsiteY1072" fmla="*/ 6170928 h 6857991"/>
              <a:gd name="connsiteX1073" fmla="*/ 10712364 w 12191984"/>
              <a:gd name="connsiteY1073" fmla="*/ 6192517 h 6857991"/>
              <a:gd name="connsiteX1074" fmla="*/ 10720803 w 12191984"/>
              <a:gd name="connsiteY1074" fmla="*/ 6208474 h 6857991"/>
              <a:gd name="connsiteX1075" fmla="*/ 10733930 w 12191984"/>
              <a:gd name="connsiteY1075" fmla="*/ 6218799 h 6857991"/>
              <a:gd name="connsiteX1076" fmla="*/ 10751746 w 12191984"/>
              <a:gd name="connsiteY1076" fmla="*/ 6222553 h 6857991"/>
              <a:gd name="connsiteX1077" fmla="*/ 10761123 w 12191984"/>
              <a:gd name="connsiteY1077" fmla="*/ 6221615 h 6857991"/>
              <a:gd name="connsiteX1078" fmla="*/ 10769562 w 12191984"/>
              <a:gd name="connsiteY1078" fmla="*/ 6218799 h 6857991"/>
              <a:gd name="connsiteX1079" fmla="*/ 10777063 w 12191984"/>
              <a:gd name="connsiteY1079" fmla="*/ 6215044 h 6857991"/>
              <a:gd name="connsiteX1080" fmla="*/ 10781751 w 12191984"/>
              <a:gd name="connsiteY1080" fmla="*/ 6212228 h 6857991"/>
              <a:gd name="connsiteX1081" fmla="*/ 10783626 w 12191984"/>
              <a:gd name="connsiteY1081" fmla="*/ 6210351 h 6857991"/>
              <a:gd name="connsiteX1082" fmla="*/ 10784565 w 12191984"/>
              <a:gd name="connsiteY1082" fmla="*/ 6208474 h 6857991"/>
              <a:gd name="connsiteX1083" fmla="*/ 10784565 w 12191984"/>
              <a:gd name="connsiteY1083" fmla="*/ 6206596 h 6857991"/>
              <a:gd name="connsiteX1084" fmla="*/ 10784565 w 12191984"/>
              <a:gd name="connsiteY1084" fmla="*/ 6203780 h 6857991"/>
              <a:gd name="connsiteX1085" fmla="*/ 10783626 w 12191984"/>
              <a:gd name="connsiteY1085" fmla="*/ 6197210 h 6857991"/>
              <a:gd name="connsiteX1086" fmla="*/ 10782689 w 12191984"/>
              <a:gd name="connsiteY1086" fmla="*/ 6194394 h 6857991"/>
              <a:gd name="connsiteX1087" fmla="*/ 10781751 w 12191984"/>
              <a:gd name="connsiteY1087" fmla="*/ 6192517 h 6857991"/>
              <a:gd name="connsiteX1088" fmla="*/ 10780814 w 12191984"/>
              <a:gd name="connsiteY1088" fmla="*/ 6192517 h 6857991"/>
              <a:gd name="connsiteX1089" fmla="*/ 10777063 w 12191984"/>
              <a:gd name="connsiteY1089" fmla="*/ 6194394 h 6857991"/>
              <a:gd name="connsiteX1090" fmla="*/ 10771437 w 12191984"/>
              <a:gd name="connsiteY1090" fmla="*/ 6198149 h 6857991"/>
              <a:gd name="connsiteX1091" fmla="*/ 10763936 w 12191984"/>
              <a:gd name="connsiteY1091" fmla="*/ 6201903 h 6857991"/>
              <a:gd name="connsiteX1092" fmla="*/ 10753621 w 12191984"/>
              <a:gd name="connsiteY1092" fmla="*/ 6203780 h 6857991"/>
              <a:gd name="connsiteX1093" fmla="*/ 10742370 w 12191984"/>
              <a:gd name="connsiteY1093" fmla="*/ 6201903 h 6857991"/>
              <a:gd name="connsiteX1094" fmla="*/ 10733930 w 12191984"/>
              <a:gd name="connsiteY1094" fmla="*/ 6195333 h 6857991"/>
              <a:gd name="connsiteX1095" fmla="*/ 10729242 w 12191984"/>
              <a:gd name="connsiteY1095" fmla="*/ 6184069 h 6857991"/>
              <a:gd name="connsiteX1096" fmla="*/ 10727367 w 12191984"/>
              <a:gd name="connsiteY1096" fmla="*/ 6168112 h 6857991"/>
              <a:gd name="connsiteX1097" fmla="*/ 10733930 w 12191984"/>
              <a:gd name="connsiteY1097" fmla="*/ 6139953 h 6857991"/>
              <a:gd name="connsiteX1098" fmla="*/ 10753621 w 12191984"/>
              <a:gd name="connsiteY1098" fmla="*/ 6130566 h 6857991"/>
              <a:gd name="connsiteX1099" fmla="*/ 10763936 w 12191984"/>
              <a:gd name="connsiteY1099" fmla="*/ 6132443 h 6857991"/>
              <a:gd name="connsiteX1100" fmla="*/ 10771437 w 12191984"/>
              <a:gd name="connsiteY1100" fmla="*/ 6136198 h 6857991"/>
              <a:gd name="connsiteX1101" fmla="*/ 10777063 w 12191984"/>
              <a:gd name="connsiteY1101" fmla="*/ 6139953 h 6857991"/>
              <a:gd name="connsiteX1102" fmla="*/ 10780814 w 12191984"/>
              <a:gd name="connsiteY1102" fmla="*/ 6141830 h 6857991"/>
              <a:gd name="connsiteX1103" fmla="*/ 10782689 w 12191984"/>
              <a:gd name="connsiteY1103" fmla="*/ 6139953 h 6857991"/>
              <a:gd name="connsiteX1104" fmla="*/ 10783626 w 12191984"/>
              <a:gd name="connsiteY1104" fmla="*/ 6134321 h 6857991"/>
              <a:gd name="connsiteX1105" fmla="*/ 10783626 w 12191984"/>
              <a:gd name="connsiteY1105" fmla="*/ 6131505 h 6857991"/>
              <a:gd name="connsiteX1106" fmla="*/ 10783626 w 12191984"/>
              <a:gd name="connsiteY1106" fmla="*/ 6129627 h 6857991"/>
              <a:gd name="connsiteX1107" fmla="*/ 10782689 w 12191984"/>
              <a:gd name="connsiteY1107" fmla="*/ 6127750 h 6857991"/>
              <a:gd name="connsiteX1108" fmla="*/ 10780814 w 12191984"/>
              <a:gd name="connsiteY1108" fmla="*/ 6125873 h 6857991"/>
              <a:gd name="connsiteX1109" fmla="*/ 10777063 w 12191984"/>
              <a:gd name="connsiteY1109" fmla="*/ 6123057 h 6857991"/>
              <a:gd name="connsiteX1110" fmla="*/ 10770500 w 12191984"/>
              <a:gd name="connsiteY1110" fmla="*/ 6120241 h 6857991"/>
              <a:gd name="connsiteX1111" fmla="*/ 10762998 w 12191984"/>
              <a:gd name="connsiteY1111" fmla="*/ 6118364 h 6857991"/>
              <a:gd name="connsiteX1112" fmla="*/ 10754559 w 12191984"/>
              <a:gd name="connsiteY1112" fmla="*/ 6117425 h 6857991"/>
              <a:gd name="connsiteX1113" fmla="*/ 9155840 w 12191984"/>
              <a:gd name="connsiteY1113" fmla="*/ 6117425 h 6857991"/>
              <a:gd name="connsiteX1114" fmla="*/ 9140837 w 12191984"/>
              <a:gd name="connsiteY1114" fmla="*/ 6120241 h 6857991"/>
              <a:gd name="connsiteX1115" fmla="*/ 9129585 w 12191984"/>
              <a:gd name="connsiteY1115" fmla="*/ 6126811 h 6857991"/>
              <a:gd name="connsiteX1116" fmla="*/ 9122084 w 12191984"/>
              <a:gd name="connsiteY1116" fmla="*/ 6138075 h 6857991"/>
              <a:gd name="connsiteX1117" fmla="*/ 9119271 w 12191984"/>
              <a:gd name="connsiteY1117" fmla="*/ 6153094 h 6857991"/>
              <a:gd name="connsiteX1118" fmla="*/ 9121146 w 12191984"/>
              <a:gd name="connsiteY1118" fmla="*/ 6165296 h 6857991"/>
              <a:gd name="connsiteX1119" fmla="*/ 9126772 w 12191984"/>
              <a:gd name="connsiteY1119" fmla="*/ 6173744 h 6857991"/>
              <a:gd name="connsiteX1120" fmla="*/ 9120208 w 12191984"/>
              <a:gd name="connsiteY1120" fmla="*/ 6183130 h 6857991"/>
              <a:gd name="connsiteX1121" fmla="*/ 9117396 w 12191984"/>
              <a:gd name="connsiteY1121" fmla="*/ 6194394 h 6857991"/>
              <a:gd name="connsiteX1122" fmla="*/ 9120208 w 12191984"/>
              <a:gd name="connsiteY1122" fmla="*/ 6202842 h 6857991"/>
              <a:gd name="connsiteX1123" fmla="*/ 9127710 w 12191984"/>
              <a:gd name="connsiteY1123" fmla="*/ 6209412 h 6857991"/>
              <a:gd name="connsiteX1124" fmla="*/ 9122084 w 12191984"/>
              <a:gd name="connsiteY1124" fmla="*/ 6215044 h 6857991"/>
              <a:gd name="connsiteX1125" fmla="*/ 9117396 w 12191984"/>
              <a:gd name="connsiteY1125" fmla="*/ 6220676 h 6857991"/>
              <a:gd name="connsiteX1126" fmla="*/ 9114582 w 12191984"/>
              <a:gd name="connsiteY1126" fmla="*/ 6227247 h 6857991"/>
              <a:gd name="connsiteX1127" fmla="*/ 9113645 w 12191984"/>
              <a:gd name="connsiteY1127" fmla="*/ 6233817 h 6857991"/>
              <a:gd name="connsiteX1128" fmla="*/ 9115520 w 12191984"/>
              <a:gd name="connsiteY1128" fmla="*/ 6244142 h 6857991"/>
              <a:gd name="connsiteX1129" fmla="*/ 9123022 w 12191984"/>
              <a:gd name="connsiteY1129" fmla="*/ 6252590 h 6857991"/>
              <a:gd name="connsiteX1130" fmla="*/ 9136149 w 12191984"/>
              <a:gd name="connsiteY1130" fmla="*/ 6258222 h 6857991"/>
              <a:gd name="connsiteX1131" fmla="*/ 9155840 w 12191984"/>
              <a:gd name="connsiteY1131" fmla="*/ 6260099 h 6857991"/>
              <a:gd name="connsiteX1132" fmla="*/ 9176468 w 12191984"/>
              <a:gd name="connsiteY1132" fmla="*/ 6257283 h 6857991"/>
              <a:gd name="connsiteX1133" fmla="*/ 9190533 w 12191984"/>
              <a:gd name="connsiteY1133" fmla="*/ 6249774 h 6857991"/>
              <a:gd name="connsiteX1134" fmla="*/ 9198972 w 12191984"/>
              <a:gd name="connsiteY1134" fmla="*/ 6239449 h 6857991"/>
              <a:gd name="connsiteX1135" fmla="*/ 9201785 w 12191984"/>
              <a:gd name="connsiteY1135" fmla="*/ 6227247 h 6857991"/>
              <a:gd name="connsiteX1136" fmla="*/ 9198972 w 12191984"/>
              <a:gd name="connsiteY1136" fmla="*/ 6215983 h 6857991"/>
              <a:gd name="connsiteX1137" fmla="*/ 9192409 w 12191984"/>
              <a:gd name="connsiteY1137" fmla="*/ 6208474 h 6857991"/>
              <a:gd name="connsiteX1138" fmla="*/ 9182094 w 12191984"/>
              <a:gd name="connsiteY1138" fmla="*/ 6203780 h 6857991"/>
              <a:gd name="connsiteX1139" fmla="*/ 9168967 w 12191984"/>
              <a:gd name="connsiteY1139" fmla="*/ 6201903 h 6857991"/>
              <a:gd name="connsiteX1140" fmla="*/ 9144588 w 12191984"/>
              <a:gd name="connsiteY1140" fmla="*/ 6200965 h 6857991"/>
              <a:gd name="connsiteX1141" fmla="*/ 9135211 w 12191984"/>
              <a:gd name="connsiteY1141" fmla="*/ 6198149 h 6857991"/>
              <a:gd name="connsiteX1142" fmla="*/ 9131461 w 12191984"/>
              <a:gd name="connsiteY1142" fmla="*/ 6191578 h 6857991"/>
              <a:gd name="connsiteX1143" fmla="*/ 9132398 w 12191984"/>
              <a:gd name="connsiteY1143" fmla="*/ 6185946 h 6857991"/>
              <a:gd name="connsiteX1144" fmla="*/ 9135211 w 12191984"/>
              <a:gd name="connsiteY1144" fmla="*/ 6181253 h 6857991"/>
              <a:gd name="connsiteX1145" fmla="*/ 9143650 w 12191984"/>
              <a:gd name="connsiteY1145" fmla="*/ 6185008 h 6857991"/>
              <a:gd name="connsiteX1146" fmla="*/ 9154902 w 12191984"/>
              <a:gd name="connsiteY1146" fmla="*/ 6186885 h 6857991"/>
              <a:gd name="connsiteX1147" fmla="*/ 9169905 w 12191984"/>
              <a:gd name="connsiteY1147" fmla="*/ 6185008 h 6857991"/>
              <a:gd name="connsiteX1148" fmla="*/ 9181157 w 12191984"/>
              <a:gd name="connsiteY1148" fmla="*/ 6178437 h 6857991"/>
              <a:gd name="connsiteX1149" fmla="*/ 9188658 w 12191984"/>
              <a:gd name="connsiteY1149" fmla="*/ 6168112 h 6857991"/>
              <a:gd name="connsiteX1150" fmla="*/ 9191471 w 12191984"/>
              <a:gd name="connsiteY1150" fmla="*/ 6153094 h 6857991"/>
              <a:gd name="connsiteX1151" fmla="*/ 9189596 w 12191984"/>
              <a:gd name="connsiteY1151" fmla="*/ 6143707 h 6857991"/>
              <a:gd name="connsiteX1152" fmla="*/ 9183970 w 12191984"/>
              <a:gd name="connsiteY1152" fmla="*/ 6135259 h 6857991"/>
              <a:gd name="connsiteX1153" fmla="*/ 9198035 w 12191984"/>
              <a:gd name="connsiteY1153" fmla="*/ 6135259 h 6857991"/>
              <a:gd name="connsiteX1154" fmla="*/ 9200848 w 12191984"/>
              <a:gd name="connsiteY1154" fmla="*/ 6133382 h 6857991"/>
              <a:gd name="connsiteX1155" fmla="*/ 9201785 w 12191984"/>
              <a:gd name="connsiteY1155" fmla="*/ 6127750 h 6857991"/>
              <a:gd name="connsiteX1156" fmla="*/ 9202723 w 12191984"/>
              <a:gd name="connsiteY1156" fmla="*/ 6121180 h 6857991"/>
              <a:gd name="connsiteX1157" fmla="*/ 9199910 w 12191984"/>
              <a:gd name="connsiteY1157" fmla="*/ 6119302 h 6857991"/>
              <a:gd name="connsiteX1158" fmla="*/ 9170842 w 12191984"/>
              <a:gd name="connsiteY1158" fmla="*/ 6119302 h 6857991"/>
              <a:gd name="connsiteX1159" fmla="*/ 9164279 w 12191984"/>
              <a:gd name="connsiteY1159" fmla="*/ 6118364 h 6857991"/>
              <a:gd name="connsiteX1160" fmla="*/ 9155840 w 12191984"/>
              <a:gd name="connsiteY1160" fmla="*/ 6117425 h 6857991"/>
              <a:gd name="connsiteX1161" fmla="*/ 8458216 w 12191984"/>
              <a:gd name="connsiteY1161" fmla="*/ 6117425 h 6857991"/>
              <a:gd name="connsiteX1162" fmla="*/ 8443214 w 12191984"/>
              <a:gd name="connsiteY1162" fmla="*/ 6120241 h 6857991"/>
              <a:gd name="connsiteX1163" fmla="*/ 8431961 w 12191984"/>
              <a:gd name="connsiteY1163" fmla="*/ 6126811 h 6857991"/>
              <a:gd name="connsiteX1164" fmla="*/ 8424460 w 12191984"/>
              <a:gd name="connsiteY1164" fmla="*/ 6138075 h 6857991"/>
              <a:gd name="connsiteX1165" fmla="*/ 8421647 w 12191984"/>
              <a:gd name="connsiteY1165" fmla="*/ 6153094 h 6857991"/>
              <a:gd name="connsiteX1166" fmla="*/ 8423522 w 12191984"/>
              <a:gd name="connsiteY1166" fmla="*/ 6165296 h 6857991"/>
              <a:gd name="connsiteX1167" fmla="*/ 8429149 w 12191984"/>
              <a:gd name="connsiteY1167" fmla="*/ 6173744 h 6857991"/>
              <a:gd name="connsiteX1168" fmla="*/ 8422585 w 12191984"/>
              <a:gd name="connsiteY1168" fmla="*/ 6183130 h 6857991"/>
              <a:gd name="connsiteX1169" fmla="*/ 8419772 w 12191984"/>
              <a:gd name="connsiteY1169" fmla="*/ 6194394 h 6857991"/>
              <a:gd name="connsiteX1170" fmla="*/ 8422585 w 12191984"/>
              <a:gd name="connsiteY1170" fmla="*/ 6202842 h 6857991"/>
              <a:gd name="connsiteX1171" fmla="*/ 8430086 w 12191984"/>
              <a:gd name="connsiteY1171" fmla="*/ 6209412 h 6857991"/>
              <a:gd name="connsiteX1172" fmla="*/ 8424460 w 12191984"/>
              <a:gd name="connsiteY1172" fmla="*/ 6215044 h 6857991"/>
              <a:gd name="connsiteX1173" fmla="*/ 8419772 w 12191984"/>
              <a:gd name="connsiteY1173" fmla="*/ 6220676 h 6857991"/>
              <a:gd name="connsiteX1174" fmla="*/ 8416959 w 12191984"/>
              <a:gd name="connsiteY1174" fmla="*/ 6227247 h 6857991"/>
              <a:gd name="connsiteX1175" fmla="*/ 8416021 w 12191984"/>
              <a:gd name="connsiteY1175" fmla="*/ 6233817 h 6857991"/>
              <a:gd name="connsiteX1176" fmla="*/ 8417896 w 12191984"/>
              <a:gd name="connsiteY1176" fmla="*/ 6244142 h 6857991"/>
              <a:gd name="connsiteX1177" fmla="*/ 8425398 w 12191984"/>
              <a:gd name="connsiteY1177" fmla="*/ 6252590 h 6857991"/>
              <a:gd name="connsiteX1178" fmla="*/ 8438525 w 12191984"/>
              <a:gd name="connsiteY1178" fmla="*/ 6258222 h 6857991"/>
              <a:gd name="connsiteX1179" fmla="*/ 8458216 w 12191984"/>
              <a:gd name="connsiteY1179" fmla="*/ 6260099 h 6857991"/>
              <a:gd name="connsiteX1180" fmla="*/ 8478845 w 12191984"/>
              <a:gd name="connsiteY1180" fmla="*/ 6257283 h 6857991"/>
              <a:gd name="connsiteX1181" fmla="*/ 8492910 w 12191984"/>
              <a:gd name="connsiteY1181" fmla="*/ 6249774 h 6857991"/>
              <a:gd name="connsiteX1182" fmla="*/ 8501349 w 12191984"/>
              <a:gd name="connsiteY1182" fmla="*/ 6239449 h 6857991"/>
              <a:gd name="connsiteX1183" fmla="*/ 8504162 w 12191984"/>
              <a:gd name="connsiteY1183" fmla="*/ 6227247 h 6857991"/>
              <a:gd name="connsiteX1184" fmla="*/ 8501349 w 12191984"/>
              <a:gd name="connsiteY1184" fmla="*/ 6215983 h 6857991"/>
              <a:gd name="connsiteX1185" fmla="*/ 8494785 w 12191984"/>
              <a:gd name="connsiteY1185" fmla="*/ 6208474 h 6857991"/>
              <a:gd name="connsiteX1186" fmla="*/ 8484471 w 12191984"/>
              <a:gd name="connsiteY1186" fmla="*/ 6203780 h 6857991"/>
              <a:gd name="connsiteX1187" fmla="*/ 8471343 w 12191984"/>
              <a:gd name="connsiteY1187" fmla="*/ 6201903 h 6857991"/>
              <a:gd name="connsiteX1188" fmla="*/ 8446964 w 12191984"/>
              <a:gd name="connsiteY1188" fmla="*/ 6200965 h 6857991"/>
              <a:gd name="connsiteX1189" fmla="*/ 8437587 w 12191984"/>
              <a:gd name="connsiteY1189" fmla="*/ 6198149 h 6857991"/>
              <a:gd name="connsiteX1190" fmla="*/ 8433837 w 12191984"/>
              <a:gd name="connsiteY1190" fmla="*/ 6191578 h 6857991"/>
              <a:gd name="connsiteX1191" fmla="*/ 8434774 w 12191984"/>
              <a:gd name="connsiteY1191" fmla="*/ 6185946 h 6857991"/>
              <a:gd name="connsiteX1192" fmla="*/ 8437587 w 12191984"/>
              <a:gd name="connsiteY1192" fmla="*/ 6181253 h 6857991"/>
              <a:gd name="connsiteX1193" fmla="*/ 8446026 w 12191984"/>
              <a:gd name="connsiteY1193" fmla="*/ 6185008 h 6857991"/>
              <a:gd name="connsiteX1194" fmla="*/ 8457278 w 12191984"/>
              <a:gd name="connsiteY1194" fmla="*/ 6186885 h 6857991"/>
              <a:gd name="connsiteX1195" fmla="*/ 8472281 w 12191984"/>
              <a:gd name="connsiteY1195" fmla="*/ 6185008 h 6857991"/>
              <a:gd name="connsiteX1196" fmla="*/ 8483533 w 12191984"/>
              <a:gd name="connsiteY1196" fmla="*/ 6178437 h 6857991"/>
              <a:gd name="connsiteX1197" fmla="*/ 8491034 w 12191984"/>
              <a:gd name="connsiteY1197" fmla="*/ 6168112 h 6857991"/>
              <a:gd name="connsiteX1198" fmla="*/ 8493847 w 12191984"/>
              <a:gd name="connsiteY1198" fmla="*/ 6153094 h 6857991"/>
              <a:gd name="connsiteX1199" fmla="*/ 8491972 w 12191984"/>
              <a:gd name="connsiteY1199" fmla="*/ 6143707 h 6857991"/>
              <a:gd name="connsiteX1200" fmla="*/ 8486346 w 12191984"/>
              <a:gd name="connsiteY1200" fmla="*/ 6135259 h 6857991"/>
              <a:gd name="connsiteX1201" fmla="*/ 8500411 w 12191984"/>
              <a:gd name="connsiteY1201" fmla="*/ 6135259 h 6857991"/>
              <a:gd name="connsiteX1202" fmla="*/ 8503224 w 12191984"/>
              <a:gd name="connsiteY1202" fmla="*/ 6133382 h 6857991"/>
              <a:gd name="connsiteX1203" fmla="*/ 8504162 w 12191984"/>
              <a:gd name="connsiteY1203" fmla="*/ 6127750 h 6857991"/>
              <a:gd name="connsiteX1204" fmla="*/ 8505099 w 12191984"/>
              <a:gd name="connsiteY1204" fmla="*/ 6121180 h 6857991"/>
              <a:gd name="connsiteX1205" fmla="*/ 8502286 w 12191984"/>
              <a:gd name="connsiteY1205" fmla="*/ 6119302 h 6857991"/>
              <a:gd name="connsiteX1206" fmla="*/ 8473219 w 12191984"/>
              <a:gd name="connsiteY1206" fmla="*/ 6119302 h 6857991"/>
              <a:gd name="connsiteX1207" fmla="*/ 8466655 w 12191984"/>
              <a:gd name="connsiteY1207" fmla="*/ 6118364 h 6857991"/>
              <a:gd name="connsiteX1208" fmla="*/ 8458216 w 12191984"/>
              <a:gd name="connsiteY1208" fmla="*/ 6117425 h 6857991"/>
              <a:gd name="connsiteX1209" fmla="*/ 9452141 w 12191984"/>
              <a:gd name="connsiteY1209" fmla="*/ 6094897 h 6857991"/>
              <a:gd name="connsiteX1210" fmla="*/ 9449329 w 12191984"/>
              <a:gd name="connsiteY1210" fmla="*/ 6095836 h 6857991"/>
              <a:gd name="connsiteX1211" fmla="*/ 9448391 w 12191984"/>
              <a:gd name="connsiteY1211" fmla="*/ 6096774 h 6857991"/>
              <a:gd name="connsiteX1212" fmla="*/ 9448391 w 12191984"/>
              <a:gd name="connsiteY1212" fmla="*/ 6097713 h 6857991"/>
              <a:gd name="connsiteX1213" fmla="*/ 9448391 w 12191984"/>
              <a:gd name="connsiteY1213" fmla="*/ 6121179 h 6857991"/>
              <a:gd name="connsiteX1214" fmla="*/ 9435264 w 12191984"/>
              <a:gd name="connsiteY1214" fmla="*/ 6121179 h 6857991"/>
              <a:gd name="connsiteX1215" fmla="*/ 9433388 w 12191984"/>
              <a:gd name="connsiteY1215" fmla="*/ 6121179 h 6857991"/>
              <a:gd name="connsiteX1216" fmla="*/ 9432451 w 12191984"/>
              <a:gd name="connsiteY1216" fmla="*/ 6122118 h 6857991"/>
              <a:gd name="connsiteX1217" fmla="*/ 9431513 w 12191984"/>
              <a:gd name="connsiteY1217" fmla="*/ 6123995 h 6857991"/>
              <a:gd name="connsiteX1218" fmla="*/ 9431513 w 12191984"/>
              <a:gd name="connsiteY1218" fmla="*/ 6127750 h 6857991"/>
              <a:gd name="connsiteX1219" fmla="*/ 9432451 w 12191984"/>
              <a:gd name="connsiteY1219" fmla="*/ 6133381 h 6857991"/>
              <a:gd name="connsiteX1220" fmla="*/ 9435264 w 12191984"/>
              <a:gd name="connsiteY1220" fmla="*/ 6135259 h 6857991"/>
              <a:gd name="connsiteX1221" fmla="*/ 9450266 w 12191984"/>
              <a:gd name="connsiteY1221" fmla="*/ 6135259 h 6857991"/>
              <a:gd name="connsiteX1222" fmla="*/ 9450266 w 12191984"/>
              <a:gd name="connsiteY1222" fmla="*/ 6190639 h 6857991"/>
              <a:gd name="connsiteX1223" fmla="*/ 9452141 w 12191984"/>
              <a:gd name="connsiteY1223" fmla="*/ 6204719 h 6857991"/>
              <a:gd name="connsiteX1224" fmla="*/ 9456830 w 12191984"/>
              <a:gd name="connsiteY1224" fmla="*/ 6215044 h 6857991"/>
              <a:gd name="connsiteX1225" fmla="*/ 9465269 w 12191984"/>
              <a:gd name="connsiteY1225" fmla="*/ 6220676 h 6857991"/>
              <a:gd name="connsiteX1226" fmla="*/ 9477459 w 12191984"/>
              <a:gd name="connsiteY1226" fmla="*/ 6222553 h 6857991"/>
              <a:gd name="connsiteX1227" fmla="*/ 9482147 w 12191984"/>
              <a:gd name="connsiteY1227" fmla="*/ 6222553 h 6857991"/>
              <a:gd name="connsiteX1228" fmla="*/ 9486835 w 12191984"/>
              <a:gd name="connsiteY1228" fmla="*/ 6221614 h 6857991"/>
              <a:gd name="connsiteX1229" fmla="*/ 9490586 w 12191984"/>
              <a:gd name="connsiteY1229" fmla="*/ 6220676 h 6857991"/>
              <a:gd name="connsiteX1230" fmla="*/ 9493399 w 12191984"/>
              <a:gd name="connsiteY1230" fmla="*/ 6218798 h 6857991"/>
              <a:gd name="connsiteX1231" fmla="*/ 9494336 w 12191984"/>
              <a:gd name="connsiteY1231" fmla="*/ 6215982 h 6857991"/>
              <a:gd name="connsiteX1232" fmla="*/ 9494336 w 12191984"/>
              <a:gd name="connsiteY1232" fmla="*/ 6211289 h 6857991"/>
              <a:gd name="connsiteX1233" fmla="*/ 9493399 w 12191984"/>
              <a:gd name="connsiteY1233" fmla="*/ 6205657 h 6857991"/>
              <a:gd name="connsiteX1234" fmla="*/ 9492461 w 12191984"/>
              <a:gd name="connsiteY1234" fmla="*/ 6203780 h 6857991"/>
              <a:gd name="connsiteX1235" fmla="*/ 9491524 w 12191984"/>
              <a:gd name="connsiteY1235" fmla="*/ 6202841 h 6857991"/>
              <a:gd name="connsiteX1236" fmla="*/ 9490586 w 12191984"/>
              <a:gd name="connsiteY1236" fmla="*/ 6202841 h 6857991"/>
              <a:gd name="connsiteX1237" fmla="*/ 9488711 w 12191984"/>
              <a:gd name="connsiteY1237" fmla="*/ 6203780 h 6857991"/>
              <a:gd name="connsiteX1238" fmla="*/ 9485897 w 12191984"/>
              <a:gd name="connsiteY1238" fmla="*/ 6204719 h 6857991"/>
              <a:gd name="connsiteX1239" fmla="*/ 9482147 w 12191984"/>
              <a:gd name="connsiteY1239" fmla="*/ 6205657 h 6857991"/>
              <a:gd name="connsiteX1240" fmla="*/ 9477459 w 12191984"/>
              <a:gd name="connsiteY1240" fmla="*/ 6206596 h 6857991"/>
              <a:gd name="connsiteX1241" fmla="*/ 9467144 w 12191984"/>
              <a:gd name="connsiteY1241" fmla="*/ 6201903 h 6857991"/>
              <a:gd name="connsiteX1242" fmla="*/ 9464331 w 12191984"/>
              <a:gd name="connsiteY1242" fmla="*/ 6186884 h 6857991"/>
              <a:gd name="connsiteX1243" fmla="*/ 9464331 w 12191984"/>
              <a:gd name="connsiteY1243" fmla="*/ 6134320 h 6857991"/>
              <a:gd name="connsiteX1244" fmla="*/ 9488711 w 12191984"/>
              <a:gd name="connsiteY1244" fmla="*/ 6134320 h 6857991"/>
              <a:gd name="connsiteX1245" fmla="*/ 9491524 w 12191984"/>
              <a:gd name="connsiteY1245" fmla="*/ 6132443 h 6857991"/>
              <a:gd name="connsiteX1246" fmla="*/ 9492461 w 12191984"/>
              <a:gd name="connsiteY1246" fmla="*/ 6126811 h 6857991"/>
              <a:gd name="connsiteX1247" fmla="*/ 9492461 w 12191984"/>
              <a:gd name="connsiteY1247" fmla="*/ 6123056 h 6857991"/>
              <a:gd name="connsiteX1248" fmla="*/ 9491524 w 12191984"/>
              <a:gd name="connsiteY1248" fmla="*/ 6121179 h 6857991"/>
              <a:gd name="connsiteX1249" fmla="*/ 9490586 w 12191984"/>
              <a:gd name="connsiteY1249" fmla="*/ 6120240 h 6857991"/>
              <a:gd name="connsiteX1250" fmla="*/ 9488711 w 12191984"/>
              <a:gd name="connsiteY1250" fmla="*/ 6120240 h 6857991"/>
              <a:gd name="connsiteX1251" fmla="*/ 9464331 w 12191984"/>
              <a:gd name="connsiteY1251" fmla="*/ 6120240 h 6857991"/>
              <a:gd name="connsiteX1252" fmla="*/ 9464331 w 12191984"/>
              <a:gd name="connsiteY1252" fmla="*/ 6097713 h 6857991"/>
              <a:gd name="connsiteX1253" fmla="*/ 9464331 w 12191984"/>
              <a:gd name="connsiteY1253" fmla="*/ 6096774 h 6857991"/>
              <a:gd name="connsiteX1254" fmla="*/ 9463394 w 12191984"/>
              <a:gd name="connsiteY1254" fmla="*/ 6095836 h 6857991"/>
              <a:gd name="connsiteX1255" fmla="*/ 9460581 w 12191984"/>
              <a:gd name="connsiteY1255" fmla="*/ 6094897 h 6857991"/>
              <a:gd name="connsiteX1256" fmla="*/ 9455892 w 12191984"/>
              <a:gd name="connsiteY1256" fmla="*/ 6094897 h 6857991"/>
              <a:gd name="connsiteX1257" fmla="*/ 9452141 w 12191984"/>
              <a:gd name="connsiteY1257" fmla="*/ 6094897 h 6857991"/>
              <a:gd name="connsiteX1258" fmla="*/ 10979598 w 12191984"/>
              <a:gd name="connsiteY1258" fmla="*/ 6084572 h 6857991"/>
              <a:gd name="connsiteX1259" fmla="*/ 10974910 w 12191984"/>
              <a:gd name="connsiteY1259" fmla="*/ 6086449 h 6857991"/>
              <a:gd name="connsiteX1260" fmla="*/ 10973035 w 12191984"/>
              <a:gd name="connsiteY1260" fmla="*/ 6092081 h 6857991"/>
              <a:gd name="connsiteX1261" fmla="*/ 10973035 w 12191984"/>
              <a:gd name="connsiteY1261" fmla="*/ 6217860 h 6857991"/>
              <a:gd name="connsiteX1262" fmla="*/ 10973035 w 12191984"/>
              <a:gd name="connsiteY1262" fmla="*/ 6219737 h 6857991"/>
              <a:gd name="connsiteX1263" fmla="*/ 10975848 w 12191984"/>
              <a:gd name="connsiteY1263" fmla="*/ 6220676 h 6857991"/>
              <a:gd name="connsiteX1264" fmla="*/ 10980536 w 12191984"/>
              <a:gd name="connsiteY1264" fmla="*/ 6220676 h 6857991"/>
              <a:gd name="connsiteX1265" fmla="*/ 10985224 w 12191984"/>
              <a:gd name="connsiteY1265" fmla="*/ 6220676 h 6857991"/>
              <a:gd name="connsiteX1266" fmla="*/ 10988037 w 12191984"/>
              <a:gd name="connsiteY1266" fmla="*/ 6219737 h 6857991"/>
              <a:gd name="connsiteX1267" fmla="*/ 10989912 w 12191984"/>
              <a:gd name="connsiteY1267" fmla="*/ 6218798 h 6857991"/>
              <a:gd name="connsiteX1268" fmla="*/ 10989912 w 12191984"/>
              <a:gd name="connsiteY1268" fmla="*/ 6216921 h 6857991"/>
              <a:gd name="connsiteX1269" fmla="*/ 10989912 w 12191984"/>
              <a:gd name="connsiteY1269" fmla="*/ 6159664 h 6857991"/>
              <a:gd name="connsiteX1270" fmla="*/ 11036796 w 12191984"/>
              <a:gd name="connsiteY1270" fmla="*/ 6159664 h 6857991"/>
              <a:gd name="connsiteX1271" fmla="*/ 11038671 w 12191984"/>
              <a:gd name="connsiteY1271" fmla="*/ 6158725 h 6857991"/>
              <a:gd name="connsiteX1272" fmla="*/ 11039609 w 12191984"/>
              <a:gd name="connsiteY1272" fmla="*/ 6157786 h 6857991"/>
              <a:gd name="connsiteX1273" fmla="*/ 11040547 w 12191984"/>
              <a:gd name="connsiteY1273" fmla="*/ 6155909 h 6857991"/>
              <a:gd name="connsiteX1274" fmla="*/ 11040547 w 12191984"/>
              <a:gd name="connsiteY1274" fmla="*/ 6152155 h 6857991"/>
              <a:gd name="connsiteX1275" fmla="*/ 11040547 w 12191984"/>
              <a:gd name="connsiteY1275" fmla="*/ 6148400 h 6857991"/>
              <a:gd name="connsiteX1276" fmla="*/ 11039609 w 12191984"/>
              <a:gd name="connsiteY1276" fmla="*/ 6146523 h 6857991"/>
              <a:gd name="connsiteX1277" fmla="*/ 11038671 w 12191984"/>
              <a:gd name="connsiteY1277" fmla="*/ 6145584 h 6857991"/>
              <a:gd name="connsiteX1278" fmla="*/ 11036796 w 12191984"/>
              <a:gd name="connsiteY1278" fmla="*/ 6145584 h 6857991"/>
              <a:gd name="connsiteX1279" fmla="*/ 10989912 w 12191984"/>
              <a:gd name="connsiteY1279" fmla="*/ 6145584 h 6857991"/>
              <a:gd name="connsiteX1280" fmla="*/ 10989912 w 12191984"/>
              <a:gd name="connsiteY1280" fmla="*/ 6099590 h 6857991"/>
              <a:gd name="connsiteX1281" fmla="*/ 11039609 w 12191984"/>
              <a:gd name="connsiteY1281" fmla="*/ 6099590 h 6857991"/>
              <a:gd name="connsiteX1282" fmla="*/ 11041484 w 12191984"/>
              <a:gd name="connsiteY1282" fmla="*/ 6099590 h 6857991"/>
              <a:gd name="connsiteX1283" fmla="*/ 11042422 w 12191984"/>
              <a:gd name="connsiteY1283" fmla="*/ 6098652 h 6857991"/>
              <a:gd name="connsiteX1284" fmla="*/ 11043360 w 12191984"/>
              <a:gd name="connsiteY1284" fmla="*/ 6095836 h 6857991"/>
              <a:gd name="connsiteX1285" fmla="*/ 11043360 w 12191984"/>
              <a:gd name="connsiteY1285" fmla="*/ 6092081 h 6857991"/>
              <a:gd name="connsiteX1286" fmla="*/ 11044297 w 12191984"/>
              <a:gd name="connsiteY1286" fmla="*/ 6088327 h 6857991"/>
              <a:gd name="connsiteX1287" fmla="*/ 11043360 w 12191984"/>
              <a:gd name="connsiteY1287" fmla="*/ 6085511 h 6857991"/>
              <a:gd name="connsiteX1288" fmla="*/ 11042422 w 12191984"/>
              <a:gd name="connsiteY1288" fmla="*/ 6084572 h 6857991"/>
              <a:gd name="connsiteX1289" fmla="*/ 11040547 w 12191984"/>
              <a:gd name="connsiteY1289" fmla="*/ 6084572 h 6857991"/>
              <a:gd name="connsiteX1290" fmla="*/ 9831896 w 12191984"/>
              <a:gd name="connsiteY1290" fmla="*/ 6084572 h 6857991"/>
              <a:gd name="connsiteX1291" fmla="*/ 9829083 w 12191984"/>
              <a:gd name="connsiteY1291" fmla="*/ 6085511 h 6857991"/>
              <a:gd name="connsiteX1292" fmla="*/ 9828145 w 12191984"/>
              <a:gd name="connsiteY1292" fmla="*/ 6087388 h 6857991"/>
              <a:gd name="connsiteX1293" fmla="*/ 9829083 w 12191984"/>
              <a:gd name="connsiteY1293" fmla="*/ 6091143 h 6857991"/>
              <a:gd name="connsiteX1294" fmla="*/ 9874091 w 12191984"/>
              <a:gd name="connsiteY1294" fmla="*/ 6216921 h 6857991"/>
              <a:gd name="connsiteX1295" fmla="*/ 9875028 w 12191984"/>
              <a:gd name="connsiteY1295" fmla="*/ 6218798 h 6857991"/>
              <a:gd name="connsiteX1296" fmla="*/ 9875966 w 12191984"/>
              <a:gd name="connsiteY1296" fmla="*/ 6219737 h 6857991"/>
              <a:gd name="connsiteX1297" fmla="*/ 9877841 w 12191984"/>
              <a:gd name="connsiteY1297" fmla="*/ 6220676 h 6857991"/>
              <a:gd name="connsiteX1298" fmla="*/ 9879717 w 12191984"/>
              <a:gd name="connsiteY1298" fmla="*/ 6221614 h 6857991"/>
              <a:gd name="connsiteX1299" fmla="*/ 9882530 w 12191984"/>
              <a:gd name="connsiteY1299" fmla="*/ 6221614 h 6857991"/>
              <a:gd name="connsiteX1300" fmla="*/ 9886280 w 12191984"/>
              <a:gd name="connsiteY1300" fmla="*/ 6221614 h 6857991"/>
              <a:gd name="connsiteX1301" fmla="*/ 9890969 w 12191984"/>
              <a:gd name="connsiteY1301" fmla="*/ 6221614 h 6857991"/>
              <a:gd name="connsiteX1302" fmla="*/ 9894719 w 12191984"/>
              <a:gd name="connsiteY1302" fmla="*/ 6220676 h 6857991"/>
              <a:gd name="connsiteX1303" fmla="*/ 9896595 w 12191984"/>
              <a:gd name="connsiteY1303" fmla="*/ 6219737 h 6857991"/>
              <a:gd name="connsiteX1304" fmla="*/ 9897532 w 12191984"/>
              <a:gd name="connsiteY1304" fmla="*/ 6217860 h 6857991"/>
              <a:gd name="connsiteX1305" fmla="*/ 9944415 w 12191984"/>
              <a:gd name="connsiteY1305" fmla="*/ 6091143 h 6857991"/>
              <a:gd name="connsiteX1306" fmla="*/ 9945353 w 12191984"/>
              <a:gd name="connsiteY1306" fmla="*/ 6087388 h 6857991"/>
              <a:gd name="connsiteX1307" fmla="*/ 9944415 w 12191984"/>
              <a:gd name="connsiteY1307" fmla="*/ 6085511 h 6857991"/>
              <a:gd name="connsiteX1308" fmla="*/ 9941603 w 12191984"/>
              <a:gd name="connsiteY1308" fmla="*/ 6084572 h 6857991"/>
              <a:gd name="connsiteX1309" fmla="*/ 9935977 w 12191984"/>
              <a:gd name="connsiteY1309" fmla="*/ 6084572 h 6857991"/>
              <a:gd name="connsiteX1310" fmla="*/ 9931288 w 12191984"/>
              <a:gd name="connsiteY1310" fmla="*/ 6084572 h 6857991"/>
              <a:gd name="connsiteX1311" fmla="*/ 9928475 w 12191984"/>
              <a:gd name="connsiteY1311" fmla="*/ 6085511 h 6857991"/>
              <a:gd name="connsiteX1312" fmla="*/ 9926600 w 12191984"/>
              <a:gd name="connsiteY1312" fmla="*/ 6086449 h 6857991"/>
              <a:gd name="connsiteX1313" fmla="*/ 9925662 w 12191984"/>
              <a:gd name="connsiteY1313" fmla="*/ 6088327 h 6857991"/>
              <a:gd name="connsiteX1314" fmla="*/ 9887218 w 12191984"/>
              <a:gd name="connsiteY1314" fmla="*/ 6202841 h 6857991"/>
              <a:gd name="connsiteX1315" fmla="*/ 9847836 w 12191984"/>
              <a:gd name="connsiteY1315" fmla="*/ 6088327 h 6857991"/>
              <a:gd name="connsiteX1316" fmla="*/ 9846898 w 12191984"/>
              <a:gd name="connsiteY1316" fmla="*/ 6086449 h 6857991"/>
              <a:gd name="connsiteX1317" fmla="*/ 9845023 w 12191984"/>
              <a:gd name="connsiteY1317" fmla="*/ 6085511 h 6857991"/>
              <a:gd name="connsiteX1318" fmla="*/ 9842210 w 12191984"/>
              <a:gd name="connsiteY1318" fmla="*/ 6084572 h 6857991"/>
              <a:gd name="connsiteX1319" fmla="*/ 9837522 w 12191984"/>
              <a:gd name="connsiteY1319" fmla="*/ 6084572 h 6857991"/>
              <a:gd name="connsiteX1320" fmla="*/ 9831896 w 12191984"/>
              <a:gd name="connsiteY1320" fmla="*/ 6084572 h 6857991"/>
              <a:gd name="connsiteX1321" fmla="*/ 8031579 w 12191984"/>
              <a:gd name="connsiteY1321" fmla="*/ 6083634 h 6857991"/>
              <a:gd name="connsiteX1322" fmla="*/ 8026890 w 12191984"/>
              <a:gd name="connsiteY1322" fmla="*/ 6085511 h 6857991"/>
              <a:gd name="connsiteX1323" fmla="*/ 8025015 w 12191984"/>
              <a:gd name="connsiteY1323" fmla="*/ 6091143 h 6857991"/>
              <a:gd name="connsiteX1324" fmla="*/ 8025015 w 12191984"/>
              <a:gd name="connsiteY1324" fmla="*/ 6213167 h 6857991"/>
              <a:gd name="connsiteX1325" fmla="*/ 8026890 w 12191984"/>
              <a:gd name="connsiteY1325" fmla="*/ 6218799 h 6857991"/>
              <a:gd name="connsiteX1326" fmla="*/ 8031579 w 12191984"/>
              <a:gd name="connsiteY1326" fmla="*/ 6220676 h 6857991"/>
              <a:gd name="connsiteX1327" fmla="*/ 8097215 w 12191984"/>
              <a:gd name="connsiteY1327" fmla="*/ 6220676 h 6857991"/>
              <a:gd name="connsiteX1328" fmla="*/ 8099090 w 12191984"/>
              <a:gd name="connsiteY1328" fmla="*/ 6220676 h 6857991"/>
              <a:gd name="connsiteX1329" fmla="*/ 8100028 w 12191984"/>
              <a:gd name="connsiteY1329" fmla="*/ 6219738 h 6857991"/>
              <a:gd name="connsiteX1330" fmla="*/ 8100966 w 12191984"/>
              <a:gd name="connsiteY1330" fmla="*/ 6216922 h 6857991"/>
              <a:gd name="connsiteX1331" fmla="*/ 8100966 w 12191984"/>
              <a:gd name="connsiteY1331" fmla="*/ 6213167 h 6857991"/>
              <a:gd name="connsiteX1332" fmla="*/ 8100966 w 12191984"/>
              <a:gd name="connsiteY1332" fmla="*/ 6205658 h 6857991"/>
              <a:gd name="connsiteX1333" fmla="*/ 8100028 w 12191984"/>
              <a:gd name="connsiteY1333" fmla="*/ 6203781 h 6857991"/>
              <a:gd name="connsiteX1334" fmla="*/ 8099090 w 12191984"/>
              <a:gd name="connsiteY1334" fmla="*/ 6202842 h 6857991"/>
              <a:gd name="connsiteX1335" fmla="*/ 8097215 w 12191984"/>
              <a:gd name="connsiteY1335" fmla="*/ 6202842 h 6857991"/>
              <a:gd name="connsiteX1336" fmla="*/ 8042831 w 12191984"/>
              <a:gd name="connsiteY1336" fmla="*/ 6202842 h 6857991"/>
              <a:gd name="connsiteX1337" fmla="*/ 8042831 w 12191984"/>
              <a:gd name="connsiteY1337" fmla="*/ 6154032 h 6857991"/>
              <a:gd name="connsiteX1338" fmla="*/ 8088776 w 12191984"/>
              <a:gd name="connsiteY1338" fmla="*/ 6154032 h 6857991"/>
              <a:gd name="connsiteX1339" fmla="*/ 8090652 w 12191984"/>
              <a:gd name="connsiteY1339" fmla="*/ 6154032 h 6857991"/>
              <a:gd name="connsiteX1340" fmla="*/ 8091589 w 12191984"/>
              <a:gd name="connsiteY1340" fmla="*/ 6153094 h 6857991"/>
              <a:gd name="connsiteX1341" fmla="*/ 8092527 w 12191984"/>
              <a:gd name="connsiteY1341" fmla="*/ 6151217 h 6857991"/>
              <a:gd name="connsiteX1342" fmla="*/ 8092527 w 12191984"/>
              <a:gd name="connsiteY1342" fmla="*/ 6148401 h 6857991"/>
              <a:gd name="connsiteX1343" fmla="*/ 8092527 w 12191984"/>
              <a:gd name="connsiteY1343" fmla="*/ 6144646 h 6857991"/>
              <a:gd name="connsiteX1344" fmla="*/ 8091589 w 12191984"/>
              <a:gd name="connsiteY1344" fmla="*/ 6142769 h 6857991"/>
              <a:gd name="connsiteX1345" fmla="*/ 8090652 w 12191984"/>
              <a:gd name="connsiteY1345" fmla="*/ 6141830 h 6857991"/>
              <a:gd name="connsiteX1346" fmla="*/ 8088776 w 12191984"/>
              <a:gd name="connsiteY1346" fmla="*/ 6140891 h 6857991"/>
              <a:gd name="connsiteX1347" fmla="*/ 8042831 w 12191984"/>
              <a:gd name="connsiteY1347" fmla="*/ 6140891 h 6857991"/>
              <a:gd name="connsiteX1348" fmla="*/ 8042831 w 12191984"/>
              <a:gd name="connsiteY1348" fmla="*/ 6097714 h 6857991"/>
              <a:gd name="connsiteX1349" fmla="*/ 8096277 w 12191984"/>
              <a:gd name="connsiteY1349" fmla="*/ 6097714 h 6857991"/>
              <a:gd name="connsiteX1350" fmla="*/ 8098153 w 12191984"/>
              <a:gd name="connsiteY1350" fmla="*/ 6097714 h 6857991"/>
              <a:gd name="connsiteX1351" fmla="*/ 8099090 w 12191984"/>
              <a:gd name="connsiteY1351" fmla="*/ 6096775 h 6857991"/>
              <a:gd name="connsiteX1352" fmla="*/ 8100028 w 12191984"/>
              <a:gd name="connsiteY1352" fmla="*/ 6094898 h 6857991"/>
              <a:gd name="connsiteX1353" fmla="*/ 8100028 w 12191984"/>
              <a:gd name="connsiteY1353" fmla="*/ 6091143 h 6857991"/>
              <a:gd name="connsiteX1354" fmla="*/ 8100028 w 12191984"/>
              <a:gd name="connsiteY1354" fmla="*/ 6087389 h 6857991"/>
              <a:gd name="connsiteX1355" fmla="*/ 8099090 w 12191984"/>
              <a:gd name="connsiteY1355" fmla="*/ 6084573 h 6857991"/>
              <a:gd name="connsiteX1356" fmla="*/ 8098153 w 12191984"/>
              <a:gd name="connsiteY1356" fmla="*/ 6083634 h 6857991"/>
              <a:gd name="connsiteX1357" fmla="*/ 8096277 w 12191984"/>
              <a:gd name="connsiteY1357" fmla="*/ 6083634 h 6857991"/>
              <a:gd name="connsiteX1358" fmla="*/ 9971608 w 12191984"/>
              <a:gd name="connsiteY1358" fmla="*/ 6080818 h 6857991"/>
              <a:gd name="connsiteX1359" fmla="*/ 9963169 w 12191984"/>
              <a:gd name="connsiteY1359" fmla="*/ 6082695 h 6857991"/>
              <a:gd name="connsiteX1360" fmla="*/ 9961294 w 12191984"/>
              <a:gd name="connsiteY1360" fmla="*/ 6091143 h 6857991"/>
              <a:gd name="connsiteX1361" fmla="*/ 9963169 w 12191984"/>
              <a:gd name="connsiteY1361" fmla="*/ 6099591 h 6857991"/>
              <a:gd name="connsiteX1362" fmla="*/ 9971608 w 12191984"/>
              <a:gd name="connsiteY1362" fmla="*/ 6101468 h 6857991"/>
              <a:gd name="connsiteX1363" fmla="*/ 9980047 w 12191984"/>
              <a:gd name="connsiteY1363" fmla="*/ 6099591 h 6857991"/>
              <a:gd name="connsiteX1364" fmla="*/ 9981922 w 12191984"/>
              <a:gd name="connsiteY1364" fmla="*/ 6091143 h 6857991"/>
              <a:gd name="connsiteX1365" fmla="*/ 9980047 w 12191984"/>
              <a:gd name="connsiteY1365" fmla="*/ 6082695 h 6857991"/>
              <a:gd name="connsiteX1366" fmla="*/ 9971608 w 12191984"/>
              <a:gd name="connsiteY1366" fmla="*/ 6080818 h 6857991"/>
              <a:gd name="connsiteX1367" fmla="*/ 9081764 w 12191984"/>
              <a:gd name="connsiteY1367" fmla="*/ 6080818 h 6857991"/>
              <a:gd name="connsiteX1368" fmla="*/ 9073325 w 12191984"/>
              <a:gd name="connsiteY1368" fmla="*/ 6082695 h 6857991"/>
              <a:gd name="connsiteX1369" fmla="*/ 9071450 w 12191984"/>
              <a:gd name="connsiteY1369" fmla="*/ 6091143 h 6857991"/>
              <a:gd name="connsiteX1370" fmla="*/ 9073325 w 12191984"/>
              <a:gd name="connsiteY1370" fmla="*/ 6099591 h 6857991"/>
              <a:gd name="connsiteX1371" fmla="*/ 9081764 w 12191984"/>
              <a:gd name="connsiteY1371" fmla="*/ 6101468 h 6857991"/>
              <a:gd name="connsiteX1372" fmla="*/ 9090203 w 12191984"/>
              <a:gd name="connsiteY1372" fmla="*/ 6099591 h 6857991"/>
              <a:gd name="connsiteX1373" fmla="*/ 9092078 w 12191984"/>
              <a:gd name="connsiteY1373" fmla="*/ 6091143 h 6857991"/>
              <a:gd name="connsiteX1374" fmla="*/ 9090203 w 12191984"/>
              <a:gd name="connsiteY1374" fmla="*/ 6082695 h 6857991"/>
              <a:gd name="connsiteX1375" fmla="*/ 9081764 w 12191984"/>
              <a:gd name="connsiteY1375" fmla="*/ 6080818 h 6857991"/>
              <a:gd name="connsiteX1376" fmla="*/ 8535105 w 12191984"/>
              <a:gd name="connsiteY1376" fmla="*/ 6080818 h 6857991"/>
              <a:gd name="connsiteX1377" fmla="*/ 8526666 w 12191984"/>
              <a:gd name="connsiteY1377" fmla="*/ 6082695 h 6857991"/>
              <a:gd name="connsiteX1378" fmla="*/ 8524791 w 12191984"/>
              <a:gd name="connsiteY1378" fmla="*/ 6091143 h 6857991"/>
              <a:gd name="connsiteX1379" fmla="*/ 8526666 w 12191984"/>
              <a:gd name="connsiteY1379" fmla="*/ 6099591 h 6857991"/>
              <a:gd name="connsiteX1380" fmla="*/ 8535105 w 12191984"/>
              <a:gd name="connsiteY1380" fmla="*/ 6101468 h 6857991"/>
              <a:gd name="connsiteX1381" fmla="*/ 8543544 w 12191984"/>
              <a:gd name="connsiteY1381" fmla="*/ 6099591 h 6857991"/>
              <a:gd name="connsiteX1382" fmla="*/ 8545420 w 12191984"/>
              <a:gd name="connsiteY1382" fmla="*/ 6091143 h 6857991"/>
              <a:gd name="connsiteX1383" fmla="*/ 8543544 w 12191984"/>
              <a:gd name="connsiteY1383" fmla="*/ 6082695 h 6857991"/>
              <a:gd name="connsiteX1384" fmla="*/ 8535105 w 12191984"/>
              <a:gd name="connsiteY1384" fmla="*/ 6080818 h 6857991"/>
              <a:gd name="connsiteX1385" fmla="*/ 10812694 w 12191984"/>
              <a:gd name="connsiteY1385" fmla="*/ 6075186 h 6857991"/>
              <a:gd name="connsiteX1386" fmla="*/ 10809880 w 12191984"/>
              <a:gd name="connsiteY1386" fmla="*/ 6076125 h 6857991"/>
              <a:gd name="connsiteX1387" fmla="*/ 10808943 w 12191984"/>
              <a:gd name="connsiteY1387" fmla="*/ 6077063 h 6857991"/>
              <a:gd name="connsiteX1388" fmla="*/ 10808943 w 12191984"/>
              <a:gd name="connsiteY1388" fmla="*/ 6078941 h 6857991"/>
              <a:gd name="connsiteX1389" fmla="*/ 10808943 w 12191984"/>
              <a:gd name="connsiteY1389" fmla="*/ 6219738 h 6857991"/>
              <a:gd name="connsiteX1390" fmla="*/ 10808943 w 12191984"/>
              <a:gd name="connsiteY1390" fmla="*/ 6221615 h 6857991"/>
              <a:gd name="connsiteX1391" fmla="*/ 10809880 w 12191984"/>
              <a:gd name="connsiteY1391" fmla="*/ 6222553 h 6857991"/>
              <a:gd name="connsiteX1392" fmla="*/ 10812694 w 12191984"/>
              <a:gd name="connsiteY1392" fmla="*/ 6223492 h 6857991"/>
              <a:gd name="connsiteX1393" fmla="*/ 10816444 w 12191984"/>
              <a:gd name="connsiteY1393" fmla="*/ 6223492 h 6857991"/>
              <a:gd name="connsiteX1394" fmla="*/ 10821133 w 12191984"/>
              <a:gd name="connsiteY1394" fmla="*/ 6223492 h 6857991"/>
              <a:gd name="connsiteX1395" fmla="*/ 10823945 w 12191984"/>
              <a:gd name="connsiteY1395" fmla="*/ 6222553 h 6857991"/>
              <a:gd name="connsiteX1396" fmla="*/ 10824883 w 12191984"/>
              <a:gd name="connsiteY1396" fmla="*/ 6221615 h 6857991"/>
              <a:gd name="connsiteX1397" fmla="*/ 10824883 w 12191984"/>
              <a:gd name="connsiteY1397" fmla="*/ 6219738 h 6857991"/>
              <a:gd name="connsiteX1398" fmla="*/ 10824883 w 12191984"/>
              <a:gd name="connsiteY1398" fmla="*/ 6153094 h 6857991"/>
              <a:gd name="connsiteX1399" fmla="*/ 10838948 w 12191984"/>
              <a:gd name="connsiteY1399" fmla="*/ 6139014 h 6857991"/>
              <a:gd name="connsiteX1400" fmla="*/ 10852075 w 12191984"/>
              <a:gd name="connsiteY1400" fmla="*/ 6134321 h 6857991"/>
              <a:gd name="connsiteX1401" fmla="*/ 10861452 w 12191984"/>
              <a:gd name="connsiteY1401" fmla="*/ 6136198 h 6857991"/>
              <a:gd name="connsiteX1402" fmla="*/ 10868016 w 12191984"/>
              <a:gd name="connsiteY1402" fmla="*/ 6141830 h 6857991"/>
              <a:gd name="connsiteX1403" fmla="*/ 10871767 w 12191984"/>
              <a:gd name="connsiteY1403" fmla="*/ 6150278 h 6857991"/>
              <a:gd name="connsiteX1404" fmla="*/ 10872704 w 12191984"/>
              <a:gd name="connsiteY1404" fmla="*/ 6163419 h 6857991"/>
              <a:gd name="connsiteX1405" fmla="*/ 10872704 w 12191984"/>
              <a:gd name="connsiteY1405" fmla="*/ 6218799 h 6857991"/>
              <a:gd name="connsiteX1406" fmla="*/ 10872704 w 12191984"/>
              <a:gd name="connsiteY1406" fmla="*/ 6220676 h 6857991"/>
              <a:gd name="connsiteX1407" fmla="*/ 10873642 w 12191984"/>
              <a:gd name="connsiteY1407" fmla="*/ 6221615 h 6857991"/>
              <a:gd name="connsiteX1408" fmla="*/ 10876455 w 12191984"/>
              <a:gd name="connsiteY1408" fmla="*/ 6222553 h 6857991"/>
              <a:gd name="connsiteX1409" fmla="*/ 10881143 w 12191984"/>
              <a:gd name="connsiteY1409" fmla="*/ 6222553 h 6857991"/>
              <a:gd name="connsiteX1410" fmla="*/ 10885832 w 12191984"/>
              <a:gd name="connsiteY1410" fmla="*/ 6222553 h 6857991"/>
              <a:gd name="connsiteX1411" fmla="*/ 10888645 w 12191984"/>
              <a:gd name="connsiteY1411" fmla="*/ 6221615 h 6857991"/>
              <a:gd name="connsiteX1412" fmla="*/ 10889582 w 12191984"/>
              <a:gd name="connsiteY1412" fmla="*/ 6220676 h 6857991"/>
              <a:gd name="connsiteX1413" fmla="*/ 10889582 w 12191984"/>
              <a:gd name="connsiteY1413" fmla="*/ 6218799 h 6857991"/>
              <a:gd name="connsiteX1414" fmla="*/ 10888645 w 12191984"/>
              <a:gd name="connsiteY1414" fmla="*/ 6218799 h 6857991"/>
              <a:gd name="connsiteX1415" fmla="*/ 10888645 w 12191984"/>
              <a:gd name="connsiteY1415" fmla="*/ 6161541 h 6857991"/>
              <a:gd name="connsiteX1416" fmla="*/ 10886769 w 12191984"/>
              <a:gd name="connsiteY1416" fmla="*/ 6143707 h 6857991"/>
              <a:gd name="connsiteX1417" fmla="*/ 10881143 w 12191984"/>
              <a:gd name="connsiteY1417" fmla="*/ 6131505 h 6857991"/>
              <a:gd name="connsiteX1418" fmla="*/ 10870829 w 12191984"/>
              <a:gd name="connsiteY1418" fmla="*/ 6123057 h 6857991"/>
              <a:gd name="connsiteX1419" fmla="*/ 10854889 w 12191984"/>
              <a:gd name="connsiteY1419" fmla="*/ 6120241 h 6857991"/>
              <a:gd name="connsiteX1420" fmla="*/ 10839886 w 12191984"/>
              <a:gd name="connsiteY1420" fmla="*/ 6123996 h 6857991"/>
              <a:gd name="connsiteX1421" fmla="*/ 10824883 w 12191984"/>
              <a:gd name="connsiteY1421" fmla="*/ 6136198 h 6857991"/>
              <a:gd name="connsiteX1422" fmla="*/ 10824883 w 12191984"/>
              <a:gd name="connsiteY1422" fmla="*/ 6078941 h 6857991"/>
              <a:gd name="connsiteX1423" fmla="*/ 10824883 w 12191984"/>
              <a:gd name="connsiteY1423" fmla="*/ 6077063 h 6857991"/>
              <a:gd name="connsiteX1424" fmla="*/ 10823945 w 12191984"/>
              <a:gd name="connsiteY1424" fmla="*/ 6076125 h 6857991"/>
              <a:gd name="connsiteX1425" fmla="*/ 10821133 w 12191984"/>
              <a:gd name="connsiteY1425" fmla="*/ 6075186 h 6857991"/>
              <a:gd name="connsiteX1426" fmla="*/ 10816444 w 12191984"/>
              <a:gd name="connsiteY1426" fmla="*/ 6075186 h 6857991"/>
              <a:gd name="connsiteX1427" fmla="*/ 10812694 w 12191984"/>
              <a:gd name="connsiteY1427" fmla="*/ 6075186 h 6857991"/>
              <a:gd name="connsiteX1428" fmla="*/ 9228978 w 12191984"/>
              <a:gd name="connsiteY1428" fmla="*/ 6075186 h 6857991"/>
              <a:gd name="connsiteX1429" fmla="*/ 9226165 w 12191984"/>
              <a:gd name="connsiteY1429" fmla="*/ 6076125 h 6857991"/>
              <a:gd name="connsiteX1430" fmla="*/ 9225227 w 12191984"/>
              <a:gd name="connsiteY1430" fmla="*/ 6077063 h 6857991"/>
              <a:gd name="connsiteX1431" fmla="*/ 9225227 w 12191984"/>
              <a:gd name="connsiteY1431" fmla="*/ 6078941 h 6857991"/>
              <a:gd name="connsiteX1432" fmla="*/ 9225227 w 12191984"/>
              <a:gd name="connsiteY1432" fmla="*/ 6219738 h 6857991"/>
              <a:gd name="connsiteX1433" fmla="*/ 9225227 w 12191984"/>
              <a:gd name="connsiteY1433" fmla="*/ 6221615 h 6857991"/>
              <a:gd name="connsiteX1434" fmla="*/ 9226165 w 12191984"/>
              <a:gd name="connsiteY1434" fmla="*/ 6222553 h 6857991"/>
              <a:gd name="connsiteX1435" fmla="*/ 9228978 w 12191984"/>
              <a:gd name="connsiteY1435" fmla="*/ 6223492 h 6857991"/>
              <a:gd name="connsiteX1436" fmla="*/ 9232728 w 12191984"/>
              <a:gd name="connsiteY1436" fmla="*/ 6223492 h 6857991"/>
              <a:gd name="connsiteX1437" fmla="*/ 9237417 w 12191984"/>
              <a:gd name="connsiteY1437" fmla="*/ 6223492 h 6857991"/>
              <a:gd name="connsiteX1438" fmla="*/ 9240230 w 12191984"/>
              <a:gd name="connsiteY1438" fmla="*/ 6222553 h 6857991"/>
              <a:gd name="connsiteX1439" fmla="*/ 9241167 w 12191984"/>
              <a:gd name="connsiteY1439" fmla="*/ 6221615 h 6857991"/>
              <a:gd name="connsiteX1440" fmla="*/ 9241167 w 12191984"/>
              <a:gd name="connsiteY1440" fmla="*/ 6219738 h 6857991"/>
              <a:gd name="connsiteX1441" fmla="*/ 9241167 w 12191984"/>
              <a:gd name="connsiteY1441" fmla="*/ 6153094 h 6857991"/>
              <a:gd name="connsiteX1442" fmla="*/ 9255232 w 12191984"/>
              <a:gd name="connsiteY1442" fmla="*/ 6139014 h 6857991"/>
              <a:gd name="connsiteX1443" fmla="*/ 9268360 w 12191984"/>
              <a:gd name="connsiteY1443" fmla="*/ 6134321 h 6857991"/>
              <a:gd name="connsiteX1444" fmla="*/ 9277736 w 12191984"/>
              <a:gd name="connsiteY1444" fmla="*/ 6136198 h 6857991"/>
              <a:gd name="connsiteX1445" fmla="*/ 9284300 w 12191984"/>
              <a:gd name="connsiteY1445" fmla="*/ 6141830 h 6857991"/>
              <a:gd name="connsiteX1446" fmla="*/ 9288050 w 12191984"/>
              <a:gd name="connsiteY1446" fmla="*/ 6150278 h 6857991"/>
              <a:gd name="connsiteX1447" fmla="*/ 9288988 w 12191984"/>
              <a:gd name="connsiteY1447" fmla="*/ 6163419 h 6857991"/>
              <a:gd name="connsiteX1448" fmla="*/ 9288988 w 12191984"/>
              <a:gd name="connsiteY1448" fmla="*/ 6218799 h 6857991"/>
              <a:gd name="connsiteX1449" fmla="*/ 9288988 w 12191984"/>
              <a:gd name="connsiteY1449" fmla="*/ 6220676 h 6857991"/>
              <a:gd name="connsiteX1450" fmla="*/ 9289926 w 12191984"/>
              <a:gd name="connsiteY1450" fmla="*/ 6221615 h 6857991"/>
              <a:gd name="connsiteX1451" fmla="*/ 9292739 w 12191984"/>
              <a:gd name="connsiteY1451" fmla="*/ 6222553 h 6857991"/>
              <a:gd name="connsiteX1452" fmla="*/ 9297427 w 12191984"/>
              <a:gd name="connsiteY1452" fmla="*/ 6222553 h 6857991"/>
              <a:gd name="connsiteX1453" fmla="*/ 9302115 w 12191984"/>
              <a:gd name="connsiteY1453" fmla="*/ 6222553 h 6857991"/>
              <a:gd name="connsiteX1454" fmla="*/ 9304929 w 12191984"/>
              <a:gd name="connsiteY1454" fmla="*/ 6221615 h 6857991"/>
              <a:gd name="connsiteX1455" fmla="*/ 9305866 w 12191984"/>
              <a:gd name="connsiteY1455" fmla="*/ 6220676 h 6857991"/>
              <a:gd name="connsiteX1456" fmla="*/ 9305866 w 12191984"/>
              <a:gd name="connsiteY1456" fmla="*/ 6218799 h 6857991"/>
              <a:gd name="connsiteX1457" fmla="*/ 9304929 w 12191984"/>
              <a:gd name="connsiteY1457" fmla="*/ 6218799 h 6857991"/>
              <a:gd name="connsiteX1458" fmla="*/ 9304929 w 12191984"/>
              <a:gd name="connsiteY1458" fmla="*/ 6161541 h 6857991"/>
              <a:gd name="connsiteX1459" fmla="*/ 9303053 w 12191984"/>
              <a:gd name="connsiteY1459" fmla="*/ 6143707 h 6857991"/>
              <a:gd name="connsiteX1460" fmla="*/ 9297427 w 12191984"/>
              <a:gd name="connsiteY1460" fmla="*/ 6131505 h 6857991"/>
              <a:gd name="connsiteX1461" fmla="*/ 9287113 w 12191984"/>
              <a:gd name="connsiteY1461" fmla="*/ 6123057 h 6857991"/>
              <a:gd name="connsiteX1462" fmla="*/ 9271173 w 12191984"/>
              <a:gd name="connsiteY1462" fmla="*/ 6120241 h 6857991"/>
              <a:gd name="connsiteX1463" fmla="*/ 9256170 w 12191984"/>
              <a:gd name="connsiteY1463" fmla="*/ 6123996 h 6857991"/>
              <a:gd name="connsiteX1464" fmla="*/ 9241167 w 12191984"/>
              <a:gd name="connsiteY1464" fmla="*/ 6136198 h 6857991"/>
              <a:gd name="connsiteX1465" fmla="*/ 9241167 w 12191984"/>
              <a:gd name="connsiteY1465" fmla="*/ 6078941 h 6857991"/>
              <a:gd name="connsiteX1466" fmla="*/ 9241167 w 12191984"/>
              <a:gd name="connsiteY1466" fmla="*/ 6077063 h 6857991"/>
              <a:gd name="connsiteX1467" fmla="*/ 9240230 w 12191984"/>
              <a:gd name="connsiteY1467" fmla="*/ 6076125 h 6857991"/>
              <a:gd name="connsiteX1468" fmla="*/ 9237417 w 12191984"/>
              <a:gd name="connsiteY1468" fmla="*/ 6075186 h 6857991"/>
              <a:gd name="connsiteX1469" fmla="*/ 9232728 w 12191984"/>
              <a:gd name="connsiteY1469" fmla="*/ 6075186 h 6857991"/>
              <a:gd name="connsiteX1470" fmla="*/ 9228978 w 12191984"/>
              <a:gd name="connsiteY1470" fmla="*/ 6075186 h 6857991"/>
              <a:gd name="connsiteX1471" fmla="*/ 9028317 w 12191984"/>
              <a:gd name="connsiteY1471" fmla="*/ 6074247 h 6857991"/>
              <a:gd name="connsiteX1472" fmla="*/ 9025504 w 12191984"/>
              <a:gd name="connsiteY1472" fmla="*/ 6075186 h 6857991"/>
              <a:gd name="connsiteX1473" fmla="*/ 9023629 w 12191984"/>
              <a:gd name="connsiteY1473" fmla="*/ 6076124 h 6857991"/>
              <a:gd name="connsiteX1474" fmla="*/ 9023629 w 12191984"/>
              <a:gd name="connsiteY1474" fmla="*/ 6078002 h 6857991"/>
              <a:gd name="connsiteX1475" fmla="*/ 9023629 w 12191984"/>
              <a:gd name="connsiteY1475" fmla="*/ 6133382 h 6857991"/>
              <a:gd name="connsiteX1476" fmla="*/ 9009564 w 12191984"/>
              <a:gd name="connsiteY1476" fmla="*/ 6123057 h 6857991"/>
              <a:gd name="connsiteX1477" fmla="*/ 8994561 w 12191984"/>
              <a:gd name="connsiteY1477" fmla="*/ 6119302 h 6857991"/>
              <a:gd name="connsiteX1478" fmla="*/ 8976746 w 12191984"/>
              <a:gd name="connsiteY1478" fmla="*/ 6123057 h 6857991"/>
              <a:gd name="connsiteX1479" fmla="*/ 8963618 w 12191984"/>
              <a:gd name="connsiteY1479" fmla="*/ 6133382 h 6857991"/>
              <a:gd name="connsiteX1480" fmla="*/ 8956117 w 12191984"/>
              <a:gd name="connsiteY1480" fmla="*/ 6150277 h 6857991"/>
              <a:gd name="connsiteX1481" fmla="*/ 8953304 w 12191984"/>
              <a:gd name="connsiteY1481" fmla="*/ 6172805 h 6857991"/>
              <a:gd name="connsiteX1482" fmla="*/ 8955179 w 12191984"/>
              <a:gd name="connsiteY1482" fmla="*/ 6192516 h 6857991"/>
              <a:gd name="connsiteX1483" fmla="*/ 8961743 w 12191984"/>
              <a:gd name="connsiteY1483" fmla="*/ 6208473 h 6857991"/>
              <a:gd name="connsiteX1484" fmla="*/ 8973932 w 12191984"/>
              <a:gd name="connsiteY1484" fmla="*/ 6219737 h 6857991"/>
              <a:gd name="connsiteX1485" fmla="*/ 8991748 w 12191984"/>
              <a:gd name="connsiteY1485" fmla="*/ 6223492 h 6857991"/>
              <a:gd name="connsiteX1486" fmla="*/ 9009564 w 12191984"/>
              <a:gd name="connsiteY1486" fmla="*/ 6218799 h 6857991"/>
              <a:gd name="connsiteX1487" fmla="*/ 9025504 w 12191984"/>
              <a:gd name="connsiteY1487" fmla="*/ 6206596 h 6857991"/>
              <a:gd name="connsiteX1488" fmla="*/ 9025504 w 12191984"/>
              <a:gd name="connsiteY1488" fmla="*/ 6218799 h 6857991"/>
              <a:gd name="connsiteX1489" fmla="*/ 9025504 w 12191984"/>
              <a:gd name="connsiteY1489" fmla="*/ 6220676 h 6857991"/>
              <a:gd name="connsiteX1490" fmla="*/ 9026442 w 12191984"/>
              <a:gd name="connsiteY1490" fmla="*/ 6221614 h 6857991"/>
              <a:gd name="connsiteX1491" fmla="*/ 9029255 w 12191984"/>
              <a:gd name="connsiteY1491" fmla="*/ 6222553 h 6857991"/>
              <a:gd name="connsiteX1492" fmla="*/ 9033006 w 12191984"/>
              <a:gd name="connsiteY1492" fmla="*/ 6222553 h 6857991"/>
              <a:gd name="connsiteX1493" fmla="*/ 9036756 w 12191984"/>
              <a:gd name="connsiteY1493" fmla="*/ 6222553 h 6857991"/>
              <a:gd name="connsiteX1494" fmla="*/ 9039569 w 12191984"/>
              <a:gd name="connsiteY1494" fmla="*/ 6221614 h 6857991"/>
              <a:gd name="connsiteX1495" fmla="*/ 9040507 w 12191984"/>
              <a:gd name="connsiteY1495" fmla="*/ 6220676 h 6857991"/>
              <a:gd name="connsiteX1496" fmla="*/ 9040507 w 12191984"/>
              <a:gd name="connsiteY1496" fmla="*/ 6218799 h 6857991"/>
              <a:gd name="connsiteX1497" fmla="*/ 9042382 w 12191984"/>
              <a:gd name="connsiteY1497" fmla="*/ 6218799 h 6857991"/>
              <a:gd name="connsiteX1498" fmla="*/ 9042382 w 12191984"/>
              <a:gd name="connsiteY1498" fmla="*/ 6078002 h 6857991"/>
              <a:gd name="connsiteX1499" fmla="*/ 9041444 w 12191984"/>
              <a:gd name="connsiteY1499" fmla="*/ 6076124 h 6857991"/>
              <a:gd name="connsiteX1500" fmla="*/ 9039569 w 12191984"/>
              <a:gd name="connsiteY1500" fmla="*/ 6075186 h 6857991"/>
              <a:gd name="connsiteX1501" fmla="*/ 9036756 w 12191984"/>
              <a:gd name="connsiteY1501" fmla="*/ 6074247 h 6857991"/>
              <a:gd name="connsiteX1502" fmla="*/ 9032068 w 12191984"/>
              <a:gd name="connsiteY1502" fmla="*/ 6074247 h 6857991"/>
              <a:gd name="connsiteX1503" fmla="*/ 9028317 w 12191984"/>
              <a:gd name="connsiteY1503" fmla="*/ 6074247 h 6857991"/>
              <a:gd name="connsiteX1504" fmla="*/ 9854400 w 12191984"/>
              <a:gd name="connsiteY1504" fmla="*/ 5955040 h 6857991"/>
              <a:gd name="connsiteX1505" fmla="*/ 9878779 w 12191984"/>
              <a:gd name="connsiteY1505" fmla="*/ 5955978 h 6857991"/>
              <a:gd name="connsiteX1506" fmla="*/ 9891907 w 12191984"/>
              <a:gd name="connsiteY1506" fmla="*/ 5959733 h 6857991"/>
              <a:gd name="connsiteX1507" fmla="*/ 9896595 w 12191984"/>
              <a:gd name="connsiteY1507" fmla="*/ 5969119 h 6857991"/>
              <a:gd name="connsiteX1508" fmla="*/ 9894719 w 12191984"/>
              <a:gd name="connsiteY1508" fmla="*/ 5976628 h 6857991"/>
              <a:gd name="connsiteX1509" fmla="*/ 9890031 w 12191984"/>
              <a:gd name="connsiteY1509" fmla="*/ 5982260 h 6857991"/>
              <a:gd name="connsiteX1510" fmla="*/ 9881592 w 12191984"/>
              <a:gd name="connsiteY1510" fmla="*/ 5986015 h 6857991"/>
              <a:gd name="connsiteX1511" fmla="*/ 9868465 w 12191984"/>
              <a:gd name="connsiteY1511" fmla="*/ 5987892 h 6857991"/>
              <a:gd name="connsiteX1512" fmla="*/ 9848774 w 12191984"/>
              <a:gd name="connsiteY1512" fmla="*/ 5984138 h 6857991"/>
              <a:gd name="connsiteX1513" fmla="*/ 9842210 w 12191984"/>
              <a:gd name="connsiteY1513" fmla="*/ 5973812 h 6857991"/>
              <a:gd name="connsiteX1514" fmla="*/ 9843148 w 12191984"/>
              <a:gd name="connsiteY1514" fmla="*/ 5969119 h 6857991"/>
              <a:gd name="connsiteX1515" fmla="*/ 9845023 w 12191984"/>
              <a:gd name="connsiteY1515" fmla="*/ 5964426 h 6857991"/>
              <a:gd name="connsiteX1516" fmla="*/ 9848774 w 12191984"/>
              <a:gd name="connsiteY1516" fmla="*/ 5959733 h 6857991"/>
              <a:gd name="connsiteX1517" fmla="*/ 9854400 w 12191984"/>
              <a:gd name="connsiteY1517" fmla="*/ 5955040 h 6857991"/>
              <a:gd name="connsiteX1518" fmla="*/ 8073773 w 12191984"/>
              <a:gd name="connsiteY1518" fmla="*/ 5955040 h 6857991"/>
              <a:gd name="connsiteX1519" fmla="*/ 8098153 w 12191984"/>
              <a:gd name="connsiteY1519" fmla="*/ 5955978 h 6857991"/>
              <a:gd name="connsiteX1520" fmla="*/ 8111280 w 12191984"/>
              <a:gd name="connsiteY1520" fmla="*/ 5959733 h 6857991"/>
              <a:gd name="connsiteX1521" fmla="*/ 8115968 w 12191984"/>
              <a:gd name="connsiteY1521" fmla="*/ 5969119 h 6857991"/>
              <a:gd name="connsiteX1522" fmla="*/ 8114093 w 12191984"/>
              <a:gd name="connsiteY1522" fmla="*/ 5976628 h 6857991"/>
              <a:gd name="connsiteX1523" fmla="*/ 8109405 w 12191984"/>
              <a:gd name="connsiteY1523" fmla="*/ 5982260 h 6857991"/>
              <a:gd name="connsiteX1524" fmla="*/ 8100966 w 12191984"/>
              <a:gd name="connsiteY1524" fmla="*/ 5986015 h 6857991"/>
              <a:gd name="connsiteX1525" fmla="*/ 8087838 w 12191984"/>
              <a:gd name="connsiteY1525" fmla="*/ 5987892 h 6857991"/>
              <a:gd name="connsiteX1526" fmla="*/ 8068147 w 12191984"/>
              <a:gd name="connsiteY1526" fmla="*/ 5984138 h 6857991"/>
              <a:gd name="connsiteX1527" fmla="*/ 8061584 w 12191984"/>
              <a:gd name="connsiteY1527" fmla="*/ 5973812 h 6857991"/>
              <a:gd name="connsiteX1528" fmla="*/ 8062521 w 12191984"/>
              <a:gd name="connsiteY1528" fmla="*/ 5969119 h 6857991"/>
              <a:gd name="connsiteX1529" fmla="*/ 8064397 w 12191984"/>
              <a:gd name="connsiteY1529" fmla="*/ 5964426 h 6857991"/>
              <a:gd name="connsiteX1530" fmla="*/ 8068147 w 12191984"/>
              <a:gd name="connsiteY1530" fmla="*/ 5959733 h 6857991"/>
              <a:gd name="connsiteX1531" fmla="*/ 8073773 w 12191984"/>
              <a:gd name="connsiteY1531" fmla="*/ 5955040 h 6857991"/>
              <a:gd name="connsiteX1532" fmla="*/ 11392171 w 12191984"/>
              <a:gd name="connsiteY1532" fmla="*/ 5915616 h 6857991"/>
              <a:gd name="connsiteX1533" fmla="*/ 11407173 w 12191984"/>
              <a:gd name="connsiteY1533" fmla="*/ 5915616 h 6857991"/>
              <a:gd name="connsiteX1534" fmla="*/ 11408111 w 12191984"/>
              <a:gd name="connsiteY1534" fmla="*/ 5915616 h 6857991"/>
              <a:gd name="connsiteX1535" fmla="*/ 11408111 w 12191984"/>
              <a:gd name="connsiteY1535" fmla="*/ 5936266 h 6857991"/>
              <a:gd name="connsiteX1536" fmla="*/ 11395921 w 12191984"/>
              <a:gd name="connsiteY1536" fmla="*/ 5946591 h 6857991"/>
              <a:gd name="connsiteX1537" fmla="*/ 11382794 w 12191984"/>
              <a:gd name="connsiteY1537" fmla="*/ 5950346 h 6857991"/>
              <a:gd name="connsiteX1538" fmla="*/ 11369667 w 12191984"/>
              <a:gd name="connsiteY1538" fmla="*/ 5945653 h 6857991"/>
              <a:gd name="connsiteX1539" fmla="*/ 11364978 w 12191984"/>
              <a:gd name="connsiteY1539" fmla="*/ 5933450 h 6857991"/>
              <a:gd name="connsiteX1540" fmla="*/ 11366854 w 12191984"/>
              <a:gd name="connsiteY1540" fmla="*/ 5925941 h 6857991"/>
              <a:gd name="connsiteX1541" fmla="*/ 11371542 w 12191984"/>
              <a:gd name="connsiteY1541" fmla="*/ 5920309 h 6857991"/>
              <a:gd name="connsiteX1542" fmla="*/ 11379981 w 12191984"/>
              <a:gd name="connsiteY1542" fmla="*/ 5916555 h 6857991"/>
              <a:gd name="connsiteX1543" fmla="*/ 11392171 w 12191984"/>
              <a:gd name="connsiteY1543" fmla="*/ 5915616 h 6857991"/>
              <a:gd name="connsiteX1544" fmla="*/ 10051310 w 12191984"/>
              <a:gd name="connsiteY1544" fmla="*/ 5915616 h 6857991"/>
              <a:gd name="connsiteX1545" fmla="*/ 10066312 w 12191984"/>
              <a:gd name="connsiteY1545" fmla="*/ 5915616 h 6857991"/>
              <a:gd name="connsiteX1546" fmla="*/ 10067250 w 12191984"/>
              <a:gd name="connsiteY1546" fmla="*/ 5915616 h 6857991"/>
              <a:gd name="connsiteX1547" fmla="*/ 10067250 w 12191984"/>
              <a:gd name="connsiteY1547" fmla="*/ 5936266 h 6857991"/>
              <a:gd name="connsiteX1548" fmla="*/ 10055060 w 12191984"/>
              <a:gd name="connsiteY1548" fmla="*/ 5946592 h 6857991"/>
              <a:gd name="connsiteX1549" fmla="*/ 10041933 w 12191984"/>
              <a:gd name="connsiteY1549" fmla="*/ 5950346 h 6857991"/>
              <a:gd name="connsiteX1550" fmla="*/ 10028806 w 12191984"/>
              <a:gd name="connsiteY1550" fmla="*/ 5945653 h 6857991"/>
              <a:gd name="connsiteX1551" fmla="*/ 10024117 w 12191984"/>
              <a:gd name="connsiteY1551" fmla="*/ 5933450 h 6857991"/>
              <a:gd name="connsiteX1552" fmla="*/ 10025993 w 12191984"/>
              <a:gd name="connsiteY1552" fmla="*/ 5925941 h 6857991"/>
              <a:gd name="connsiteX1553" fmla="*/ 10030681 w 12191984"/>
              <a:gd name="connsiteY1553" fmla="*/ 5920309 h 6857991"/>
              <a:gd name="connsiteX1554" fmla="*/ 10039120 w 12191984"/>
              <a:gd name="connsiteY1554" fmla="*/ 5916555 h 6857991"/>
              <a:gd name="connsiteX1555" fmla="*/ 10051310 w 12191984"/>
              <a:gd name="connsiteY1555" fmla="*/ 5915616 h 6857991"/>
              <a:gd name="connsiteX1556" fmla="*/ 9036756 w 12191984"/>
              <a:gd name="connsiteY1556" fmla="*/ 5915616 h 6857991"/>
              <a:gd name="connsiteX1557" fmla="*/ 9051758 w 12191984"/>
              <a:gd name="connsiteY1557" fmla="*/ 5915616 h 6857991"/>
              <a:gd name="connsiteX1558" fmla="*/ 9052696 w 12191984"/>
              <a:gd name="connsiteY1558" fmla="*/ 5915616 h 6857991"/>
              <a:gd name="connsiteX1559" fmla="*/ 9052696 w 12191984"/>
              <a:gd name="connsiteY1559" fmla="*/ 5936266 h 6857991"/>
              <a:gd name="connsiteX1560" fmla="*/ 9040506 w 12191984"/>
              <a:gd name="connsiteY1560" fmla="*/ 5946592 h 6857991"/>
              <a:gd name="connsiteX1561" fmla="*/ 9027379 w 12191984"/>
              <a:gd name="connsiteY1561" fmla="*/ 5950346 h 6857991"/>
              <a:gd name="connsiteX1562" fmla="*/ 9014252 w 12191984"/>
              <a:gd name="connsiteY1562" fmla="*/ 5945653 h 6857991"/>
              <a:gd name="connsiteX1563" fmla="*/ 9009563 w 12191984"/>
              <a:gd name="connsiteY1563" fmla="*/ 5933450 h 6857991"/>
              <a:gd name="connsiteX1564" fmla="*/ 9011438 w 12191984"/>
              <a:gd name="connsiteY1564" fmla="*/ 5925941 h 6857991"/>
              <a:gd name="connsiteX1565" fmla="*/ 9016127 w 12191984"/>
              <a:gd name="connsiteY1565" fmla="*/ 5920309 h 6857991"/>
              <a:gd name="connsiteX1566" fmla="*/ 9024566 w 12191984"/>
              <a:gd name="connsiteY1566" fmla="*/ 5916555 h 6857991"/>
              <a:gd name="connsiteX1567" fmla="*/ 9036756 w 12191984"/>
              <a:gd name="connsiteY1567" fmla="*/ 5915616 h 6857991"/>
              <a:gd name="connsiteX1568" fmla="*/ 7811228 w 12191984"/>
              <a:gd name="connsiteY1568" fmla="*/ 5915616 h 6857991"/>
              <a:gd name="connsiteX1569" fmla="*/ 7826230 w 12191984"/>
              <a:gd name="connsiteY1569" fmla="*/ 5915616 h 6857991"/>
              <a:gd name="connsiteX1570" fmla="*/ 7827168 w 12191984"/>
              <a:gd name="connsiteY1570" fmla="*/ 5915616 h 6857991"/>
              <a:gd name="connsiteX1571" fmla="*/ 7827168 w 12191984"/>
              <a:gd name="connsiteY1571" fmla="*/ 5936266 h 6857991"/>
              <a:gd name="connsiteX1572" fmla="*/ 7814978 w 12191984"/>
              <a:gd name="connsiteY1572" fmla="*/ 5946592 h 6857991"/>
              <a:gd name="connsiteX1573" fmla="*/ 7801851 w 12191984"/>
              <a:gd name="connsiteY1573" fmla="*/ 5950346 h 6857991"/>
              <a:gd name="connsiteX1574" fmla="*/ 7788724 w 12191984"/>
              <a:gd name="connsiteY1574" fmla="*/ 5945653 h 6857991"/>
              <a:gd name="connsiteX1575" fmla="*/ 7784035 w 12191984"/>
              <a:gd name="connsiteY1575" fmla="*/ 5933450 h 6857991"/>
              <a:gd name="connsiteX1576" fmla="*/ 7785911 w 12191984"/>
              <a:gd name="connsiteY1576" fmla="*/ 5925941 h 6857991"/>
              <a:gd name="connsiteX1577" fmla="*/ 7790599 w 12191984"/>
              <a:gd name="connsiteY1577" fmla="*/ 5920309 h 6857991"/>
              <a:gd name="connsiteX1578" fmla="*/ 7799038 w 12191984"/>
              <a:gd name="connsiteY1578" fmla="*/ 5916555 h 6857991"/>
              <a:gd name="connsiteX1579" fmla="*/ 7811228 w 12191984"/>
              <a:gd name="connsiteY1579" fmla="*/ 5915616 h 6857991"/>
              <a:gd name="connsiteX1580" fmla="*/ 9578726 w 12191984"/>
              <a:gd name="connsiteY1580" fmla="*/ 5874316 h 6857991"/>
              <a:gd name="connsiteX1581" fmla="*/ 9589978 w 12191984"/>
              <a:gd name="connsiteY1581" fmla="*/ 5877132 h 6857991"/>
              <a:gd name="connsiteX1582" fmla="*/ 9597479 w 12191984"/>
              <a:gd name="connsiteY1582" fmla="*/ 5885579 h 6857991"/>
              <a:gd name="connsiteX1583" fmla="*/ 9601230 w 12191984"/>
              <a:gd name="connsiteY1583" fmla="*/ 5897782 h 6857991"/>
              <a:gd name="connsiteX1584" fmla="*/ 9602168 w 12191984"/>
              <a:gd name="connsiteY1584" fmla="*/ 5911862 h 6857991"/>
              <a:gd name="connsiteX1585" fmla="*/ 9601230 w 12191984"/>
              <a:gd name="connsiteY1585" fmla="*/ 5924064 h 6857991"/>
              <a:gd name="connsiteX1586" fmla="*/ 9596542 w 12191984"/>
              <a:gd name="connsiteY1586" fmla="*/ 5936266 h 6857991"/>
              <a:gd name="connsiteX1587" fmla="*/ 9589040 w 12191984"/>
              <a:gd name="connsiteY1587" fmla="*/ 5944714 h 6857991"/>
              <a:gd name="connsiteX1588" fmla="*/ 9577789 w 12191984"/>
              <a:gd name="connsiteY1588" fmla="*/ 5947530 h 6857991"/>
              <a:gd name="connsiteX1589" fmla="*/ 9564661 w 12191984"/>
              <a:gd name="connsiteY1589" fmla="*/ 5942837 h 6857991"/>
              <a:gd name="connsiteX1590" fmla="*/ 9550596 w 12191984"/>
              <a:gd name="connsiteY1590" fmla="*/ 5929696 h 6857991"/>
              <a:gd name="connsiteX1591" fmla="*/ 9550596 w 12191984"/>
              <a:gd name="connsiteY1591" fmla="*/ 5892150 h 6857991"/>
              <a:gd name="connsiteX1592" fmla="*/ 9558098 w 12191984"/>
              <a:gd name="connsiteY1592" fmla="*/ 5883702 h 6857991"/>
              <a:gd name="connsiteX1593" fmla="*/ 9565599 w 12191984"/>
              <a:gd name="connsiteY1593" fmla="*/ 5878070 h 6857991"/>
              <a:gd name="connsiteX1594" fmla="*/ 9572163 w 12191984"/>
              <a:gd name="connsiteY1594" fmla="*/ 5875254 h 6857991"/>
              <a:gd name="connsiteX1595" fmla="*/ 9578726 w 12191984"/>
              <a:gd name="connsiteY1595" fmla="*/ 5874316 h 6857991"/>
              <a:gd name="connsiteX1596" fmla="*/ 11085554 w 12191984"/>
              <a:gd name="connsiteY1596" fmla="*/ 5874315 h 6857991"/>
              <a:gd name="connsiteX1597" fmla="*/ 11099619 w 12191984"/>
              <a:gd name="connsiteY1597" fmla="*/ 5879009 h 6857991"/>
              <a:gd name="connsiteX1598" fmla="*/ 11113684 w 12191984"/>
              <a:gd name="connsiteY1598" fmla="*/ 5892150 h 6857991"/>
              <a:gd name="connsiteX1599" fmla="*/ 11112746 w 12191984"/>
              <a:gd name="connsiteY1599" fmla="*/ 5892150 h 6857991"/>
              <a:gd name="connsiteX1600" fmla="*/ 11112746 w 12191984"/>
              <a:gd name="connsiteY1600" fmla="*/ 5929695 h 6857991"/>
              <a:gd name="connsiteX1601" fmla="*/ 11105245 w 12191984"/>
              <a:gd name="connsiteY1601" fmla="*/ 5938143 h 6857991"/>
              <a:gd name="connsiteX1602" fmla="*/ 11097743 w 12191984"/>
              <a:gd name="connsiteY1602" fmla="*/ 5943775 h 6857991"/>
              <a:gd name="connsiteX1603" fmla="*/ 11091180 w 12191984"/>
              <a:gd name="connsiteY1603" fmla="*/ 5946591 h 6857991"/>
              <a:gd name="connsiteX1604" fmla="*/ 11084616 w 12191984"/>
              <a:gd name="connsiteY1604" fmla="*/ 5947530 h 6857991"/>
              <a:gd name="connsiteX1605" fmla="*/ 11073364 w 12191984"/>
              <a:gd name="connsiteY1605" fmla="*/ 5944714 h 6857991"/>
              <a:gd name="connsiteX1606" fmla="*/ 11065863 w 12191984"/>
              <a:gd name="connsiteY1606" fmla="*/ 5936266 h 6857991"/>
              <a:gd name="connsiteX1607" fmla="*/ 11062112 w 12191984"/>
              <a:gd name="connsiteY1607" fmla="*/ 5924064 h 6857991"/>
              <a:gd name="connsiteX1608" fmla="*/ 11061175 w 12191984"/>
              <a:gd name="connsiteY1608" fmla="*/ 5909984 h 6857991"/>
              <a:gd name="connsiteX1609" fmla="*/ 11062112 w 12191984"/>
              <a:gd name="connsiteY1609" fmla="*/ 5896843 h 6857991"/>
              <a:gd name="connsiteX1610" fmla="*/ 11066801 w 12191984"/>
              <a:gd name="connsiteY1610" fmla="*/ 5885579 h 6857991"/>
              <a:gd name="connsiteX1611" fmla="*/ 11074302 w 12191984"/>
              <a:gd name="connsiteY1611" fmla="*/ 5877131 h 6857991"/>
              <a:gd name="connsiteX1612" fmla="*/ 11085554 w 12191984"/>
              <a:gd name="connsiteY1612" fmla="*/ 5874315 h 6857991"/>
              <a:gd name="connsiteX1613" fmla="*/ 10652353 w 12191984"/>
              <a:gd name="connsiteY1613" fmla="*/ 5874315 h 6857991"/>
              <a:gd name="connsiteX1614" fmla="*/ 10666418 w 12191984"/>
              <a:gd name="connsiteY1614" fmla="*/ 5879009 h 6857991"/>
              <a:gd name="connsiteX1615" fmla="*/ 10680483 w 12191984"/>
              <a:gd name="connsiteY1615" fmla="*/ 5892150 h 6857991"/>
              <a:gd name="connsiteX1616" fmla="*/ 10679546 w 12191984"/>
              <a:gd name="connsiteY1616" fmla="*/ 5892150 h 6857991"/>
              <a:gd name="connsiteX1617" fmla="*/ 10679546 w 12191984"/>
              <a:gd name="connsiteY1617" fmla="*/ 5929695 h 6857991"/>
              <a:gd name="connsiteX1618" fmla="*/ 10672044 w 12191984"/>
              <a:gd name="connsiteY1618" fmla="*/ 5938143 h 6857991"/>
              <a:gd name="connsiteX1619" fmla="*/ 10664543 w 12191984"/>
              <a:gd name="connsiteY1619" fmla="*/ 5943775 h 6857991"/>
              <a:gd name="connsiteX1620" fmla="*/ 10657979 w 12191984"/>
              <a:gd name="connsiteY1620" fmla="*/ 5946591 h 6857991"/>
              <a:gd name="connsiteX1621" fmla="*/ 10651416 w 12191984"/>
              <a:gd name="connsiteY1621" fmla="*/ 5947530 h 6857991"/>
              <a:gd name="connsiteX1622" fmla="*/ 10640164 w 12191984"/>
              <a:gd name="connsiteY1622" fmla="*/ 5944714 h 6857991"/>
              <a:gd name="connsiteX1623" fmla="*/ 10632662 w 12191984"/>
              <a:gd name="connsiteY1623" fmla="*/ 5936266 h 6857991"/>
              <a:gd name="connsiteX1624" fmla="*/ 10628912 w 12191984"/>
              <a:gd name="connsiteY1624" fmla="*/ 5924064 h 6857991"/>
              <a:gd name="connsiteX1625" fmla="*/ 10627974 w 12191984"/>
              <a:gd name="connsiteY1625" fmla="*/ 5909984 h 6857991"/>
              <a:gd name="connsiteX1626" fmla="*/ 10628912 w 12191984"/>
              <a:gd name="connsiteY1626" fmla="*/ 5896843 h 6857991"/>
              <a:gd name="connsiteX1627" fmla="*/ 10633600 w 12191984"/>
              <a:gd name="connsiteY1627" fmla="*/ 5885579 h 6857991"/>
              <a:gd name="connsiteX1628" fmla="*/ 10641101 w 12191984"/>
              <a:gd name="connsiteY1628" fmla="*/ 5877131 h 6857991"/>
              <a:gd name="connsiteX1629" fmla="*/ 10652353 w 12191984"/>
              <a:gd name="connsiteY1629" fmla="*/ 5874315 h 6857991"/>
              <a:gd name="connsiteX1630" fmla="*/ 10975847 w 12191984"/>
              <a:gd name="connsiteY1630" fmla="*/ 5873377 h 6857991"/>
              <a:gd name="connsiteX1631" fmla="*/ 10989912 w 12191984"/>
              <a:gd name="connsiteY1631" fmla="*/ 5876193 h 6857991"/>
              <a:gd name="connsiteX1632" fmla="*/ 10999289 w 12191984"/>
              <a:gd name="connsiteY1632" fmla="*/ 5884641 h 6857991"/>
              <a:gd name="connsiteX1633" fmla="*/ 11003977 w 12191984"/>
              <a:gd name="connsiteY1633" fmla="*/ 5896843 h 6857991"/>
              <a:gd name="connsiteX1634" fmla="*/ 11005853 w 12191984"/>
              <a:gd name="connsiteY1634" fmla="*/ 5911861 h 6857991"/>
              <a:gd name="connsiteX1635" fmla="*/ 11003977 w 12191984"/>
              <a:gd name="connsiteY1635" fmla="*/ 5926880 h 6857991"/>
              <a:gd name="connsiteX1636" fmla="*/ 10998351 w 12191984"/>
              <a:gd name="connsiteY1636" fmla="*/ 5939082 h 6857991"/>
              <a:gd name="connsiteX1637" fmla="*/ 10988975 w 12191984"/>
              <a:gd name="connsiteY1637" fmla="*/ 5946591 h 6857991"/>
              <a:gd name="connsiteX1638" fmla="*/ 10975847 w 12191984"/>
              <a:gd name="connsiteY1638" fmla="*/ 5949407 h 6857991"/>
              <a:gd name="connsiteX1639" fmla="*/ 10961782 w 12191984"/>
              <a:gd name="connsiteY1639" fmla="*/ 5946591 h 6857991"/>
              <a:gd name="connsiteX1640" fmla="*/ 10952406 w 12191984"/>
              <a:gd name="connsiteY1640" fmla="*/ 5938143 h 6857991"/>
              <a:gd name="connsiteX1641" fmla="*/ 10947717 w 12191984"/>
              <a:gd name="connsiteY1641" fmla="*/ 5925941 h 6857991"/>
              <a:gd name="connsiteX1642" fmla="*/ 10945842 w 12191984"/>
              <a:gd name="connsiteY1642" fmla="*/ 5910923 h 6857991"/>
              <a:gd name="connsiteX1643" fmla="*/ 10947717 w 12191984"/>
              <a:gd name="connsiteY1643" fmla="*/ 5895904 h 6857991"/>
              <a:gd name="connsiteX1644" fmla="*/ 10953344 w 12191984"/>
              <a:gd name="connsiteY1644" fmla="*/ 5883702 h 6857991"/>
              <a:gd name="connsiteX1645" fmla="*/ 10962720 w 12191984"/>
              <a:gd name="connsiteY1645" fmla="*/ 5876193 h 6857991"/>
              <a:gd name="connsiteX1646" fmla="*/ 10975847 w 12191984"/>
              <a:gd name="connsiteY1646" fmla="*/ 5873377 h 6857991"/>
              <a:gd name="connsiteX1647" fmla="*/ 10547335 w 12191984"/>
              <a:gd name="connsiteY1647" fmla="*/ 5873377 h 6857991"/>
              <a:gd name="connsiteX1648" fmla="*/ 10566088 w 12191984"/>
              <a:gd name="connsiteY1648" fmla="*/ 5880886 h 6857991"/>
              <a:gd name="connsiteX1649" fmla="*/ 10572652 w 12191984"/>
              <a:gd name="connsiteY1649" fmla="*/ 5902475 h 6857991"/>
              <a:gd name="connsiteX1650" fmla="*/ 10572652 w 12191984"/>
              <a:gd name="connsiteY1650" fmla="*/ 5903413 h 6857991"/>
              <a:gd name="connsiteX1651" fmla="*/ 10521080 w 12191984"/>
              <a:gd name="connsiteY1651" fmla="*/ 5903413 h 6857991"/>
              <a:gd name="connsiteX1652" fmla="*/ 10522956 w 12191984"/>
              <a:gd name="connsiteY1652" fmla="*/ 5892150 h 6857991"/>
              <a:gd name="connsiteX1653" fmla="*/ 10527644 w 12191984"/>
              <a:gd name="connsiteY1653" fmla="*/ 5882763 h 6857991"/>
              <a:gd name="connsiteX1654" fmla="*/ 10536083 w 12191984"/>
              <a:gd name="connsiteY1654" fmla="*/ 5876193 h 6857991"/>
              <a:gd name="connsiteX1655" fmla="*/ 10547335 w 12191984"/>
              <a:gd name="connsiteY1655" fmla="*/ 5873377 h 6857991"/>
              <a:gd name="connsiteX1656" fmla="*/ 9761572 w 12191984"/>
              <a:gd name="connsiteY1656" fmla="*/ 5873377 h 6857991"/>
              <a:gd name="connsiteX1657" fmla="*/ 9775637 w 12191984"/>
              <a:gd name="connsiteY1657" fmla="*/ 5876193 h 6857991"/>
              <a:gd name="connsiteX1658" fmla="*/ 9785013 w 12191984"/>
              <a:gd name="connsiteY1658" fmla="*/ 5884640 h 6857991"/>
              <a:gd name="connsiteX1659" fmla="*/ 9789701 w 12191984"/>
              <a:gd name="connsiteY1659" fmla="*/ 5896843 h 6857991"/>
              <a:gd name="connsiteX1660" fmla="*/ 9791577 w 12191984"/>
              <a:gd name="connsiteY1660" fmla="*/ 5911861 h 6857991"/>
              <a:gd name="connsiteX1661" fmla="*/ 9789701 w 12191984"/>
              <a:gd name="connsiteY1661" fmla="*/ 5926880 h 6857991"/>
              <a:gd name="connsiteX1662" fmla="*/ 9784076 w 12191984"/>
              <a:gd name="connsiteY1662" fmla="*/ 5939082 h 6857991"/>
              <a:gd name="connsiteX1663" fmla="*/ 9774699 w 12191984"/>
              <a:gd name="connsiteY1663" fmla="*/ 5946591 h 6857991"/>
              <a:gd name="connsiteX1664" fmla="*/ 9761572 w 12191984"/>
              <a:gd name="connsiteY1664" fmla="*/ 5949407 h 6857991"/>
              <a:gd name="connsiteX1665" fmla="*/ 9747507 w 12191984"/>
              <a:gd name="connsiteY1665" fmla="*/ 5946591 h 6857991"/>
              <a:gd name="connsiteX1666" fmla="*/ 9738130 w 12191984"/>
              <a:gd name="connsiteY1666" fmla="*/ 5938143 h 6857991"/>
              <a:gd name="connsiteX1667" fmla="*/ 9733442 w 12191984"/>
              <a:gd name="connsiteY1667" fmla="*/ 5925941 h 6857991"/>
              <a:gd name="connsiteX1668" fmla="*/ 9731566 w 12191984"/>
              <a:gd name="connsiteY1668" fmla="*/ 5910923 h 6857991"/>
              <a:gd name="connsiteX1669" fmla="*/ 9733442 w 12191984"/>
              <a:gd name="connsiteY1669" fmla="*/ 5895904 h 6857991"/>
              <a:gd name="connsiteX1670" fmla="*/ 9739068 w 12191984"/>
              <a:gd name="connsiteY1670" fmla="*/ 5883702 h 6857991"/>
              <a:gd name="connsiteX1671" fmla="*/ 9748444 w 12191984"/>
              <a:gd name="connsiteY1671" fmla="*/ 5876193 h 6857991"/>
              <a:gd name="connsiteX1672" fmla="*/ 9761572 w 12191984"/>
              <a:gd name="connsiteY1672" fmla="*/ 5873377 h 6857991"/>
              <a:gd name="connsiteX1673" fmla="*/ 9261795 w 12191984"/>
              <a:gd name="connsiteY1673" fmla="*/ 5873377 h 6857991"/>
              <a:gd name="connsiteX1674" fmla="*/ 9275860 w 12191984"/>
              <a:gd name="connsiteY1674" fmla="*/ 5876193 h 6857991"/>
              <a:gd name="connsiteX1675" fmla="*/ 9285237 w 12191984"/>
              <a:gd name="connsiteY1675" fmla="*/ 5884640 h 6857991"/>
              <a:gd name="connsiteX1676" fmla="*/ 9289925 w 12191984"/>
              <a:gd name="connsiteY1676" fmla="*/ 5896843 h 6857991"/>
              <a:gd name="connsiteX1677" fmla="*/ 9291801 w 12191984"/>
              <a:gd name="connsiteY1677" fmla="*/ 5911861 h 6857991"/>
              <a:gd name="connsiteX1678" fmla="*/ 9289925 w 12191984"/>
              <a:gd name="connsiteY1678" fmla="*/ 5926880 h 6857991"/>
              <a:gd name="connsiteX1679" fmla="*/ 9284299 w 12191984"/>
              <a:gd name="connsiteY1679" fmla="*/ 5939082 h 6857991"/>
              <a:gd name="connsiteX1680" fmla="*/ 9274923 w 12191984"/>
              <a:gd name="connsiteY1680" fmla="*/ 5946591 h 6857991"/>
              <a:gd name="connsiteX1681" fmla="*/ 9261795 w 12191984"/>
              <a:gd name="connsiteY1681" fmla="*/ 5949407 h 6857991"/>
              <a:gd name="connsiteX1682" fmla="*/ 9247730 w 12191984"/>
              <a:gd name="connsiteY1682" fmla="*/ 5946591 h 6857991"/>
              <a:gd name="connsiteX1683" fmla="*/ 9238354 w 12191984"/>
              <a:gd name="connsiteY1683" fmla="*/ 5938143 h 6857991"/>
              <a:gd name="connsiteX1684" fmla="*/ 9233665 w 12191984"/>
              <a:gd name="connsiteY1684" fmla="*/ 5925941 h 6857991"/>
              <a:gd name="connsiteX1685" fmla="*/ 9231790 w 12191984"/>
              <a:gd name="connsiteY1685" fmla="*/ 5910923 h 6857991"/>
              <a:gd name="connsiteX1686" fmla="*/ 9233665 w 12191984"/>
              <a:gd name="connsiteY1686" fmla="*/ 5895904 h 6857991"/>
              <a:gd name="connsiteX1687" fmla="*/ 9239291 w 12191984"/>
              <a:gd name="connsiteY1687" fmla="*/ 5883702 h 6857991"/>
              <a:gd name="connsiteX1688" fmla="*/ 9248668 w 12191984"/>
              <a:gd name="connsiteY1688" fmla="*/ 5876193 h 6857991"/>
              <a:gd name="connsiteX1689" fmla="*/ 9261795 w 12191984"/>
              <a:gd name="connsiteY1689" fmla="*/ 5873377 h 6857991"/>
              <a:gd name="connsiteX1690" fmla="*/ 8826719 w 12191984"/>
              <a:gd name="connsiteY1690" fmla="*/ 5873377 h 6857991"/>
              <a:gd name="connsiteX1691" fmla="*/ 8840784 w 12191984"/>
              <a:gd name="connsiteY1691" fmla="*/ 5876193 h 6857991"/>
              <a:gd name="connsiteX1692" fmla="*/ 8850161 w 12191984"/>
              <a:gd name="connsiteY1692" fmla="*/ 5884640 h 6857991"/>
              <a:gd name="connsiteX1693" fmla="*/ 8854849 w 12191984"/>
              <a:gd name="connsiteY1693" fmla="*/ 5896843 h 6857991"/>
              <a:gd name="connsiteX1694" fmla="*/ 8856724 w 12191984"/>
              <a:gd name="connsiteY1694" fmla="*/ 5911861 h 6857991"/>
              <a:gd name="connsiteX1695" fmla="*/ 8854849 w 12191984"/>
              <a:gd name="connsiteY1695" fmla="*/ 5926880 h 6857991"/>
              <a:gd name="connsiteX1696" fmla="*/ 8849223 w 12191984"/>
              <a:gd name="connsiteY1696" fmla="*/ 5939082 h 6857991"/>
              <a:gd name="connsiteX1697" fmla="*/ 8839847 w 12191984"/>
              <a:gd name="connsiteY1697" fmla="*/ 5946591 h 6857991"/>
              <a:gd name="connsiteX1698" fmla="*/ 8826719 w 12191984"/>
              <a:gd name="connsiteY1698" fmla="*/ 5949407 h 6857991"/>
              <a:gd name="connsiteX1699" fmla="*/ 8812654 w 12191984"/>
              <a:gd name="connsiteY1699" fmla="*/ 5946591 h 6857991"/>
              <a:gd name="connsiteX1700" fmla="*/ 8803278 w 12191984"/>
              <a:gd name="connsiteY1700" fmla="*/ 5938143 h 6857991"/>
              <a:gd name="connsiteX1701" fmla="*/ 8798589 w 12191984"/>
              <a:gd name="connsiteY1701" fmla="*/ 5925941 h 6857991"/>
              <a:gd name="connsiteX1702" fmla="*/ 8796714 w 12191984"/>
              <a:gd name="connsiteY1702" fmla="*/ 5910923 h 6857991"/>
              <a:gd name="connsiteX1703" fmla="*/ 8798589 w 12191984"/>
              <a:gd name="connsiteY1703" fmla="*/ 5895904 h 6857991"/>
              <a:gd name="connsiteX1704" fmla="*/ 8804215 w 12191984"/>
              <a:gd name="connsiteY1704" fmla="*/ 5883702 h 6857991"/>
              <a:gd name="connsiteX1705" fmla="*/ 8813592 w 12191984"/>
              <a:gd name="connsiteY1705" fmla="*/ 5876193 h 6857991"/>
              <a:gd name="connsiteX1706" fmla="*/ 8826719 w 12191984"/>
              <a:gd name="connsiteY1706" fmla="*/ 5873377 h 6857991"/>
              <a:gd name="connsiteX1707" fmla="*/ 7985633 w 12191984"/>
              <a:gd name="connsiteY1707" fmla="*/ 5873377 h 6857991"/>
              <a:gd name="connsiteX1708" fmla="*/ 8004386 w 12191984"/>
              <a:gd name="connsiteY1708" fmla="*/ 5880886 h 6857991"/>
              <a:gd name="connsiteX1709" fmla="*/ 8010950 w 12191984"/>
              <a:gd name="connsiteY1709" fmla="*/ 5902475 h 6857991"/>
              <a:gd name="connsiteX1710" fmla="*/ 8010950 w 12191984"/>
              <a:gd name="connsiteY1710" fmla="*/ 5903413 h 6857991"/>
              <a:gd name="connsiteX1711" fmla="*/ 7959378 w 12191984"/>
              <a:gd name="connsiteY1711" fmla="*/ 5903413 h 6857991"/>
              <a:gd name="connsiteX1712" fmla="*/ 7961254 w 12191984"/>
              <a:gd name="connsiteY1712" fmla="*/ 5892150 h 6857991"/>
              <a:gd name="connsiteX1713" fmla="*/ 7965942 w 12191984"/>
              <a:gd name="connsiteY1713" fmla="*/ 5882763 h 6857991"/>
              <a:gd name="connsiteX1714" fmla="*/ 7974381 w 12191984"/>
              <a:gd name="connsiteY1714" fmla="*/ 5876193 h 6857991"/>
              <a:gd name="connsiteX1715" fmla="*/ 7985633 w 12191984"/>
              <a:gd name="connsiteY1715" fmla="*/ 5873377 h 6857991"/>
              <a:gd name="connsiteX1716" fmla="*/ 9866589 w 12191984"/>
              <a:gd name="connsiteY1716" fmla="*/ 5872439 h 6857991"/>
              <a:gd name="connsiteX1717" fmla="*/ 9881592 w 12191984"/>
              <a:gd name="connsiteY1717" fmla="*/ 5878071 h 6857991"/>
              <a:gd name="connsiteX1718" fmla="*/ 9887218 w 12191984"/>
              <a:gd name="connsiteY1718" fmla="*/ 5893089 h 6857991"/>
              <a:gd name="connsiteX1719" fmla="*/ 9887218 w 12191984"/>
              <a:gd name="connsiteY1719" fmla="*/ 5901537 h 6857991"/>
              <a:gd name="connsiteX1720" fmla="*/ 9883467 w 12191984"/>
              <a:gd name="connsiteY1720" fmla="*/ 5908107 h 6857991"/>
              <a:gd name="connsiteX1721" fmla="*/ 9876904 w 12191984"/>
              <a:gd name="connsiteY1721" fmla="*/ 5912800 h 6857991"/>
              <a:gd name="connsiteX1722" fmla="*/ 9867527 w 12191984"/>
              <a:gd name="connsiteY1722" fmla="*/ 5914678 h 6857991"/>
              <a:gd name="connsiteX1723" fmla="*/ 9852525 w 12191984"/>
              <a:gd name="connsiteY1723" fmla="*/ 5909046 h 6857991"/>
              <a:gd name="connsiteX1724" fmla="*/ 9846898 w 12191984"/>
              <a:gd name="connsiteY1724" fmla="*/ 5894028 h 6857991"/>
              <a:gd name="connsiteX1725" fmla="*/ 9847836 w 12191984"/>
              <a:gd name="connsiteY1725" fmla="*/ 5885580 h 6857991"/>
              <a:gd name="connsiteX1726" fmla="*/ 9851587 w 12191984"/>
              <a:gd name="connsiteY1726" fmla="*/ 5879009 h 6857991"/>
              <a:gd name="connsiteX1727" fmla="*/ 9858151 w 12191984"/>
              <a:gd name="connsiteY1727" fmla="*/ 5874316 h 6857991"/>
              <a:gd name="connsiteX1728" fmla="*/ 9866589 w 12191984"/>
              <a:gd name="connsiteY1728" fmla="*/ 5872439 h 6857991"/>
              <a:gd name="connsiteX1729" fmla="*/ 8086901 w 12191984"/>
              <a:gd name="connsiteY1729" fmla="*/ 5872439 h 6857991"/>
              <a:gd name="connsiteX1730" fmla="*/ 8101903 w 12191984"/>
              <a:gd name="connsiteY1730" fmla="*/ 5878071 h 6857991"/>
              <a:gd name="connsiteX1731" fmla="*/ 8107529 w 12191984"/>
              <a:gd name="connsiteY1731" fmla="*/ 5893089 h 6857991"/>
              <a:gd name="connsiteX1732" fmla="*/ 8107529 w 12191984"/>
              <a:gd name="connsiteY1732" fmla="*/ 5901537 h 6857991"/>
              <a:gd name="connsiteX1733" fmla="*/ 8103779 w 12191984"/>
              <a:gd name="connsiteY1733" fmla="*/ 5908107 h 6857991"/>
              <a:gd name="connsiteX1734" fmla="*/ 8097215 w 12191984"/>
              <a:gd name="connsiteY1734" fmla="*/ 5912800 h 6857991"/>
              <a:gd name="connsiteX1735" fmla="*/ 8087838 w 12191984"/>
              <a:gd name="connsiteY1735" fmla="*/ 5914678 h 6857991"/>
              <a:gd name="connsiteX1736" fmla="*/ 8072836 w 12191984"/>
              <a:gd name="connsiteY1736" fmla="*/ 5909046 h 6857991"/>
              <a:gd name="connsiteX1737" fmla="*/ 8067210 w 12191984"/>
              <a:gd name="connsiteY1737" fmla="*/ 5894028 h 6857991"/>
              <a:gd name="connsiteX1738" fmla="*/ 8068147 w 12191984"/>
              <a:gd name="connsiteY1738" fmla="*/ 5885580 h 6857991"/>
              <a:gd name="connsiteX1739" fmla="*/ 8071898 w 12191984"/>
              <a:gd name="connsiteY1739" fmla="*/ 5879009 h 6857991"/>
              <a:gd name="connsiteX1740" fmla="*/ 8078462 w 12191984"/>
              <a:gd name="connsiteY1740" fmla="*/ 5874316 h 6857991"/>
              <a:gd name="connsiteX1741" fmla="*/ 8086901 w 12191984"/>
              <a:gd name="connsiteY1741" fmla="*/ 5872439 h 6857991"/>
              <a:gd name="connsiteX1742" fmla="*/ 11386544 w 12191984"/>
              <a:gd name="connsiteY1742" fmla="*/ 5863052 h 6857991"/>
              <a:gd name="connsiteX1743" fmla="*/ 11375293 w 12191984"/>
              <a:gd name="connsiteY1743" fmla="*/ 5863991 h 6857991"/>
              <a:gd name="connsiteX1744" fmla="*/ 11364978 w 12191984"/>
              <a:gd name="connsiteY1744" fmla="*/ 5866806 h 6857991"/>
              <a:gd name="connsiteX1745" fmla="*/ 11356540 w 12191984"/>
              <a:gd name="connsiteY1745" fmla="*/ 5870561 h 6857991"/>
              <a:gd name="connsiteX1746" fmla="*/ 11351851 w 12191984"/>
              <a:gd name="connsiteY1746" fmla="*/ 5873377 h 6857991"/>
              <a:gd name="connsiteX1747" fmla="*/ 11349976 w 12191984"/>
              <a:gd name="connsiteY1747" fmla="*/ 5876193 h 6857991"/>
              <a:gd name="connsiteX1748" fmla="*/ 11349976 w 12191984"/>
              <a:gd name="connsiteY1748" fmla="*/ 5879948 h 6857991"/>
              <a:gd name="connsiteX1749" fmla="*/ 11349976 w 12191984"/>
              <a:gd name="connsiteY1749" fmla="*/ 5882763 h 6857991"/>
              <a:gd name="connsiteX1750" fmla="*/ 11350913 w 12191984"/>
              <a:gd name="connsiteY1750" fmla="*/ 5884641 h 6857991"/>
              <a:gd name="connsiteX1751" fmla="*/ 11351851 w 12191984"/>
              <a:gd name="connsiteY1751" fmla="*/ 5885579 h 6857991"/>
              <a:gd name="connsiteX1752" fmla="*/ 11353726 w 12191984"/>
              <a:gd name="connsiteY1752" fmla="*/ 5885579 h 6857991"/>
              <a:gd name="connsiteX1753" fmla="*/ 11357477 w 12191984"/>
              <a:gd name="connsiteY1753" fmla="*/ 5883702 h 6857991"/>
              <a:gd name="connsiteX1754" fmla="*/ 11364041 w 12191984"/>
              <a:gd name="connsiteY1754" fmla="*/ 5879948 h 6857991"/>
              <a:gd name="connsiteX1755" fmla="*/ 11373418 w 12191984"/>
              <a:gd name="connsiteY1755" fmla="*/ 5876193 h 6857991"/>
              <a:gd name="connsiteX1756" fmla="*/ 11384670 w 12191984"/>
              <a:gd name="connsiteY1756" fmla="*/ 5874316 h 6857991"/>
              <a:gd name="connsiteX1757" fmla="*/ 11394984 w 12191984"/>
              <a:gd name="connsiteY1757" fmla="*/ 5876193 h 6857991"/>
              <a:gd name="connsiteX1758" fmla="*/ 11401547 w 12191984"/>
              <a:gd name="connsiteY1758" fmla="*/ 5879948 h 6857991"/>
              <a:gd name="connsiteX1759" fmla="*/ 11405298 w 12191984"/>
              <a:gd name="connsiteY1759" fmla="*/ 5886518 h 6857991"/>
              <a:gd name="connsiteX1760" fmla="*/ 11406236 w 12191984"/>
              <a:gd name="connsiteY1760" fmla="*/ 5895905 h 6857991"/>
              <a:gd name="connsiteX1761" fmla="*/ 11406236 w 12191984"/>
              <a:gd name="connsiteY1761" fmla="*/ 5903414 h 6857991"/>
              <a:gd name="connsiteX1762" fmla="*/ 11393108 w 12191984"/>
              <a:gd name="connsiteY1762" fmla="*/ 5903414 h 6857991"/>
              <a:gd name="connsiteX1763" fmla="*/ 11373418 w 12191984"/>
              <a:gd name="connsiteY1763" fmla="*/ 5905291 h 6857991"/>
              <a:gd name="connsiteX1764" fmla="*/ 11358415 w 12191984"/>
              <a:gd name="connsiteY1764" fmla="*/ 5910923 h 6857991"/>
              <a:gd name="connsiteX1765" fmla="*/ 11349038 w 12191984"/>
              <a:gd name="connsiteY1765" fmla="*/ 5920309 h 6857991"/>
              <a:gd name="connsiteX1766" fmla="*/ 11346225 w 12191984"/>
              <a:gd name="connsiteY1766" fmla="*/ 5934389 h 6857991"/>
              <a:gd name="connsiteX1767" fmla="*/ 11349038 w 12191984"/>
              <a:gd name="connsiteY1767" fmla="*/ 5946591 h 6857991"/>
              <a:gd name="connsiteX1768" fmla="*/ 11355602 w 12191984"/>
              <a:gd name="connsiteY1768" fmla="*/ 5955978 h 6857991"/>
              <a:gd name="connsiteX1769" fmla="*/ 11365916 w 12191984"/>
              <a:gd name="connsiteY1769" fmla="*/ 5961610 h 6857991"/>
              <a:gd name="connsiteX1770" fmla="*/ 11379043 w 12191984"/>
              <a:gd name="connsiteY1770" fmla="*/ 5963487 h 6857991"/>
              <a:gd name="connsiteX1771" fmla="*/ 11394984 w 12191984"/>
              <a:gd name="connsiteY1771" fmla="*/ 5959732 h 6857991"/>
              <a:gd name="connsiteX1772" fmla="*/ 11409049 w 12191984"/>
              <a:gd name="connsiteY1772" fmla="*/ 5949407 h 6857991"/>
              <a:gd name="connsiteX1773" fmla="*/ 11409049 w 12191984"/>
              <a:gd name="connsiteY1773" fmla="*/ 5958794 h 6857991"/>
              <a:gd name="connsiteX1774" fmla="*/ 11409986 w 12191984"/>
              <a:gd name="connsiteY1774" fmla="*/ 5960671 h 6857991"/>
              <a:gd name="connsiteX1775" fmla="*/ 11412800 w 12191984"/>
              <a:gd name="connsiteY1775" fmla="*/ 5961610 h 6857991"/>
              <a:gd name="connsiteX1776" fmla="*/ 11417488 w 12191984"/>
              <a:gd name="connsiteY1776" fmla="*/ 5961610 h 6857991"/>
              <a:gd name="connsiteX1777" fmla="*/ 11422176 w 12191984"/>
              <a:gd name="connsiteY1777" fmla="*/ 5961610 h 6857991"/>
              <a:gd name="connsiteX1778" fmla="*/ 11424051 w 12191984"/>
              <a:gd name="connsiteY1778" fmla="*/ 5960671 h 6857991"/>
              <a:gd name="connsiteX1779" fmla="*/ 11424989 w 12191984"/>
              <a:gd name="connsiteY1779" fmla="*/ 5958794 h 6857991"/>
              <a:gd name="connsiteX1780" fmla="*/ 11424051 w 12191984"/>
              <a:gd name="connsiteY1780" fmla="*/ 5958794 h 6857991"/>
              <a:gd name="connsiteX1781" fmla="*/ 11424051 w 12191984"/>
              <a:gd name="connsiteY1781" fmla="*/ 5898720 h 6857991"/>
              <a:gd name="connsiteX1782" fmla="*/ 11422176 w 12191984"/>
              <a:gd name="connsiteY1782" fmla="*/ 5882763 h 6857991"/>
              <a:gd name="connsiteX1783" fmla="*/ 11415612 w 12191984"/>
              <a:gd name="connsiteY1783" fmla="*/ 5871500 h 6857991"/>
              <a:gd name="connsiteX1784" fmla="*/ 11404360 w 12191984"/>
              <a:gd name="connsiteY1784" fmla="*/ 5864929 h 6857991"/>
              <a:gd name="connsiteX1785" fmla="*/ 11386544 w 12191984"/>
              <a:gd name="connsiteY1785" fmla="*/ 5863052 h 6857991"/>
              <a:gd name="connsiteX1786" fmla="*/ 10045684 w 12191984"/>
              <a:gd name="connsiteY1786" fmla="*/ 5863052 h 6857991"/>
              <a:gd name="connsiteX1787" fmla="*/ 10034432 w 12191984"/>
              <a:gd name="connsiteY1787" fmla="*/ 5863991 h 6857991"/>
              <a:gd name="connsiteX1788" fmla="*/ 10024117 w 12191984"/>
              <a:gd name="connsiteY1788" fmla="*/ 5866807 h 6857991"/>
              <a:gd name="connsiteX1789" fmla="*/ 10015678 w 12191984"/>
              <a:gd name="connsiteY1789" fmla="*/ 5870561 h 6857991"/>
              <a:gd name="connsiteX1790" fmla="*/ 10010990 w 12191984"/>
              <a:gd name="connsiteY1790" fmla="*/ 5873377 h 6857991"/>
              <a:gd name="connsiteX1791" fmla="*/ 10009115 w 12191984"/>
              <a:gd name="connsiteY1791" fmla="*/ 5876193 h 6857991"/>
              <a:gd name="connsiteX1792" fmla="*/ 10009115 w 12191984"/>
              <a:gd name="connsiteY1792" fmla="*/ 5879948 h 6857991"/>
              <a:gd name="connsiteX1793" fmla="*/ 10009115 w 12191984"/>
              <a:gd name="connsiteY1793" fmla="*/ 5882764 h 6857991"/>
              <a:gd name="connsiteX1794" fmla="*/ 10010052 w 12191984"/>
              <a:gd name="connsiteY1794" fmla="*/ 5884641 h 6857991"/>
              <a:gd name="connsiteX1795" fmla="*/ 10010990 w 12191984"/>
              <a:gd name="connsiteY1795" fmla="*/ 5885580 h 6857991"/>
              <a:gd name="connsiteX1796" fmla="*/ 10012865 w 12191984"/>
              <a:gd name="connsiteY1796" fmla="*/ 5885580 h 6857991"/>
              <a:gd name="connsiteX1797" fmla="*/ 10016616 w 12191984"/>
              <a:gd name="connsiteY1797" fmla="*/ 5883702 h 6857991"/>
              <a:gd name="connsiteX1798" fmla="*/ 10023180 w 12191984"/>
              <a:gd name="connsiteY1798" fmla="*/ 5879948 h 6857991"/>
              <a:gd name="connsiteX1799" fmla="*/ 10032557 w 12191984"/>
              <a:gd name="connsiteY1799" fmla="*/ 5876193 h 6857991"/>
              <a:gd name="connsiteX1800" fmla="*/ 10043808 w 12191984"/>
              <a:gd name="connsiteY1800" fmla="*/ 5874316 h 6857991"/>
              <a:gd name="connsiteX1801" fmla="*/ 10054123 w 12191984"/>
              <a:gd name="connsiteY1801" fmla="*/ 5876193 h 6857991"/>
              <a:gd name="connsiteX1802" fmla="*/ 10060686 w 12191984"/>
              <a:gd name="connsiteY1802" fmla="*/ 5879948 h 6857991"/>
              <a:gd name="connsiteX1803" fmla="*/ 10064437 w 12191984"/>
              <a:gd name="connsiteY1803" fmla="*/ 5886518 h 6857991"/>
              <a:gd name="connsiteX1804" fmla="*/ 10065375 w 12191984"/>
              <a:gd name="connsiteY1804" fmla="*/ 5895905 h 6857991"/>
              <a:gd name="connsiteX1805" fmla="*/ 10065375 w 12191984"/>
              <a:gd name="connsiteY1805" fmla="*/ 5903414 h 6857991"/>
              <a:gd name="connsiteX1806" fmla="*/ 10052247 w 12191984"/>
              <a:gd name="connsiteY1806" fmla="*/ 5903414 h 6857991"/>
              <a:gd name="connsiteX1807" fmla="*/ 10032557 w 12191984"/>
              <a:gd name="connsiteY1807" fmla="*/ 5905291 h 6857991"/>
              <a:gd name="connsiteX1808" fmla="*/ 10017554 w 12191984"/>
              <a:gd name="connsiteY1808" fmla="*/ 5910923 h 6857991"/>
              <a:gd name="connsiteX1809" fmla="*/ 10008177 w 12191984"/>
              <a:gd name="connsiteY1809" fmla="*/ 5920309 h 6857991"/>
              <a:gd name="connsiteX1810" fmla="*/ 10005364 w 12191984"/>
              <a:gd name="connsiteY1810" fmla="*/ 5934389 h 6857991"/>
              <a:gd name="connsiteX1811" fmla="*/ 10008177 w 12191984"/>
              <a:gd name="connsiteY1811" fmla="*/ 5946592 h 6857991"/>
              <a:gd name="connsiteX1812" fmla="*/ 10014741 w 12191984"/>
              <a:gd name="connsiteY1812" fmla="*/ 5955978 h 6857991"/>
              <a:gd name="connsiteX1813" fmla="*/ 10025055 w 12191984"/>
              <a:gd name="connsiteY1813" fmla="*/ 5961610 h 6857991"/>
              <a:gd name="connsiteX1814" fmla="*/ 10038182 w 12191984"/>
              <a:gd name="connsiteY1814" fmla="*/ 5963487 h 6857991"/>
              <a:gd name="connsiteX1815" fmla="*/ 10054123 w 12191984"/>
              <a:gd name="connsiteY1815" fmla="*/ 5959733 h 6857991"/>
              <a:gd name="connsiteX1816" fmla="*/ 10068188 w 12191984"/>
              <a:gd name="connsiteY1816" fmla="*/ 5949407 h 6857991"/>
              <a:gd name="connsiteX1817" fmla="*/ 10068188 w 12191984"/>
              <a:gd name="connsiteY1817" fmla="*/ 5958794 h 6857991"/>
              <a:gd name="connsiteX1818" fmla="*/ 10069125 w 12191984"/>
              <a:gd name="connsiteY1818" fmla="*/ 5960671 h 6857991"/>
              <a:gd name="connsiteX1819" fmla="*/ 10071938 w 12191984"/>
              <a:gd name="connsiteY1819" fmla="*/ 5961610 h 6857991"/>
              <a:gd name="connsiteX1820" fmla="*/ 10076627 w 12191984"/>
              <a:gd name="connsiteY1820" fmla="*/ 5961610 h 6857991"/>
              <a:gd name="connsiteX1821" fmla="*/ 10081315 w 12191984"/>
              <a:gd name="connsiteY1821" fmla="*/ 5961610 h 6857991"/>
              <a:gd name="connsiteX1822" fmla="*/ 10083190 w 12191984"/>
              <a:gd name="connsiteY1822" fmla="*/ 5960671 h 6857991"/>
              <a:gd name="connsiteX1823" fmla="*/ 10084128 w 12191984"/>
              <a:gd name="connsiteY1823" fmla="*/ 5958794 h 6857991"/>
              <a:gd name="connsiteX1824" fmla="*/ 10083190 w 12191984"/>
              <a:gd name="connsiteY1824" fmla="*/ 5958794 h 6857991"/>
              <a:gd name="connsiteX1825" fmla="*/ 10083190 w 12191984"/>
              <a:gd name="connsiteY1825" fmla="*/ 5898721 h 6857991"/>
              <a:gd name="connsiteX1826" fmla="*/ 10081315 w 12191984"/>
              <a:gd name="connsiteY1826" fmla="*/ 5882764 h 6857991"/>
              <a:gd name="connsiteX1827" fmla="*/ 10074751 w 12191984"/>
              <a:gd name="connsiteY1827" fmla="*/ 5871500 h 6857991"/>
              <a:gd name="connsiteX1828" fmla="*/ 10063499 w 12191984"/>
              <a:gd name="connsiteY1828" fmla="*/ 5864929 h 6857991"/>
              <a:gd name="connsiteX1829" fmla="*/ 10045684 w 12191984"/>
              <a:gd name="connsiteY1829" fmla="*/ 5863052 h 6857991"/>
              <a:gd name="connsiteX1830" fmla="*/ 9031129 w 12191984"/>
              <a:gd name="connsiteY1830" fmla="*/ 5863052 h 6857991"/>
              <a:gd name="connsiteX1831" fmla="*/ 9019878 w 12191984"/>
              <a:gd name="connsiteY1831" fmla="*/ 5863991 h 6857991"/>
              <a:gd name="connsiteX1832" fmla="*/ 9009563 w 12191984"/>
              <a:gd name="connsiteY1832" fmla="*/ 5866807 h 6857991"/>
              <a:gd name="connsiteX1833" fmla="*/ 9001124 w 12191984"/>
              <a:gd name="connsiteY1833" fmla="*/ 5870561 h 6857991"/>
              <a:gd name="connsiteX1834" fmla="*/ 8996436 w 12191984"/>
              <a:gd name="connsiteY1834" fmla="*/ 5873377 h 6857991"/>
              <a:gd name="connsiteX1835" fmla="*/ 8994561 w 12191984"/>
              <a:gd name="connsiteY1835" fmla="*/ 5876193 h 6857991"/>
              <a:gd name="connsiteX1836" fmla="*/ 8994561 w 12191984"/>
              <a:gd name="connsiteY1836" fmla="*/ 5879948 h 6857991"/>
              <a:gd name="connsiteX1837" fmla="*/ 8994561 w 12191984"/>
              <a:gd name="connsiteY1837" fmla="*/ 5882764 h 6857991"/>
              <a:gd name="connsiteX1838" fmla="*/ 8995498 w 12191984"/>
              <a:gd name="connsiteY1838" fmla="*/ 5884641 h 6857991"/>
              <a:gd name="connsiteX1839" fmla="*/ 8996436 w 12191984"/>
              <a:gd name="connsiteY1839" fmla="*/ 5885580 h 6857991"/>
              <a:gd name="connsiteX1840" fmla="*/ 8998311 w 12191984"/>
              <a:gd name="connsiteY1840" fmla="*/ 5885580 h 6857991"/>
              <a:gd name="connsiteX1841" fmla="*/ 9002062 w 12191984"/>
              <a:gd name="connsiteY1841" fmla="*/ 5883702 h 6857991"/>
              <a:gd name="connsiteX1842" fmla="*/ 9008626 w 12191984"/>
              <a:gd name="connsiteY1842" fmla="*/ 5879948 h 6857991"/>
              <a:gd name="connsiteX1843" fmla="*/ 9018002 w 12191984"/>
              <a:gd name="connsiteY1843" fmla="*/ 5876193 h 6857991"/>
              <a:gd name="connsiteX1844" fmla="*/ 9029254 w 12191984"/>
              <a:gd name="connsiteY1844" fmla="*/ 5874316 h 6857991"/>
              <a:gd name="connsiteX1845" fmla="*/ 9039568 w 12191984"/>
              <a:gd name="connsiteY1845" fmla="*/ 5876193 h 6857991"/>
              <a:gd name="connsiteX1846" fmla="*/ 9046132 w 12191984"/>
              <a:gd name="connsiteY1846" fmla="*/ 5879948 h 6857991"/>
              <a:gd name="connsiteX1847" fmla="*/ 9049883 w 12191984"/>
              <a:gd name="connsiteY1847" fmla="*/ 5886518 h 6857991"/>
              <a:gd name="connsiteX1848" fmla="*/ 9050821 w 12191984"/>
              <a:gd name="connsiteY1848" fmla="*/ 5895905 h 6857991"/>
              <a:gd name="connsiteX1849" fmla="*/ 9050821 w 12191984"/>
              <a:gd name="connsiteY1849" fmla="*/ 5903414 h 6857991"/>
              <a:gd name="connsiteX1850" fmla="*/ 9037693 w 12191984"/>
              <a:gd name="connsiteY1850" fmla="*/ 5903414 h 6857991"/>
              <a:gd name="connsiteX1851" fmla="*/ 9018002 w 12191984"/>
              <a:gd name="connsiteY1851" fmla="*/ 5905291 h 6857991"/>
              <a:gd name="connsiteX1852" fmla="*/ 9003000 w 12191984"/>
              <a:gd name="connsiteY1852" fmla="*/ 5910923 h 6857991"/>
              <a:gd name="connsiteX1853" fmla="*/ 8993623 w 12191984"/>
              <a:gd name="connsiteY1853" fmla="*/ 5920309 h 6857991"/>
              <a:gd name="connsiteX1854" fmla="*/ 8990810 w 12191984"/>
              <a:gd name="connsiteY1854" fmla="*/ 5934389 h 6857991"/>
              <a:gd name="connsiteX1855" fmla="*/ 8993623 w 12191984"/>
              <a:gd name="connsiteY1855" fmla="*/ 5946592 h 6857991"/>
              <a:gd name="connsiteX1856" fmla="*/ 9000187 w 12191984"/>
              <a:gd name="connsiteY1856" fmla="*/ 5955978 h 6857991"/>
              <a:gd name="connsiteX1857" fmla="*/ 9010501 w 12191984"/>
              <a:gd name="connsiteY1857" fmla="*/ 5961610 h 6857991"/>
              <a:gd name="connsiteX1858" fmla="*/ 9023628 w 12191984"/>
              <a:gd name="connsiteY1858" fmla="*/ 5963487 h 6857991"/>
              <a:gd name="connsiteX1859" fmla="*/ 9039568 w 12191984"/>
              <a:gd name="connsiteY1859" fmla="*/ 5959733 h 6857991"/>
              <a:gd name="connsiteX1860" fmla="*/ 9053633 w 12191984"/>
              <a:gd name="connsiteY1860" fmla="*/ 5949407 h 6857991"/>
              <a:gd name="connsiteX1861" fmla="*/ 9053633 w 12191984"/>
              <a:gd name="connsiteY1861" fmla="*/ 5958794 h 6857991"/>
              <a:gd name="connsiteX1862" fmla="*/ 9054571 w 12191984"/>
              <a:gd name="connsiteY1862" fmla="*/ 5960671 h 6857991"/>
              <a:gd name="connsiteX1863" fmla="*/ 9057384 w 12191984"/>
              <a:gd name="connsiteY1863" fmla="*/ 5961610 h 6857991"/>
              <a:gd name="connsiteX1864" fmla="*/ 9062073 w 12191984"/>
              <a:gd name="connsiteY1864" fmla="*/ 5961610 h 6857991"/>
              <a:gd name="connsiteX1865" fmla="*/ 9066761 w 12191984"/>
              <a:gd name="connsiteY1865" fmla="*/ 5961610 h 6857991"/>
              <a:gd name="connsiteX1866" fmla="*/ 9068636 w 12191984"/>
              <a:gd name="connsiteY1866" fmla="*/ 5960671 h 6857991"/>
              <a:gd name="connsiteX1867" fmla="*/ 9069574 w 12191984"/>
              <a:gd name="connsiteY1867" fmla="*/ 5958794 h 6857991"/>
              <a:gd name="connsiteX1868" fmla="*/ 9068636 w 12191984"/>
              <a:gd name="connsiteY1868" fmla="*/ 5958794 h 6857991"/>
              <a:gd name="connsiteX1869" fmla="*/ 9068636 w 12191984"/>
              <a:gd name="connsiteY1869" fmla="*/ 5898721 h 6857991"/>
              <a:gd name="connsiteX1870" fmla="*/ 9066761 w 12191984"/>
              <a:gd name="connsiteY1870" fmla="*/ 5882764 h 6857991"/>
              <a:gd name="connsiteX1871" fmla="*/ 9060197 w 12191984"/>
              <a:gd name="connsiteY1871" fmla="*/ 5871500 h 6857991"/>
              <a:gd name="connsiteX1872" fmla="*/ 9048945 w 12191984"/>
              <a:gd name="connsiteY1872" fmla="*/ 5864929 h 6857991"/>
              <a:gd name="connsiteX1873" fmla="*/ 9031129 w 12191984"/>
              <a:gd name="connsiteY1873" fmla="*/ 5863052 h 6857991"/>
              <a:gd name="connsiteX1874" fmla="*/ 7805602 w 12191984"/>
              <a:gd name="connsiteY1874" fmla="*/ 5863052 h 6857991"/>
              <a:gd name="connsiteX1875" fmla="*/ 7794350 w 12191984"/>
              <a:gd name="connsiteY1875" fmla="*/ 5863991 h 6857991"/>
              <a:gd name="connsiteX1876" fmla="*/ 7784035 w 12191984"/>
              <a:gd name="connsiteY1876" fmla="*/ 5866807 h 6857991"/>
              <a:gd name="connsiteX1877" fmla="*/ 7775596 w 12191984"/>
              <a:gd name="connsiteY1877" fmla="*/ 5870561 h 6857991"/>
              <a:gd name="connsiteX1878" fmla="*/ 7770908 w 12191984"/>
              <a:gd name="connsiteY1878" fmla="*/ 5873377 h 6857991"/>
              <a:gd name="connsiteX1879" fmla="*/ 7769033 w 12191984"/>
              <a:gd name="connsiteY1879" fmla="*/ 5876193 h 6857991"/>
              <a:gd name="connsiteX1880" fmla="*/ 7769033 w 12191984"/>
              <a:gd name="connsiteY1880" fmla="*/ 5879948 h 6857991"/>
              <a:gd name="connsiteX1881" fmla="*/ 7769033 w 12191984"/>
              <a:gd name="connsiteY1881" fmla="*/ 5882764 h 6857991"/>
              <a:gd name="connsiteX1882" fmla="*/ 7769970 w 12191984"/>
              <a:gd name="connsiteY1882" fmla="*/ 5884641 h 6857991"/>
              <a:gd name="connsiteX1883" fmla="*/ 7770908 w 12191984"/>
              <a:gd name="connsiteY1883" fmla="*/ 5885580 h 6857991"/>
              <a:gd name="connsiteX1884" fmla="*/ 7772783 w 12191984"/>
              <a:gd name="connsiteY1884" fmla="*/ 5885580 h 6857991"/>
              <a:gd name="connsiteX1885" fmla="*/ 7776534 w 12191984"/>
              <a:gd name="connsiteY1885" fmla="*/ 5883702 h 6857991"/>
              <a:gd name="connsiteX1886" fmla="*/ 7783098 w 12191984"/>
              <a:gd name="connsiteY1886" fmla="*/ 5879948 h 6857991"/>
              <a:gd name="connsiteX1887" fmla="*/ 7792474 w 12191984"/>
              <a:gd name="connsiteY1887" fmla="*/ 5876193 h 6857991"/>
              <a:gd name="connsiteX1888" fmla="*/ 7803726 w 12191984"/>
              <a:gd name="connsiteY1888" fmla="*/ 5874316 h 6857991"/>
              <a:gd name="connsiteX1889" fmla="*/ 7814041 w 12191984"/>
              <a:gd name="connsiteY1889" fmla="*/ 5876193 h 6857991"/>
              <a:gd name="connsiteX1890" fmla="*/ 7820604 w 12191984"/>
              <a:gd name="connsiteY1890" fmla="*/ 5879948 h 6857991"/>
              <a:gd name="connsiteX1891" fmla="*/ 7824355 w 12191984"/>
              <a:gd name="connsiteY1891" fmla="*/ 5886518 h 6857991"/>
              <a:gd name="connsiteX1892" fmla="*/ 7825293 w 12191984"/>
              <a:gd name="connsiteY1892" fmla="*/ 5895905 h 6857991"/>
              <a:gd name="connsiteX1893" fmla="*/ 7825293 w 12191984"/>
              <a:gd name="connsiteY1893" fmla="*/ 5903414 h 6857991"/>
              <a:gd name="connsiteX1894" fmla="*/ 7812165 w 12191984"/>
              <a:gd name="connsiteY1894" fmla="*/ 5903414 h 6857991"/>
              <a:gd name="connsiteX1895" fmla="*/ 7792474 w 12191984"/>
              <a:gd name="connsiteY1895" fmla="*/ 5905291 h 6857991"/>
              <a:gd name="connsiteX1896" fmla="*/ 7777472 w 12191984"/>
              <a:gd name="connsiteY1896" fmla="*/ 5910923 h 6857991"/>
              <a:gd name="connsiteX1897" fmla="*/ 7768095 w 12191984"/>
              <a:gd name="connsiteY1897" fmla="*/ 5920309 h 6857991"/>
              <a:gd name="connsiteX1898" fmla="*/ 7765282 w 12191984"/>
              <a:gd name="connsiteY1898" fmla="*/ 5934389 h 6857991"/>
              <a:gd name="connsiteX1899" fmla="*/ 7768095 w 12191984"/>
              <a:gd name="connsiteY1899" fmla="*/ 5946592 h 6857991"/>
              <a:gd name="connsiteX1900" fmla="*/ 7774659 w 12191984"/>
              <a:gd name="connsiteY1900" fmla="*/ 5955978 h 6857991"/>
              <a:gd name="connsiteX1901" fmla="*/ 7784973 w 12191984"/>
              <a:gd name="connsiteY1901" fmla="*/ 5961610 h 6857991"/>
              <a:gd name="connsiteX1902" fmla="*/ 7798100 w 12191984"/>
              <a:gd name="connsiteY1902" fmla="*/ 5963487 h 6857991"/>
              <a:gd name="connsiteX1903" fmla="*/ 7814041 w 12191984"/>
              <a:gd name="connsiteY1903" fmla="*/ 5959733 h 6857991"/>
              <a:gd name="connsiteX1904" fmla="*/ 7828106 w 12191984"/>
              <a:gd name="connsiteY1904" fmla="*/ 5949407 h 6857991"/>
              <a:gd name="connsiteX1905" fmla="*/ 7828106 w 12191984"/>
              <a:gd name="connsiteY1905" fmla="*/ 5958794 h 6857991"/>
              <a:gd name="connsiteX1906" fmla="*/ 7829043 w 12191984"/>
              <a:gd name="connsiteY1906" fmla="*/ 5960671 h 6857991"/>
              <a:gd name="connsiteX1907" fmla="*/ 7831856 w 12191984"/>
              <a:gd name="connsiteY1907" fmla="*/ 5961610 h 6857991"/>
              <a:gd name="connsiteX1908" fmla="*/ 7836545 w 12191984"/>
              <a:gd name="connsiteY1908" fmla="*/ 5961610 h 6857991"/>
              <a:gd name="connsiteX1909" fmla="*/ 7841233 w 12191984"/>
              <a:gd name="connsiteY1909" fmla="*/ 5961610 h 6857991"/>
              <a:gd name="connsiteX1910" fmla="*/ 7843108 w 12191984"/>
              <a:gd name="connsiteY1910" fmla="*/ 5960671 h 6857991"/>
              <a:gd name="connsiteX1911" fmla="*/ 7844046 w 12191984"/>
              <a:gd name="connsiteY1911" fmla="*/ 5958794 h 6857991"/>
              <a:gd name="connsiteX1912" fmla="*/ 7843108 w 12191984"/>
              <a:gd name="connsiteY1912" fmla="*/ 5958794 h 6857991"/>
              <a:gd name="connsiteX1913" fmla="*/ 7843108 w 12191984"/>
              <a:gd name="connsiteY1913" fmla="*/ 5898721 h 6857991"/>
              <a:gd name="connsiteX1914" fmla="*/ 7841233 w 12191984"/>
              <a:gd name="connsiteY1914" fmla="*/ 5882764 h 6857991"/>
              <a:gd name="connsiteX1915" fmla="*/ 7834669 w 12191984"/>
              <a:gd name="connsiteY1915" fmla="*/ 5871500 h 6857991"/>
              <a:gd name="connsiteX1916" fmla="*/ 7823417 w 12191984"/>
              <a:gd name="connsiteY1916" fmla="*/ 5864929 h 6857991"/>
              <a:gd name="connsiteX1917" fmla="*/ 7805602 w 12191984"/>
              <a:gd name="connsiteY1917" fmla="*/ 5863052 h 6857991"/>
              <a:gd name="connsiteX1918" fmla="*/ 8515414 w 12191984"/>
              <a:gd name="connsiteY1918" fmla="*/ 5861174 h 6857991"/>
              <a:gd name="connsiteX1919" fmla="*/ 8512602 w 12191984"/>
              <a:gd name="connsiteY1919" fmla="*/ 5862113 h 6857991"/>
              <a:gd name="connsiteX1920" fmla="*/ 8511664 w 12191984"/>
              <a:gd name="connsiteY1920" fmla="*/ 5863051 h 6857991"/>
              <a:gd name="connsiteX1921" fmla="*/ 8511664 w 12191984"/>
              <a:gd name="connsiteY1921" fmla="*/ 5863990 h 6857991"/>
              <a:gd name="connsiteX1922" fmla="*/ 8511664 w 12191984"/>
              <a:gd name="connsiteY1922" fmla="*/ 5958793 h 6857991"/>
              <a:gd name="connsiteX1923" fmla="*/ 8511664 w 12191984"/>
              <a:gd name="connsiteY1923" fmla="*/ 5960671 h 6857991"/>
              <a:gd name="connsiteX1924" fmla="*/ 8512602 w 12191984"/>
              <a:gd name="connsiteY1924" fmla="*/ 5961609 h 6857991"/>
              <a:gd name="connsiteX1925" fmla="*/ 8515414 w 12191984"/>
              <a:gd name="connsiteY1925" fmla="*/ 5962548 h 6857991"/>
              <a:gd name="connsiteX1926" fmla="*/ 8519165 w 12191984"/>
              <a:gd name="connsiteY1926" fmla="*/ 5962548 h 6857991"/>
              <a:gd name="connsiteX1927" fmla="*/ 8523853 w 12191984"/>
              <a:gd name="connsiteY1927" fmla="*/ 5962548 h 6857991"/>
              <a:gd name="connsiteX1928" fmla="*/ 8526667 w 12191984"/>
              <a:gd name="connsiteY1928" fmla="*/ 5961609 h 6857991"/>
              <a:gd name="connsiteX1929" fmla="*/ 8527604 w 12191984"/>
              <a:gd name="connsiteY1929" fmla="*/ 5960671 h 6857991"/>
              <a:gd name="connsiteX1930" fmla="*/ 8527604 w 12191984"/>
              <a:gd name="connsiteY1930" fmla="*/ 5958793 h 6857991"/>
              <a:gd name="connsiteX1931" fmla="*/ 8527604 w 12191984"/>
              <a:gd name="connsiteY1931" fmla="*/ 5863990 h 6857991"/>
              <a:gd name="connsiteX1932" fmla="*/ 8527604 w 12191984"/>
              <a:gd name="connsiteY1932" fmla="*/ 5863051 h 6857991"/>
              <a:gd name="connsiteX1933" fmla="*/ 8526667 w 12191984"/>
              <a:gd name="connsiteY1933" fmla="*/ 5862113 h 6857991"/>
              <a:gd name="connsiteX1934" fmla="*/ 8523853 w 12191984"/>
              <a:gd name="connsiteY1934" fmla="*/ 5861174 h 6857991"/>
              <a:gd name="connsiteX1935" fmla="*/ 8519165 w 12191984"/>
              <a:gd name="connsiteY1935" fmla="*/ 5861174 h 6857991"/>
              <a:gd name="connsiteX1936" fmla="*/ 8515414 w 12191984"/>
              <a:gd name="connsiteY1936" fmla="*/ 5861174 h 6857991"/>
              <a:gd name="connsiteX1937" fmla="*/ 8161915 w 12191984"/>
              <a:gd name="connsiteY1937" fmla="*/ 5861174 h 6857991"/>
              <a:gd name="connsiteX1938" fmla="*/ 8159102 w 12191984"/>
              <a:gd name="connsiteY1938" fmla="*/ 5862113 h 6857991"/>
              <a:gd name="connsiteX1939" fmla="*/ 8158164 w 12191984"/>
              <a:gd name="connsiteY1939" fmla="*/ 5863051 h 6857991"/>
              <a:gd name="connsiteX1940" fmla="*/ 8158164 w 12191984"/>
              <a:gd name="connsiteY1940" fmla="*/ 5863990 h 6857991"/>
              <a:gd name="connsiteX1941" fmla="*/ 8158164 w 12191984"/>
              <a:gd name="connsiteY1941" fmla="*/ 5958793 h 6857991"/>
              <a:gd name="connsiteX1942" fmla="*/ 8158164 w 12191984"/>
              <a:gd name="connsiteY1942" fmla="*/ 5960671 h 6857991"/>
              <a:gd name="connsiteX1943" fmla="*/ 8159102 w 12191984"/>
              <a:gd name="connsiteY1943" fmla="*/ 5961609 h 6857991"/>
              <a:gd name="connsiteX1944" fmla="*/ 8161915 w 12191984"/>
              <a:gd name="connsiteY1944" fmla="*/ 5962548 h 6857991"/>
              <a:gd name="connsiteX1945" fmla="*/ 8165665 w 12191984"/>
              <a:gd name="connsiteY1945" fmla="*/ 5962548 h 6857991"/>
              <a:gd name="connsiteX1946" fmla="*/ 8170354 w 12191984"/>
              <a:gd name="connsiteY1946" fmla="*/ 5962548 h 6857991"/>
              <a:gd name="connsiteX1947" fmla="*/ 8173167 w 12191984"/>
              <a:gd name="connsiteY1947" fmla="*/ 5961609 h 6857991"/>
              <a:gd name="connsiteX1948" fmla="*/ 8174104 w 12191984"/>
              <a:gd name="connsiteY1948" fmla="*/ 5960671 h 6857991"/>
              <a:gd name="connsiteX1949" fmla="*/ 8174104 w 12191984"/>
              <a:gd name="connsiteY1949" fmla="*/ 5958793 h 6857991"/>
              <a:gd name="connsiteX1950" fmla="*/ 8174104 w 12191984"/>
              <a:gd name="connsiteY1950" fmla="*/ 5863990 h 6857991"/>
              <a:gd name="connsiteX1951" fmla="*/ 8174104 w 12191984"/>
              <a:gd name="connsiteY1951" fmla="*/ 5863051 h 6857991"/>
              <a:gd name="connsiteX1952" fmla="*/ 8173167 w 12191984"/>
              <a:gd name="connsiteY1952" fmla="*/ 5862113 h 6857991"/>
              <a:gd name="connsiteX1953" fmla="*/ 8170354 w 12191984"/>
              <a:gd name="connsiteY1953" fmla="*/ 5861174 h 6857991"/>
              <a:gd name="connsiteX1954" fmla="*/ 8165665 w 12191984"/>
              <a:gd name="connsiteY1954" fmla="*/ 5861174 h 6857991"/>
              <a:gd name="connsiteX1955" fmla="*/ 8161915 w 12191984"/>
              <a:gd name="connsiteY1955" fmla="*/ 5861174 h 6857991"/>
              <a:gd name="connsiteX1956" fmla="*/ 9538407 w 12191984"/>
              <a:gd name="connsiteY1956" fmla="*/ 5860236 h 6857991"/>
              <a:gd name="connsiteX1957" fmla="*/ 9535594 w 12191984"/>
              <a:gd name="connsiteY1957" fmla="*/ 5861175 h 6857991"/>
              <a:gd name="connsiteX1958" fmla="*/ 9534656 w 12191984"/>
              <a:gd name="connsiteY1958" fmla="*/ 5862113 h 6857991"/>
              <a:gd name="connsiteX1959" fmla="*/ 9534656 w 12191984"/>
              <a:gd name="connsiteY1959" fmla="*/ 5863991 h 6857991"/>
              <a:gd name="connsiteX1960" fmla="*/ 9534656 w 12191984"/>
              <a:gd name="connsiteY1960" fmla="*/ 5996340 h 6857991"/>
              <a:gd name="connsiteX1961" fmla="*/ 9534656 w 12191984"/>
              <a:gd name="connsiteY1961" fmla="*/ 5998217 h 6857991"/>
              <a:gd name="connsiteX1962" fmla="*/ 9535594 w 12191984"/>
              <a:gd name="connsiteY1962" fmla="*/ 5999156 h 6857991"/>
              <a:gd name="connsiteX1963" fmla="*/ 9538407 w 12191984"/>
              <a:gd name="connsiteY1963" fmla="*/ 6000094 h 6857991"/>
              <a:gd name="connsiteX1964" fmla="*/ 9542157 w 12191984"/>
              <a:gd name="connsiteY1964" fmla="*/ 6000094 h 6857991"/>
              <a:gd name="connsiteX1965" fmla="*/ 9546846 w 12191984"/>
              <a:gd name="connsiteY1965" fmla="*/ 6000094 h 6857991"/>
              <a:gd name="connsiteX1966" fmla="*/ 9549659 w 12191984"/>
              <a:gd name="connsiteY1966" fmla="*/ 5999156 h 6857991"/>
              <a:gd name="connsiteX1967" fmla="*/ 9550596 w 12191984"/>
              <a:gd name="connsiteY1967" fmla="*/ 5998217 h 6857991"/>
              <a:gd name="connsiteX1968" fmla="*/ 9550596 w 12191984"/>
              <a:gd name="connsiteY1968" fmla="*/ 5996340 h 6857991"/>
              <a:gd name="connsiteX1969" fmla="*/ 9550596 w 12191984"/>
              <a:gd name="connsiteY1969" fmla="*/ 5948469 h 6857991"/>
              <a:gd name="connsiteX1970" fmla="*/ 9558098 w 12191984"/>
              <a:gd name="connsiteY1970" fmla="*/ 5955039 h 6857991"/>
              <a:gd name="connsiteX1971" fmla="*/ 9564661 w 12191984"/>
              <a:gd name="connsiteY1971" fmla="*/ 5959732 h 6857991"/>
              <a:gd name="connsiteX1972" fmla="*/ 9571225 w 12191984"/>
              <a:gd name="connsiteY1972" fmla="*/ 5962548 h 6857991"/>
              <a:gd name="connsiteX1973" fmla="*/ 9578726 w 12191984"/>
              <a:gd name="connsiteY1973" fmla="*/ 5963487 h 6857991"/>
              <a:gd name="connsiteX1974" fmla="*/ 9596542 w 12191984"/>
              <a:gd name="connsiteY1974" fmla="*/ 5959732 h 6857991"/>
              <a:gd name="connsiteX1975" fmla="*/ 9609669 w 12191984"/>
              <a:gd name="connsiteY1975" fmla="*/ 5949407 h 6857991"/>
              <a:gd name="connsiteX1976" fmla="*/ 9617170 w 12191984"/>
              <a:gd name="connsiteY1976" fmla="*/ 5932512 h 6857991"/>
              <a:gd name="connsiteX1977" fmla="*/ 9619984 w 12191984"/>
              <a:gd name="connsiteY1977" fmla="*/ 5909984 h 6857991"/>
              <a:gd name="connsiteX1978" fmla="*/ 9620921 w 12191984"/>
              <a:gd name="connsiteY1978" fmla="*/ 5891211 h 6857991"/>
              <a:gd name="connsiteX1979" fmla="*/ 9614358 w 12191984"/>
              <a:gd name="connsiteY1979" fmla="*/ 5875254 h 6857991"/>
              <a:gd name="connsiteX1980" fmla="*/ 9602168 w 12191984"/>
              <a:gd name="connsiteY1980" fmla="*/ 5863991 h 6857991"/>
              <a:gd name="connsiteX1981" fmla="*/ 9584352 w 12191984"/>
              <a:gd name="connsiteY1981" fmla="*/ 5860236 h 6857991"/>
              <a:gd name="connsiteX1982" fmla="*/ 9574975 w 12191984"/>
              <a:gd name="connsiteY1982" fmla="*/ 5861175 h 6857991"/>
              <a:gd name="connsiteX1983" fmla="*/ 9566537 w 12191984"/>
              <a:gd name="connsiteY1983" fmla="*/ 5863991 h 6857991"/>
              <a:gd name="connsiteX1984" fmla="*/ 9558098 w 12191984"/>
              <a:gd name="connsiteY1984" fmla="*/ 5869622 h 6857991"/>
              <a:gd name="connsiteX1985" fmla="*/ 9549659 w 12191984"/>
              <a:gd name="connsiteY1985" fmla="*/ 5877132 h 6857991"/>
              <a:gd name="connsiteX1986" fmla="*/ 9549659 w 12191984"/>
              <a:gd name="connsiteY1986" fmla="*/ 5863991 h 6857991"/>
              <a:gd name="connsiteX1987" fmla="*/ 9549659 w 12191984"/>
              <a:gd name="connsiteY1987" fmla="*/ 5862113 h 6857991"/>
              <a:gd name="connsiteX1988" fmla="*/ 9548721 w 12191984"/>
              <a:gd name="connsiteY1988" fmla="*/ 5861175 h 6857991"/>
              <a:gd name="connsiteX1989" fmla="*/ 9545908 w 12191984"/>
              <a:gd name="connsiteY1989" fmla="*/ 5860236 h 6857991"/>
              <a:gd name="connsiteX1990" fmla="*/ 9542157 w 12191984"/>
              <a:gd name="connsiteY1990" fmla="*/ 5860236 h 6857991"/>
              <a:gd name="connsiteX1991" fmla="*/ 9538407 w 12191984"/>
              <a:gd name="connsiteY1991" fmla="*/ 5860236 h 6857991"/>
              <a:gd name="connsiteX1992" fmla="*/ 11504691 w 12191984"/>
              <a:gd name="connsiteY1992" fmla="*/ 5859297 h 6857991"/>
              <a:gd name="connsiteX1993" fmla="*/ 11488751 w 12191984"/>
              <a:gd name="connsiteY1993" fmla="*/ 5863052 h 6857991"/>
              <a:gd name="connsiteX1994" fmla="*/ 11472810 w 12191984"/>
              <a:gd name="connsiteY1994" fmla="*/ 5876193 h 6857991"/>
              <a:gd name="connsiteX1995" fmla="*/ 11472810 w 12191984"/>
              <a:gd name="connsiteY1995" fmla="*/ 5863990 h 6857991"/>
              <a:gd name="connsiteX1996" fmla="*/ 11472810 w 12191984"/>
              <a:gd name="connsiteY1996" fmla="*/ 5862113 h 6857991"/>
              <a:gd name="connsiteX1997" fmla="*/ 11471873 w 12191984"/>
              <a:gd name="connsiteY1997" fmla="*/ 5861174 h 6857991"/>
              <a:gd name="connsiteX1998" fmla="*/ 11469060 w 12191984"/>
              <a:gd name="connsiteY1998" fmla="*/ 5860236 h 6857991"/>
              <a:gd name="connsiteX1999" fmla="*/ 11465309 w 12191984"/>
              <a:gd name="connsiteY1999" fmla="*/ 5860236 h 6857991"/>
              <a:gd name="connsiteX2000" fmla="*/ 11461558 w 12191984"/>
              <a:gd name="connsiteY2000" fmla="*/ 5860236 h 6857991"/>
              <a:gd name="connsiteX2001" fmla="*/ 11458745 w 12191984"/>
              <a:gd name="connsiteY2001" fmla="*/ 5861174 h 6857991"/>
              <a:gd name="connsiteX2002" fmla="*/ 11457808 w 12191984"/>
              <a:gd name="connsiteY2002" fmla="*/ 5862113 h 6857991"/>
              <a:gd name="connsiteX2003" fmla="*/ 11457808 w 12191984"/>
              <a:gd name="connsiteY2003" fmla="*/ 5863990 h 6857991"/>
              <a:gd name="connsiteX2004" fmla="*/ 11457808 w 12191984"/>
              <a:gd name="connsiteY2004" fmla="*/ 5959732 h 6857991"/>
              <a:gd name="connsiteX2005" fmla="*/ 11457808 w 12191984"/>
              <a:gd name="connsiteY2005" fmla="*/ 5961609 h 6857991"/>
              <a:gd name="connsiteX2006" fmla="*/ 11458745 w 12191984"/>
              <a:gd name="connsiteY2006" fmla="*/ 5962548 h 6857991"/>
              <a:gd name="connsiteX2007" fmla="*/ 11461558 w 12191984"/>
              <a:gd name="connsiteY2007" fmla="*/ 5963487 h 6857991"/>
              <a:gd name="connsiteX2008" fmla="*/ 11465309 w 12191984"/>
              <a:gd name="connsiteY2008" fmla="*/ 5963487 h 6857991"/>
              <a:gd name="connsiteX2009" fmla="*/ 11469998 w 12191984"/>
              <a:gd name="connsiteY2009" fmla="*/ 5963487 h 6857991"/>
              <a:gd name="connsiteX2010" fmla="*/ 11472810 w 12191984"/>
              <a:gd name="connsiteY2010" fmla="*/ 5962548 h 6857991"/>
              <a:gd name="connsiteX2011" fmla="*/ 11473748 w 12191984"/>
              <a:gd name="connsiteY2011" fmla="*/ 5961609 h 6857991"/>
              <a:gd name="connsiteX2012" fmla="*/ 11473748 w 12191984"/>
              <a:gd name="connsiteY2012" fmla="*/ 5959732 h 6857991"/>
              <a:gd name="connsiteX2013" fmla="*/ 11473748 w 12191984"/>
              <a:gd name="connsiteY2013" fmla="*/ 5893088 h 6857991"/>
              <a:gd name="connsiteX2014" fmla="*/ 11487813 w 12191984"/>
              <a:gd name="connsiteY2014" fmla="*/ 5879009 h 6857991"/>
              <a:gd name="connsiteX2015" fmla="*/ 11500940 w 12191984"/>
              <a:gd name="connsiteY2015" fmla="*/ 5874315 h 6857991"/>
              <a:gd name="connsiteX2016" fmla="*/ 11510317 w 12191984"/>
              <a:gd name="connsiteY2016" fmla="*/ 5876193 h 6857991"/>
              <a:gd name="connsiteX2017" fmla="*/ 11516881 w 12191984"/>
              <a:gd name="connsiteY2017" fmla="*/ 5881825 h 6857991"/>
              <a:gd name="connsiteX2018" fmla="*/ 11520632 w 12191984"/>
              <a:gd name="connsiteY2018" fmla="*/ 5890272 h 6857991"/>
              <a:gd name="connsiteX2019" fmla="*/ 11521569 w 12191984"/>
              <a:gd name="connsiteY2019" fmla="*/ 5903413 h 6857991"/>
              <a:gd name="connsiteX2020" fmla="*/ 11521569 w 12191984"/>
              <a:gd name="connsiteY2020" fmla="*/ 5958794 h 6857991"/>
              <a:gd name="connsiteX2021" fmla="*/ 11521569 w 12191984"/>
              <a:gd name="connsiteY2021" fmla="*/ 5960671 h 6857991"/>
              <a:gd name="connsiteX2022" fmla="*/ 11522507 w 12191984"/>
              <a:gd name="connsiteY2022" fmla="*/ 5961609 h 6857991"/>
              <a:gd name="connsiteX2023" fmla="*/ 11525320 w 12191984"/>
              <a:gd name="connsiteY2023" fmla="*/ 5962548 h 6857991"/>
              <a:gd name="connsiteX2024" fmla="*/ 11530008 w 12191984"/>
              <a:gd name="connsiteY2024" fmla="*/ 5962548 h 6857991"/>
              <a:gd name="connsiteX2025" fmla="*/ 11534697 w 12191984"/>
              <a:gd name="connsiteY2025" fmla="*/ 5962548 h 6857991"/>
              <a:gd name="connsiteX2026" fmla="*/ 11537510 w 12191984"/>
              <a:gd name="connsiteY2026" fmla="*/ 5961609 h 6857991"/>
              <a:gd name="connsiteX2027" fmla="*/ 11538447 w 12191984"/>
              <a:gd name="connsiteY2027" fmla="*/ 5960671 h 6857991"/>
              <a:gd name="connsiteX2028" fmla="*/ 11538447 w 12191984"/>
              <a:gd name="connsiteY2028" fmla="*/ 5958794 h 6857991"/>
              <a:gd name="connsiteX2029" fmla="*/ 11538447 w 12191984"/>
              <a:gd name="connsiteY2029" fmla="*/ 5899659 h 6857991"/>
              <a:gd name="connsiteX2030" fmla="*/ 11536572 w 12191984"/>
              <a:gd name="connsiteY2030" fmla="*/ 5882763 h 6857991"/>
              <a:gd name="connsiteX2031" fmla="*/ 11530946 w 12191984"/>
              <a:gd name="connsiteY2031" fmla="*/ 5870561 h 6857991"/>
              <a:gd name="connsiteX2032" fmla="*/ 11520632 w 12191984"/>
              <a:gd name="connsiteY2032" fmla="*/ 5862113 h 6857991"/>
              <a:gd name="connsiteX2033" fmla="*/ 11504691 w 12191984"/>
              <a:gd name="connsiteY2033" fmla="*/ 5859297 h 6857991"/>
              <a:gd name="connsiteX2034" fmla="*/ 11319970 w 12191984"/>
              <a:gd name="connsiteY2034" fmla="*/ 5859297 h 6857991"/>
              <a:gd name="connsiteX2035" fmla="*/ 11314345 w 12191984"/>
              <a:gd name="connsiteY2035" fmla="*/ 5860236 h 6857991"/>
              <a:gd name="connsiteX2036" fmla="*/ 11308718 w 12191984"/>
              <a:gd name="connsiteY2036" fmla="*/ 5863052 h 6857991"/>
              <a:gd name="connsiteX2037" fmla="*/ 11302155 w 12191984"/>
              <a:gd name="connsiteY2037" fmla="*/ 5868683 h 6857991"/>
              <a:gd name="connsiteX2038" fmla="*/ 11294653 w 12191984"/>
              <a:gd name="connsiteY2038" fmla="*/ 5878070 h 6857991"/>
              <a:gd name="connsiteX2039" fmla="*/ 11294653 w 12191984"/>
              <a:gd name="connsiteY2039" fmla="*/ 5863990 h 6857991"/>
              <a:gd name="connsiteX2040" fmla="*/ 11294653 w 12191984"/>
              <a:gd name="connsiteY2040" fmla="*/ 5862113 h 6857991"/>
              <a:gd name="connsiteX2041" fmla="*/ 11293716 w 12191984"/>
              <a:gd name="connsiteY2041" fmla="*/ 5861174 h 6857991"/>
              <a:gd name="connsiteX2042" fmla="*/ 11290903 w 12191984"/>
              <a:gd name="connsiteY2042" fmla="*/ 5860236 h 6857991"/>
              <a:gd name="connsiteX2043" fmla="*/ 11287152 w 12191984"/>
              <a:gd name="connsiteY2043" fmla="*/ 5860236 h 6857991"/>
              <a:gd name="connsiteX2044" fmla="*/ 11283401 w 12191984"/>
              <a:gd name="connsiteY2044" fmla="*/ 5860236 h 6857991"/>
              <a:gd name="connsiteX2045" fmla="*/ 11280588 w 12191984"/>
              <a:gd name="connsiteY2045" fmla="*/ 5861174 h 6857991"/>
              <a:gd name="connsiteX2046" fmla="*/ 11279651 w 12191984"/>
              <a:gd name="connsiteY2046" fmla="*/ 5862113 h 6857991"/>
              <a:gd name="connsiteX2047" fmla="*/ 11279651 w 12191984"/>
              <a:gd name="connsiteY2047" fmla="*/ 5863990 h 6857991"/>
              <a:gd name="connsiteX2048" fmla="*/ 11279651 w 12191984"/>
              <a:gd name="connsiteY2048" fmla="*/ 5959732 h 6857991"/>
              <a:gd name="connsiteX2049" fmla="*/ 11279651 w 12191984"/>
              <a:gd name="connsiteY2049" fmla="*/ 5961609 h 6857991"/>
              <a:gd name="connsiteX2050" fmla="*/ 11280588 w 12191984"/>
              <a:gd name="connsiteY2050" fmla="*/ 5962548 h 6857991"/>
              <a:gd name="connsiteX2051" fmla="*/ 11283401 w 12191984"/>
              <a:gd name="connsiteY2051" fmla="*/ 5963487 h 6857991"/>
              <a:gd name="connsiteX2052" fmla="*/ 11287152 w 12191984"/>
              <a:gd name="connsiteY2052" fmla="*/ 5963487 h 6857991"/>
              <a:gd name="connsiteX2053" fmla="*/ 11291841 w 12191984"/>
              <a:gd name="connsiteY2053" fmla="*/ 5963487 h 6857991"/>
              <a:gd name="connsiteX2054" fmla="*/ 11294653 w 12191984"/>
              <a:gd name="connsiteY2054" fmla="*/ 5962548 h 6857991"/>
              <a:gd name="connsiteX2055" fmla="*/ 11295591 w 12191984"/>
              <a:gd name="connsiteY2055" fmla="*/ 5961609 h 6857991"/>
              <a:gd name="connsiteX2056" fmla="*/ 11295591 w 12191984"/>
              <a:gd name="connsiteY2056" fmla="*/ 5959732 h 6857991"/>
              <a:gd name="connsiteX2057" fmla="*/ 11295591 w 12191984"/>
              <a:gd name="connsiteY2057" fmla="*/ 5896843 h 6857991"/>
              <a:gd name="connsiteX2058" fmla="*/ 11302155 w 12191984"/>
              <a:gd name="connsiteY2058" fmla="*/ 5887456 h 6857991"/>
              <a:gd name="connsiteX2059" fmla="*/ 11307781 w 12191984"/>
              <a:gd name="connsiteY2059" fmla="*/ 5880886 h 6857991"/>
              <a:gd name="connsiteX2060" fmla="*/ 11313407 w 12191984"/>
              <a:gd name="connsiteY2060" fmla="*/ 5877131 h 6857991"/>
              <a:gd name="connsiteX2061" fmla="*/ 11319033 w 12191984"/>
              <a:gd name="connsiteY2061" fmla="*/ 5876193 h 6857991"/>
              <a:gd name="connsiteX2062" fmla="*/ 11322783 w 12191984"/>
              <a:gd name="connsiteY2062" fmla="*/ 5876193 h 6857991"/>
              <a:gd name="connsiteX2063" fmla="*/ 11326534 w 12191984"/>
              <a:gd name="connsiteY2063" fmla="*/ 5877131 h 6857991"/>
              <a:gd name="connsiteX2064" fmla="*/ 11329347 w 12191984"/>
              <a:gd name="connsiteY2064" fmla="*/ 5878070 h 6857991"/>
              <a:gd name="connsiteX2065" fmla="*/ 11331223 w 12191984"/>
              <a:gd name="connsiteY2065" fmla="*/ 5879009 h 6857991"/>
              <a:gd name="connsiteX2066" fmla="*/ 11332160 w 12191984"/>
              <a:gd name="connsiteY2066" fmla="*/ 5878070 h 6857991"/>
              <a:gd name="connsiteX2067" fmla="*/ 11333098 w 12191984"/>
              <a:gd name="connsiteY2067" fmla="*/ 5877131 h 6857991"/>
              <a:gd name="connsiteX2068" fmla="*/ 11333098 w 12191984"/>
              <a:gd name="connsiteY2068" fmla="*/ 5874315 h 6857991"/>
              <a:gd name="connsiteX2069" fmla="*/ 11333098 w 12191984"/>
              <a:gd name="connsiteY2069" fmla="*/ 5870561 h 6857991"/>
              <a:gd name="connsiteX2070" fmla="*/ 11333098 w 12191984"/>
              <a:gd name="connsiteY2070" fmla="*/ 5865868 h 6857991"/>
              <a:gd name="connsiteX2071" fmla="*/ 11333098 w 12191984"/>
              <a:gd name="connsiteY2071" fmla="*/ 5863990 h 6857991"/>
              <a:gd name="connsiteX2072" fmla="*/ 11333098 w 12191984"/>
              <a:gd name="connsiteY2072" fmla="*/ 5863052 h 6857991"/>
              <a:gd name="connsiteX2073" fmla="*/ 11332160 w 12191984"/>
              <a:gd name="connsiteY2073" fmla="*/ 5862113 h 6857991"/>
              <a:gd name="connsiteX2074" fmla="*/ 11330285 w 12191984"/>
              <a:gd name="connsiteY2074" fmla="*/ 5861174 h 6857991"/>
              <a:gd name="connsiteX2075" fmla="*/ 11326534 w 12191984"/>
              <a:gd name="connsiteY2075" fmla="*/ 5860236 h 6857991"/>
              <a:gd name="connsiteX2076" fmla="*/ 11322783 w 12191984"/>
              <a:gd name="connsiteY2076" fmla="*/ 5859297 h 6857991"/>
              <a:gd name="connsiteX2077" fmla="*/ 11319970 w 12191984"/>
              <a:gd name="connsiteY2077" fmla="*/ 5859297 h 6857991"/>
              <a:gd name="connsiteX2078" fmla="*/ 10977723 w 12191984"/>
              <a:gd name="connsiteY2078" fmla="*/ 5859297 h 6857991"/>
              <a:gd name="connsiteX2079" fmla="*/ 10956157 w 12191984"/>
              <a:gd name="connsiteY2079" fmla="*/ 5863052 h 6857991"/>
              <a:gd name="connsiteX2080" fmla="*/ 10941154 w 12191984"/>
              <a:gd name="connsiteY2080" fmla="*/ 5874316 h 6857991"/>
              <a:gd name="connsiteX2081" fmla="*/ 10931777 w 12191984"/>
              <a:gd name="connsiteY2081" fmla="*/ 5891211 h 6857991"/>
              <a:gd name="connsiteX2082" fmla="*/ 10928964 w 12191984"/>
              <a:gd name="connsiteY2082" fmla="*/ 5912800 h 6857991"/>
              <a:gd name="connsiteX2083" fmla="*/ 10931777 w 12191984"/>
              <a:gd name="connsiteY2083" fmla="*/ 5934389 h 6857991"/>
              <a:gd name="connsiteX2084" fmla="*/ 10940216 w 12191984"/>
              <a:gd name="connsiteY2084" fmla="*/ 5950346 h 6857991"/>
              <a:gd name="connsiteX2085" fmla="*/ 10954281 w 12191984"/>
              <a:gd name="connsiteY2085" fmla="*/ 5960671 h 6857991"/>
              <a:gd name="connsiteX2086" fmla="*/ 10974910 w 12191984"/>
              <a:gd name="connsiteY2086" fmla="*/ 5964426 h 6857991"/>
              <a:gd name="connsiteX2087" fmla="*/ 10996476 w 12191984"/>
              <a:gd name="connsiteY2087" fmla="*/ 5960671 h 6857991"/>
              <a:gd name="connsiteX2088" fmla="*/ 11011478 w 12191984"/>
              <a:gd name="connsiteY2088" fmla="*/ 5949407 h 6857991"/>
              <a:gd name="connsiteX2089" fmla="*/ 11020855 w 12191984"/>
              <a:gd name="connsiteY2089" fmla="*/ 5932512 h 6857991"/>
              <a:gd name="connsiteX2090" fmla="*/ 11023669 w 12191984"/>
              <a:gd name="connsiteY2090" fmla="*/ 5910923 h 6857991"/>
              <a:gd name="connsiteX2091" fmla="*/ 11020855 w 12191984"/>
              <a:gd name="connsiteY2091" fmla="*/ 5889334 h 6857991"/>
              <a:gd name="connsiteX2092" fmla="*/ 11012416 w 12191984"/>
              <a:gd name="connsiteY2092" fmla="*/ 5873377 h 6857991"/>
              <a:gd name="connsiteX2093" fmla="*/ 10998351 w 12191984"/>
              <a:gd name="connsiteY2093" fmla="*/ 5863052 h 6857991"/>
              <a:gd name="connsiteX2094" fmla="*/ 10977723 w 12191984"/>
              <a:gd name="connsiteY2094" fmla="*/ 5859297 h 6857991"/>
              <a:gd name="connsiteX2095" fmla="*/ 10808943 w 12191984"/>
              <a:gd name="connsiteY2095" fmla="*/ 5859297 h 6857991"/>
              <a:gd name="connsiteX2096" fmla="*/ 10793941 w 12191984"/>
              <a:gd name="connsiteY2096" fmla="*/ 5861174 h 6857991"/>
              <a:gd name="connsiteX2097" fmla="*/ 10782689 w 12191984"/>
              <a:gd name="connsiteY2097" fmla="*/ 5867745 h 6857991"/>
              <a:gd name="connsiteX2098" fmla="*/ 10776125 w 12191984"/>
              <a:gd name="connsiteY2098" fmla="*/ 5877131 h 6857991"/>
              <a:gd name="connsiteX2099" fmla="*/ 10774249 w 12191984"/>
              <a:gd name="connsiteY2099" fmla="*/ 5887456 h 6857991"/>
              <a:gd name="connsiteX2100" fmla="*/ 10776125 w 12191984"/>
              <a:gd name="connsiteY2100" fmla="*/ 5898720 h 6857991"/>
              <a:gd name="connsiteX2101" fmla="*/ 10781751 w 12191984"/>
              <a:gd name="connsiteY2101" fmla="*/ 5906229 h 6857991"/>
              <a:gd name="connsiteX2102" fmla="*/ 10789252 w 12191984"/>
              <a:gd name="connsiteY2102" fmla="*/ 5911861 h 6857991"/>
              <a:gd name="connsiteX2103" fmla="*/ 10797691 w 12191984"/>
              <a:gd name="connsiteY2103" fmla="*/ 5915616 h 6857991"/>
              <a:gd name="connsiteX2104" fmla="*/ 10806130 w 12191984"/>
              <a:gd name="connsiteY2104" fmla="*/ 5919370 h 6857991"/>
              <a:gd name="connsiteX2105" fmla="*/ 10813631 w 12191984"/>
              <a:gd name="connsiteY2105" fmla="*/ 5923125 h 6857991"/>
              <a:gd name="connsiteX2106" fmla="*/ 10819257 w 12191984"/>
              <a:gd name="connsiteY2106" fmla="*/ 5927818 h 6857991"/>
              <a:gd name="connsiteX2107" fmla="*/ 10821133 w 12191984"/>
              <a:gd name="connsiteY2107" fmla="*/ 5934389 h 6857991"/>
              <a:gd name="connsiteX2108" fmla="*/ 10819257 w 12191984"/>
              <a:gd name="connsiteY2108" fmla="*/ 5940959 h 6857991"/>
              <a:gd name="connsiteX2109" fmla="*/ 10815507 w 12191984"/>
              <a:gd name="connsiteY2109" fmla="*/ 5945652 h 6857991"/>
              <a:gd name="connsiteX2110" fmla="*/ 10808943 w 12191984"/>
              <a:gd name="connsiteY2110" fmla="*/ 5948468 h 6857991"/>
              <a:gd name="connsiteX2111" fmla="*/ 10800504 w 12191984"/>
              <a:gd name="connsiteY2111" fmla="*/ 5949407 h 6857991"/>
              <a:gd name="connsiteX2112" fmla="*/ 10790190 w 12191984"/>
              <a:gd name="connsiteY2112" fmla="*/ 5947530 h 6857991"/>
              <a:gd name="connsiteX2113" fmla="*/ 10782689 w 12191984"/>
              <a:gd name="connsiteY2113" fmla="*/ 5944714 h 6857991"/>
              <a:gd name="connsiteX2114" fmla="*/ 10777062 w 12191984"/>
              <a:gd name="connsiteY2114" fmla="*/ 5941898 h 6857991"/>
              <a:gd name="connsiteX2115" fmla="*/ 10773312 w 12191984"/>
              <a:gd name="connsiteY2115" fmla="*/ 5940021 h 6857991"/>
              <a:gd name="connsiteX2116" fmla="*/ 10772374 w 12191984"/>
              <a:gd name="connsiteY2116" fmla="*/ 5940021 h 6857991"/>
              <a:gd name="connsiteX2117" fmla="*/ 10771436 w 12191984"/>
              <a:gd name="connsiteY2117" fmla="*/ 5940959 h 6857991"/>
              <a:gd name="connsiteX2118" fmla="*/ 10770499 w 12191984"/>
              <a:gd name="connsiteY2118" fmla="*/ 5942837 h 6857991"/>
              <a:gd name="connsiteX2119" fmla="*/ 10770499 w 12191984"/>
              <a:gd name="connsiteY2119" fmla="*/ 5946591 h 6857991"/>
              <a:gd name="connsiteX2120" fmla="*/ 10771436 w 12191984"/>
              <a:gd name="connsiteY2120" fmla="*/ 5952223 h 6857991"/>
              <a:gd name="connsiteX2121" fmla="*/ 10773312 w 12191984"/>
              <a:gd name="connsiteY2121" fmla="*/ 5955039 h 6857991"/>
              <a:gd name="connsiteX2122" fmla="*/ 10777062 w 12191984"/>
              <a:gd name="connsiteY2122" fmla="*/ 5957855 h 6857991"/>
              <a:gd name="connsiteX2123" fmla="*/ 10783626 w 12191984"/>
              <a:gd name="connsiteY2123" fmla="*/ 5960671 h 6857991"/>
              <a:gd name="connsiteX2124" fmla="*/ 10792065 w 12191984"/>
              <a:gd name="connsiteY2124" fmla="*/ 5962548 h 6857991"/>
              <a:gd name="connsiteX2125" fmla="*/ 10801442 w 12191984"/>
              <a:gd name="connsiteY2125" fmla="*/ 5963487 h 6857991"/>
              <a:gd name="connsiteX2126" fmla="*/ 10816444 w 12191984"/>
              <a:gd name="connsiteY2126" fmla="*/ 5961609 h 6857991"/>
              <a:gd name="connsiteX2127" fmla="*/ 10828634 w 12191984"/>
              <a:gd name="connsiteY2127" fmla="*/ 5955978 h 6857991"/>
              <a:gd name="connsiteX2128" fmla="*/ 10836136 w 12191984"/>
              <a:gd name="connsiteY2128" fmla="*/ 5946591 h 6857991"/>
              <a:gd name="connsiteX2129" fmla="*/ 10838948 w 12191984"/>
              <a:gd name="connsiteY2129" fmla="*/ 5933450 h 6857991"/>
              <a:gd name="connsiteX2130" fmla="*/ 10837073 w 12191984"/>
              <a:gd name="connsiteY2130" fmla="*/ 5922186 h 6857991"/>
              <a:gd name="connsiteX2131" fmla="*/ 10831447 w 12191984"/>
              <a:gd name="connsiteY2131" fmla="*/ 5914677 h 6857991"/>
              <a:gd name="connsiteX2132" fmla="*/ 10823945 w 12191984"/>
              <a:gd name="connsiteY2132" fmla="*/ 5909045 h 6857991"/>
              <a:gd name="connsiteX2133" fmla="*/ 10815507 w 12191984"/>
              <a:gd name="connsiteY2133" fmla="*/ 5905291 h 6857991"/>
              <a:gd name="connsiteX2134" fmla="*/ 10807068 w 12191984"/>
              <a:gd name="connsiteY2134" fmla="*/ 5901536 h 6857991"/>
              <a:gd name="connsiteX2135" fmla="*/ 10799566 w 12191984"/>
              <a:gd name="connsiteY2135" fmla="*/ 5897782 h 6857991"/>
              <a:gd name="connsiteX2136" fmla="*/ 10793941 w 12191984"/>
              <a:gd name="connsiteY2136" fmla="*/ 5893088 h 6857991"/>
              <a:gd name="connsiteX2137" fmla="*/ 10792065 w 12191984"/>
              <a:gd name="connsiteY2137" fmla="*/ 5886518 h 6857991"/>
              <a:gd name="connsiteX2138" fmla="*/ 10793003 w 12191984"/>
              <a:gd name="connsiteY2138" fmla="*/ 5880886 h 6857991"/>
              <a:gd name="connsiteX2139" fmla="*/ 10795816 w 12191984"/>
              <a:gd name="connsiteY2139" fmla="*/ 5876193 h 6857991"/>
              <a:gd name="connsiteX2140" fmla="*/ 10801442 w 12191984"/>
              <a:gd name="connsiteY2140" fmla="*/ 5873377 h 6857991"/>
              <a:gd name="connsiteX2141" fmla="*/ 10808943 w 12191984"/>
              <a:gd name="connsiteY2141" fmla="*/ 5872438 h 6857991"/>
              <a:gd name="connsiteX2142" fmla="*/ 10817382 w 12191984"/>
              <a:gd name="connsiteY2142" fmla="*/ 5873377 h 6857991"/>
              <a:gd name="connsiteX2143" fmla="*/ 10823945 w 12191984"/>
              <a:gd name="connsiteY2143" fmla="*/ 5876193 h 6857991"/>
              <a:gd name="connsiteX2144" fmla="*/ 10828634 w 12191984"/>
              <a:gd name="connsiteY2144" fmla="*/ 5879009 h 6857991"/>
              <a:gd name="connsiteX2145" fmla="*/ 10831447 w 12191984"/>
              <a:gd name="connsiteY2145" fmla="*/ 5879947 h 6857991"/>
              <a:gd name="connsiteX2146" fmla="*/ 10832385 w 12191984"/>
              <a:gd name="connsiteY2146" fmla="*/ 5879947 h 6857991"/>
              <a:gd name="connsiteX2147" fmla="*/ 10833322 w 12191984"/>
              <a:gd name="connsiteY2147" fmla="*/ 5879009 h 6857991"/>
              <a:gd name="connsiteX2148" fmla="*/ 10834260 w 12191984"/>
              <a:gd name="connsiteY2148" fmla="*/ 5877131 h 6857991"/>
              <a:gd name="connsiteX2149" fmla="*/ 10834260 w 12191984"/>
              <a:gd name="connsiteY2149" fmla="*/ 5874315 h 6857991"/>
              <a:gd name="connsiteX2150" fmla="*/ 10834260 w 12191984"/>
              <a:gd name="connsiteY2150" fmla="*/ 5871499 h 6857991"/>
              <a:gd name="connsiteX2151" fmla="*/ 10834260 w 12191984"/>
              <a:gd name="connsiteY2151" fmla="*/ 5869622 h 6857991"/>
              <a:gd name="connsiteX2152" fmla="*/ 10833322 w 12191984"/>
              <a:gd name="connsiteY2152" fmla="*/ 5867745 h 6857991"/>
              <a:gd name="connsiteX2153" fmla="*/ 10831447 w 12191984"/>
              <a:gd name="connsiteY2153" fmla="*/ 5865868 h 6857991"/>
              <a:gd name="connsiteX2154" fmla="*/ 10828634 w 12191984"/>
              <a:gd name="connsiteY2154" fmla="*/ 5863990 h 6857991"/>
              <a:gd name="connsiteX2155" fmla="*/ 10823008 w 12191984"/>
              <a:gd name="connsiteY2155" fmla="*/ 5862113 h 6857991"/>
              <a:gd name="connsiteX2156" fmla="*/ 10816444 w 12191984"/>
              <a:gd name="connsiteY2156" fmla="*/ 5860236 h 6857991"/>
              <a:gd name="connsiteX2157" fmla="*/ 10808943 w 12191984"/>
              <a:gd name="connsiteY2157" fmla="*/ 5859297 h 6857991"/>
              <a:gd name="connsiteX2158" fmla="*/ 10547335 w 12191984"/>
              <a:gd name="connsiteY2158" fmla="*/ 5859297 h 6857991"/>
              <a:gd name="connsiteX2159" fmla="*/ 10528582 w 12191984"/>
              <a:gd name="connsiteY2159" fmla="*/ 5863052 h 6857991"/>
              <a:gd name="connsiteX2160" fmla="*/ 10514517 w 12191984"/>
              <a:gd name="connsiteY2160" fmla="*/ 5873377 h 6857991"/>
              <a:gd name="connsiteX2161" fmla="*/ 10505140 w 12191984"/>
              <a:gd name="connsiteY2161" fmla="*/ 5890272 h 6857991"/>
              <a:gd name="connsiteX2162" fmla="*/ 10502327 w 12191984"/>
              <a:gd name="connsiteY2162" fmla="*/ 5911861 h 6857991"/>
              <a:gd name="connsiteX2163" fmla="*/ 10505140 w 12191984"/>
              <a:gd name="connsiteY2163" fmla="*/ 5934389 h 6857991"/>
              <a:gd name="connsiteX2164" fmla="*/ 10514517 w 12191984"/>
              <a:gd name="connsiteY2164" fmla="*/ 5950346 h 6857991"/>
              <a:gd name="connsiteX2165" fmla="*/ 10529520 w 12191984"/>
              <a:gd name="connsiteY2165" fmla="*/ 5959732 h 6857991"/>
              <a:gd name="connsiteX2166" fmla="*/ 10550148 w 12191984"/>
              <a:gd name="connsiteY2166" fmla="*/ 5962548 h 6857991"/>
              <a:gd name="connsiteX2167" fmla="*/ 10563275 w 12191984"/>
              <a:gd name="connsiteY2167" fmla="*/ 5961609 h 6857991"/>
              <a:gd name="connsiteX2168" fmla="*/ 10573590 w 12191984"/>
              <a:gd name="connsiteY2168" fmla="*/ 5959732 h 6857991"/>
              <a:gd name="connsiteX2169" fmla="*/ 10581091 w 12191984"/>
              <a:gd name="connsiteY2169" fmla="*/ 5956916 h 6857991"/>
              <a:gd name="connsiteX2170" fmla="*/ 10584842 w 12191984"/>
              <a:gd name="connsiteY2170" fmla="*/ 5955039 h 6857991"/>
              <a:gd name="connsiteX2171" fmla="*/ 10585779 w 12191984"/>
              <a:gd name="connsiteY2171" fmla="*/ 5954100 h 6857991"/>
              <a:gd name="connsiteX2172" fmla="*/ 10586717 w 12191984"/>
              <a:gd name="connsiteY2172" fmla="*/ 5952223 h 6857991"/>
              <a:gd name="connsiteX2173" fmla="*/ 10586717 w 12191984"/>
              <a:gd name="connsiteY2173" fmla="*/ 5950346 h 6857991"/>
              <a:gd name="connsiteX2174" fmla="*/ 10586717 w 12191984"/>
              <a:gd name="connsiteY2174" fmla="*/ 5947530 h 6857991"/>
              <a:gd name="connsiteX2175" fmla="*/ 10586717 w 12191984"/>
              <a:gd name="connsiteY2175" fmla="*/ 5944714 h 6857991"/>
              <a:gd name="connsiteX2176" fmla="*/ 10585779 w 12191984"/>
              <a:gd name="connsiteY2176" fmla="*/ 5942837 h 6857991"/>
              <a:gd name="connsiteX2177" fmla="*/ 10584842 w 12191984"/>
              <a:gd name="connsiteY2177" fmla="*/ 5941898 h 6857991"/>
              <a:gd name="connsiteX2178" fmla="*/ 10583904 w 12191984"/>
              <a:gd name="connsiteY2178" fmla="*/ 5941898 h 6857991"/>
              <a:gd name="connsiteX2179" fmla="*/ 10580153 w 12191984"/>
              <a:gd name="connsiteY2179" fmla="*/ 5942837 h 6857991"/>
              <a:gd name="connsiteX2180" fmla="*/ 10573590 w 12191984"/>
              <a:gd name="connsiteY2180" fmla="*/ 5945652 h 6857991"/>
              <a:gd name="connsiteX2181" fmla="*/ 10564213 w 12191984"/>
              <a:gd name="connsiteY2181" fmla="*/ 5948468 h 6857991"/>
              <a:gd name="connsiteX2182" fmla="*/ 10552023 w 12191984"/>
              <a:gd name="connsiteY2182" fmla="*/ 5949407 h 6857991"/>
              <a:gd name="connsiteX2183" fmla="*/ 10537958 w 12191984"/>
              <a:gd name="connsiteY2183" fmla="*/ 5946591 h 6857991"/>
              <a:gd name="connsiteX2184" fmla="*/ 10528582 w 12191984"/>
              <a:gd name="connsiteY2184" fmla="*/ 5940021 h 6857991"/>
              <a:gd name="connsiteX2185" fmla="*/ 10522956 w 12191984"/>
              <a:gd name="connsiteY2185" fmla="*/ 5928757 h 6857991"/>
              <a:gd name="connsiteX2186" fmla="*/ 10521080 w 12191984"/>
              <a:gd name="connsiteY2186" fmla="*/ 5914677 h 6857991"/>
              <a:gd name="connsiteX2187" fmla="*/ 10583904 w 12191984"/>
              <a:gd name="connsiteY2187" fmla="*/ 5914677 h 6857991"/>
              <a:gd name="connsiteX2188" fmla="*/ 10588592 w 12191984"/>
              <a:gd name="connsiteY2188" fmla="*/ 5912800 h 6857991"/>
              <a:gd name="connsiteX2189" fmla="*/ 10590468 w 12191984"/>
              <a:gd name="connsiteY2189" fmla="*/ 5907168 h 6857991"/>
              <a:gd name="connsiteX2190" fmla="*/ 10589530 w 12191984"/>
              <a:gd name="connsiteY2190" fmla="*/ 5907168 h 6857991"/>
              <a:gd name="connsiteX2191" fmla="*/ 10589530 w 12191984"/>
              <a:gd name="connsiteY2191" fmla="*/ 5904352 h 6857991"/>
              <a:gd name="connsiteX2192" fmla="*/ 10586717 w 12191984"/>
              <a:gd name="connsiteY2192" fmla="*/ 5886518 h 6857991"/>
              <a:gd name="connsiteX2193" fmla="*/ 10579216 w 12191984"/>
              <a:gd name="connsiteY2193" fmla="*/ 5872438 h 6857991"/>
              <a:gd name="connsiteX2194" fmla="*/ 10566088 w 12191984"/>
              <a:gd name="connsiteY2194" fmla="*/ 5863052 h 6857991"/>
              <a:gd name="connsiteX2195" fmla="*/ 10547335 w 12191984"/>
              <a:gd name="connsiteY2195" fmla="*/ 5859297 h 6857991"/>
              <a:gd name="connsiteX2196" fmla="*/ 10386057 w 12191984"/>
              <a:gd name="connsiteY2196" fmla="*/ 5859297 h 6857991"/>
              <a:gd name="connsiteX2197" fmla="*/ 10371054 w 12191984"/>
              <a:gd name="connsiteY2197" fmla="*/ 5863052 h 6857991"/>
              <a:gd name="connsiteX2198" fmla="*/ 10355114 w 12191984"/>
              <a:gd name="connsiteY2198" fmla="*/ 5876193 h 6857991"/>
              <a:gd name="connsiteX2199" fmla="*/ 10355114 w 12191984"/>
              <a:gd name="connsiteY2199" fmla="*/ 5863990 h 6857991"/>
              <a:gd name="connsiteX2200" fmla="*/ 10355114 w 12191984"/>
              <a:gd name="connsiteY2200" fmla="*/ 5862113 h 6857991"/>
              <a:gd name="connsiteX2201" fmla="*/ 10354176 w 12191984"/>
              <a:gd name="connsiteY2201" fmla="*/ 5861174 h 6857991"/>
              <a:gd name="connsiteX2202" fmla="*/ 10351363 w 12191984"/>
              <a:gd name="connsiteY2202" fmla="*/ 5860236 h 6857991"/>
              <a:gd name="connsiteX2203" fmla="*/ 10347612 w 12191984"/>
              <a:gd name="connsiteY2203" fmla="*/ 5860236 h 6857991"/>
              <a:gd name="connsiteX2204" fmla="*/ 10343862 w 12191984"/>
              <a:gd name="connsiteY2204" fmla="*/ 5860236 h 6857991"/>
              <a:gd name="connsiteX2205" fmla="*/ 10341049 w 12191984"/>
              <a:gd name="connsiteY2205" fmla="*/ 5861174 h 6857991"/>
              <a:gd name="connsiteX2206" fmla="*/ 10340111 w 12191984"/>
              <a:gd name="connsiteY2206" fmla="*/ 5862113 h 6857991"/>
              <a:gd name="connsiteX2207" fmla="*/ 10340111 w 12191984"/>
              <a:gd name="connsiteY2207" fmla="*/ 5863990 h 6857991"/>
              <a:gd name="connsiteX2208" fmla="*/ 10340111 w 12191984"/>
              <a:gd name="connsiteY2208" fmla="*/ 5960671 h 6857991"/>
              <a:gd name="connsiteX2209" fmla="*/ 10340111 w 12191984"/>
              <a:gd name="connsiteY2209" fmla="*/ 5962548 h 6857991"/>
              <a:gd name="connsiteX2210" fmla="*/ 10341049 w 12191984"/>
              <a:gd name="connsiteY2210" fmla="*/ 5963487 h 6857991"/>
              <a:gd name="connsiteX2211" fmla="*/ 10343862 w 12191984"/>
              <a:gd name="connsiteY2211" fmla="*/ 5964425 h 6857991"/>
              <a:gd name="connsiteX2212" fmla="*/ 10347612 w 12191984"/>
              <a:gd name="connsiteY2212" fmla="*/ 5964425 h 6857991"/>
              <a:gd name="connsiteX2213" fmla="*/ 10352301 w 12191984"/>
              <a:gd name="connsiteY2213" fmla="*/ 5964425 h 6857991"/>
              <a:gd name="connsiteX2214" fmla="*/ 10355114 w 12191984"/>
              <a:gd name="connsiteY2214" fmla="*/ 5963487 h 6857991"/>
              <a:gd name="connsiteX2215" fmla="*/ 10356051 w 12191984"/>
              <a:gd name="connsiteY2215" fmla="*/ 5962548 h 6857991"/>
              <a:gd name="connsiteX2216" fmla="*/ 10356051 w 12191984"/>
              <a:gd name="connsiteY2216" fmla="*/ 5960671 h 6857991"/>
              <a:gd name="connsiteX2217" fmla="*/ 10356051 w 12191984"/>
              <a:gd name="connsiteY2217" fmla="*/ 5894027 h 6857991"/>
              <a:gd name="connsiteX2218" fmla="*/ 10369179 w 12191984"/>
              <a:gd name="connsiteY2218" fmla="*/ 5879947 h 6857991"/>
              <a:gd name="connsiteX2219" fmla="*/ 10381368 w 12191984"/>
              <a:gd name="connsiteY2219" fmla="*/ 5875254 h 6857991"/>
              <a:gd name="connsiteX2220" fmla="*/ 10389807 w 12191984"/>
              <a:gd name="connsiteY2220" fmla="*/ 5877131 h 6857991"/>
              <a:gd name="connsiteX2221" fmla="*/ 10395433 w 12191984"/>
              <a:gd name="connsiteY2221" fmla="*/ 5882763 h 6857991"/>
              <a:gd name="connsiteX2222" fmla="*/ 10399184 w 12191984"/>
              <a:gd name="connsiteY2222" fmla="*/ 5891211 h 6857991"/>
              <a:gd name="connsiteX2223" fmla="*/ 10400122 w 12191984"/>
              <a:gd name="connsiteY2223" fmla="*/ 5902475 h 6857991"/>
              <a:gd name="connsiteX2224" fmla="*/ 10400122 w 12191984"/>
              <a:gd name="connsiteY2224" fmla="*/ 5959732 h 6857991"/>
              <a:gd name="connsiteX2225" fmla="*/ 10400122 w 12191984"/>
              <a:gd name="connsiteY2225" fmla="*/ 5961609 h 6857991"/>
              <a:gd name="connsiteX2226" fmla="*/ 10401059 w 12191984"/>
              <a:gd name="connsiteY2226" fmla="*/ 5962548 h 6857991"/>
              <a:gd name="connsiteX2227" fmla="*/ 10403872 w 12191984"/>
              <a:gd name="connsiteY2227" fmla="*/ 5963487 h 6857991"/>
              <a:gd name="connsiteX2228" fmla="*/ 10407623 w 12191984"/>
              <a:gd name="connsiteY2228" fmla="*/ 5963487 h 6857991"/>
              <a:gd name="connsiteX2229" fmla="*/ 10411374 w 12191984"/>
              <a:gd name="connsiteY2229" fmla="*/ 5963487 h 6857991"/>
              <a:gd name="connsiteX2230" fmla="*/ 10414186 w 12191984"/>
              <a:gd name="connsiteY2230" fmla="*/ 5962548 h 6857991"/>
              <a:gd name="connsiteX2231" fmla="*/ 10416062 w 12191984"/>
              <a:gd name="connsiteY2231" fmla="*/ 5961609 h 6857991"/>
              <a:gd name="connsiteX2232" fmla="*/ 10416062 w 12191984"/>
              <a:gd name="connsiteY2232" fmla="*/ 5959732 h 6857991"/>
              <a:gd name="connsiteX2233" fmla="*/ 10416062 w 12191984"/>
              <a:gd name="connsiteY2233" fmla="*/ 5893088 h 6857991"/>
              <a:gd name="connsiteX2234" fmla="*/ 10429189 w 12191984"/>
              <a:gd name="connsiteY2234" fmla="*/ 5879009 h 6857991"/>
              <a:gd name="connsiteX2235" fmla="*/ 10441379 w 12191984"/>
              <a:gd name="connsiteY2235" fmla="*/ 5874315 h 6857991"/>
              <a:gd name="connsiteX2236" fmla="*/ 10449818 w 12191984"/>
              <a:gd name="connsiteY2236" fmla="*/ 5876193 h 6857991"/>
              <a:gd name="connsiteX2237" fmla="*/ 10455444 w 12191984"/>
              <a:gd name="connsiteY2237" fmla="*/ 5881825 h 6857991"/>
              <a:gd name="connsiteX2238" fmla="*/ 10459195 w 12191984"/>
              <a:gd name="connsiteY2238" fmla="*/ 5890272 h 6857991"/>
              <a:gd name="connsiteX2239" fmla="*/ 10460132 w 12191984"/>
              <a:gd name="connsiteY2239" fmla="*/ 5901536 h 6857991"/>
              <a:gd name="connsiteX2240" fmla="*/ 10460132 w 12191984"/>
              <a:gd name="connsiteY2240" fmla="*/ 5958794 h 6857991"/>
              <a:gd name="connsiteX2241" fmla="*/ 10460132 w 12191984"/>
              <a:gd name="connsiteY2241" fmla="*/ 5960671 h 6857991"/>
              <a:gd name="connsiteX2242" fmla="*/ 10462007 w 12191984"/>
              <a:gd name="connsiteY2242" fmla="*/ 5961609 h 6857991"/>
              <a:gd name="connsiteX2243" fmla="*/ 10464820 w 12191984"/>
              <a:gd name="connsiteY2243" fmla="*/ 5962548 h 6857991"/>
              <a:gd name="connsiteX2244" fmla="*/ 10469509 w 12191984"/>
              <a:gd name="connsiteY2244" fmla="*/ 5962548 h 6857991"/>
              <a:gd name="connsiteX2245" fmla="*/ 10474197 w 12191984"/>
              <a:gd name="connsiteY2245" fmla="*/ 5962548 h 6857991"/>
              <a:gd name="connsiteX2246" fmla="*/ 10477010 w 12191984"/>
              <a:gd name="connsiteY2246" fmla="*/ 5961609 h 6857991"/>
              <a:gd name="connsiteX2247" fmla="*/ 10477948 w 12191984"/>
              <a:gd name="connsiteY2247" fmla="*/ 5960671 h 6857991"/>
              <a:gd name="connsiteX2248" fmla="*/ 10477948 w 12191984"/>
              <a:gd name="connsiteY2248" fmla="*/ 5958794 h 6857991"/>
              <a:gd name="connsiteX2249" fmla="*/ 10481699 w 12191984"/>
              <a:gd name="connsiteY2249" fmla="*/ 5958794 h 6857991"/>
              <a:gd name="connsiteX2250" fmla="*/ 10481699 w 12191984"/>
              <a:gd name="connsiteY2250" fmla="*/ 5897782 h 6857991"/>
              <a:gd name="connsiteX2251" fmla="*/ 10479823 w 12191984"/>
              <a:gd name="connsiteY2251" fmla="*/ 5882763 h 6857991"/>
              <a:gd name="connsiteX2252" fmla="*/ 10474197 w 12191984"/>
              <a:gd name="connsiteY2252" fmla="*/ 5870561 h 6857991"/>
              <a:gd name="connsiteX2253" fmla="*/ 10463883 w 12191984"/>
              <a:gd name="connsiteY2253" fmla="*/ 5862113 h 6857991"/>
              <a:gd name="connsiteX2254" fmla="*/ 10448880 w 12191984"/>
              <a:gd name="connsiteY2254" fmla="*/ 5859297 h 6857991"/>
              <a:gd name="connsiteX2255" fmla="*/ 10441379 w 12191984"/>
              <a:gd name="connsiteY2255" fmla="*/ 5860236 h 6857991"/>
              <a:gd name="connsiteX2256" fmla="*/ 10433878 w 12191984"/>
              <a:gd name="connsiteY2256" fmla="*/ 5863052 h 6857991"/>
              <a:gd name="connsiteX2257" fmla="*/ 10425439 w 12191984"/>
              <a:gd name="connsiteY2257" fmla="*/ 5868683 h 6857991"/>
              <a:gd name="connsiteX2258" fmla="*/ 10416062 w 12191984"/>
              <a:gd name="connsiteY2258" fmla="*/ 5877131 h 6857991"/>
              <a:gd name="connsiteX2259" fmla="*/ 10411374 w 12191984"/>
              <a:gd name="connsiteY2259" fmla="*/ 5869622 h 6857991"/>
              <a:gd name="connsiteX2260" fmla="*/ 10404810 w 12191984"/>
              <a:gd name="connsiteY2260" fmla="*/ 5863990 h 6857991"/>
              <a:gd name="connsiteX2261" fmla="*/ 10396371 w 12191984"/>
              <a:gd name="connsiteY2261" fmla="*/ 5860236 h 6857991"/>
              <a:gd name="connsiteX2262" fmla="*/ 10386057 w 12191984"/>
              <a:gd name="connsiteY2262" fmla="*/ 5859297 h 6857991"/>
              <a:gd name="connsiteX2263" fmla="*/ 10164768 w 12191984"/>
              <a:gd name="connsiteY2263" fmla="*/ 5859297 h 6857991"/>
              <a:gd name="connsiteX2264" fmla="*/ 10149765 w 12191984"/>
              <a:gd name="connsiteY2264" fmla="*/ 5863052 h 6857991"/>
              <a:gd name="connsiteX2265" fmla="*/ 10133825 w 12191984"/>
              <a:gd name="connsiteY2265" fmla="*/ 5876193 h 6857991"/>
              <a:gd name="connsiteX2266" fmla="*/ 10133825 w 12191984"/>
              <a:gd name="connsiteY2266" fmla="*/ 5863990 h 6857991"/>
              <a:gd name="connsiteX2267" fmla="*/ 10133825 w 12191984"/>
              <a:gd name="connsiteY2267" fmla="*/ 5862113 h 6857991"/>
              <a:gd name="connsiteX2268" fmla="*/ 10132887 w 12191984"/>
              <a:gd name="connsiteY2268" fmla="*/ 5861174 h 6857991"/>
              <a:gd name="connsiteX2269" fmla="*/ 10130074 w 12191984"/>
              <a:gd name="connsiteY2269" fmla="*/ 5860236 h 6857991"/>
              <a:gd name="connsiteX2270" fmla="*/ 10126323 w 12191984"/>
              <a:gd name="connsiteY2270" fmla="*/ 5860236 h 6857991"/>
              <a:gd name="connsiteX2271" fmla="*/ 10122573 w 12191984"/>
              <a:gd name="connsiteY2271" fmla="*/ 5860236 h 6857991"/>
              <a:gd name="connsiteX2272" fmla="*/ 10119760 w 12191984"/>
              <a:gd name="connsiteY2272" fmla="*/ 5861174 h 6857991"/>
              <a:gd name="connsiteX2273" fmla="*/ 10118822 w 12191984"/>
              <a:gd name="connsiteY2273" fmla="*/ 5862113 h 6857991"/>
              <a:gd name="connsiteX2274" fmla="*/ 10118822 w 12191984"/>
              <a:gd name="connsiteY2274" fmla="*/ 5863990 h 6857991"/>
              <a:gd name="connsiteX2275" fmla="*/ 10118822 w 12191984"/>
              <a:gd name="connsiteY2275" fmla="*/ 5960671 h 6857991"/>
              <a:gd name="connsiteX2276" fmla="*/ 10118822 w 12191984"/>
              <a:gd name="connsiteY2276" fmla="*/ 5962548 h 6857991"/>
              <a:gd name="connsiteX2277" fmla="*/ 10119760 w 12191984"/>
              <a:gd name="connsiteY2277" fmla="*/ 5963487 h 6857991"/>
              <a:gd name="connsiteX2278" fmla="*/ 10122573 w 12191984"/>
              <a:gd name="connsiteY2278" fmla="*/ 5964425 h 6857991"/>
              <a:gd name="connsiteX2279" fmla="*/ 10126323 w 12191984"/>
              <a:gd name="connsiteY2279" fmla="*/ 5964425 h 6857991"/>
              <a:gd name="connsiteX2280" fmla="*/ 10131012 w 12191984"/>
              <a:gd name="connsiteY2280" fmla="*/ 5964425 h 6857991"/>
              <a:gd name="connsiteX2281" fmla="*/ 10133825 w 12191984"/>
              <a:gd name="connsiteY2281" fmla="*/ 5963487 h 6857991"/>
              <a:gd name="connsiteX2282" fmla="*/ 10134762 w 12191984"/>
              <a:gd name="connsiteY2282" fmla="*/ 5962548 h 6857991"/>
              <a:gd name="connsiteX2283" fmla="*/ 10134762 w 12191984"/>
              <a:gd name="connsiteY2283" fmla="*/ 5960671 h 6857991"/>
              <a:gd name="connsiteX2284" fmla="*/ 10134762 w 12191984"/>
              <a:gd name="connsiteY2284" fmla="*/ 5894027 h 6857991"/>
              <a:gd name="connsiteX2285" fmla="*/ 10147890 w 12191984"/>
              <a:gd name="connsiteY2285" fmla="*/ 5879947 h 6857991"/>
              <a:gd name="connsiteX2286" fmla="*/ 10160079 w 12191984"/>
              <a:gd name="connsiteY2286" fmla="*/ 5875254 h 6857991"/>
              <a:gd name="connsiteX2287" fmla="*/ 10168518 w 12191984"/>
              <a:gd name="connsiteY2287" fmla="*/ 5877131 h 6857991"/>
              <a:gd name="connsiteX2288" fmla="*/ 10174144 w 12191984"/>
              <a:gd name="connsiteY2288" fmla="*/ 5882763 h 6857991"/>
              <a:gd name="connsiteX2289" fmla="*/ 10177895 w 12191984"/>
              <a:gd name="connsiteY2289" fmla="*/ 5891211 h 6857991"/>
              <a:gd name="connsiteX2290" fmla="*/ 10178833 w 12191984"/>
              <a:gd name="connsiteY2290" fmla="*/ 5902475 h 6857991"/>
              <a:gd name="connsiteX2291" fmla="*/ 10178833 w 12191984"/>
              <a:gd name="connsiteY2291" fmla="*/ 5959732 h 6857991"/>
              <a:gd name="connsiteX2292" fmla="*/ 10178833 w 12191984"/>
              <a:gd name="connsiteY2292" fmla="*/ 5961609 h 6857991"/>
              <a:gd name="connsiteX2293" fmla="*/ 10179770 w 12191984"/>
              <a:gd name="connsiteY2293" fmla="*/ 5962548 h 6857991"/>
              <a:gd name="connsiteX2294" fmla="*/ 10182583 w 12191984"/>
              <a:gd name="connsiteY2294" fmla="*/ 5963487 h 6857991"/>
              <a:gd name="connsiteX2295" fmla="*/ 10186334 w 12191984"/>
              <a:gd name="connsiteY2295" fmla="*/ 5963487 h 6857991"/>
              <a:gd name="connsiteX2296" fmla="*/ 10190085 w 12191984"/>
              <a:gd name="connsiteY2296" fmla="*/ 5963487 h 6857991"/>
              <a:gd name="connsiteX2297" fmla="*/ 10192897 w 12191984"/>
              <a:gd name="connsiteY2297" fmla="*/ 5962548 h 6857991"/>
              <a:gd name="connsiteX2298" fmla="*/ 10194773 w 12191984"/>
              <a:gd name="connsiteY2298" fmla="*/ 5961609 h 6857991"/>
              <a:gd name="connsiteX2299" fmla="*/ 10194773 w 12191984"/>
              <a:gd name="connsiteY2299" fmla="*/ 5959732 h 6857991"/>
              <a:gd name="connsiteX2300" fmla="*/ 10194773 w 12191984"/>
              <a:gd name="connsiteY2300" fmla="*/ 5893088 h 6857991"/>
              <a:gd name="connsiteX2301" fmla="*/ 10207900 w 12191984"/>
              <a:gd name="connsiteY2301" fmla="*/ 5879009 h 6857991"/>
              <a:gd name="connsiteX2302" fmla="*/ 10220090 w 12191984"/>
              <a:gd name="connsiteY2302" fmla="*/ 5874315 h 6857991"/>
              <a:gd name="connsiteX2303" fmla="*/ 10228529 w 12191984"/>
              <a:gd name="connsiteY2303" fmla="*/ 5876193 h 6857991"/>
              <a:gd name="connsiteX2304" fmla="*/ 10234155 w 12191984"/>
              <a:gd name="connsiteY2304" fmla="*/ 5881825 h 6857991"/>
              <a:gd name="connsiteX2305" fmla="*/ 10237906 w 12191984"/>
              <a:gd name="connsiteY2305" fmla="*/ 5890272 h 6857991"/>
              <a:gd name="connsiteX2306" fmla="*/ 10238843 w 12191984"/>
              <a:gd name="connsiteY2306" fmla="*/ 5901536 h 6857991"/>
              <a:gd name="connsiteX2307" fmla="*/ 10238843 w 12191984"/>
              <a:gd name="connsiteY2307" fmla="*/ 5958794 h 6857991"/>
              <a:gd name="connsiteX2308" fmla="*/ 10238843 w 12191984"/>
              <a:gd name="connsiteY2308" fmla="*/ 5960671 h 6857991"/>
              <a:gd name="connsiteX2309" fmla="*/ 10240718 w 12191984"/>
              <a:gd name="connsiteY2309" fmla="*/ 5961609 h 6857991"/>
              <a:gd name="connsiteX2310" fmla="*/ 10243532 w 12191984"/>
              <a:gd name="connsiteY2310" fmla="*/ 5962548 h 6857991"/>
              <a:gd name="connsiteX2311" fmla="*/ 10248220 w 12191984"/>
              <a:gd name="connsiteY2311" fmla="*/ 5962548 h 6857991"/>
              <a:gd name="connsiteX2312" fmla="*/ 10252908 w 12191984"/>
              <a:gd name="connsiteY2312" fmla="*/ 5962548 h 6857991"/>
              <a:gd name="connsiteX2313" fmla="*/ 10255721 w 12191984"/>
              <a:gd name="connsiteY2313" fmla="*/ 5961609 h 6857991"/>
              <a:gd name="connsiteX2314" fmla="*/ 10256659 w 12191984"/>
              <a:gd name="connsiteY2314" fmla="*/ 5960671 h 6857991"/>
              <a:gd name="connsiteX2315" fmla="*/ 10256659 w 12191984"/>
              <a:gd name="connsiteY2315" fmla="*/ 5958794 h 6857991"/>
              <a:gd name="connsiteX2316" fmla="*/ 10260410 w 12191984"/>
              <a:gd name="connsiteY2316" fmla="*/ 5958794 h 6857991"/>
              <a:gd name="connsiteX2317" fmla="*/ 10260410 w 12191984"/>
              <a:gd name="connsiteY2317" fmla="*/ 5897782 h 6857991"/>
              <a:gd name="connsiteX2318" fmla="*/ 10258534 w 12191984"/>
              <a:gd name="connsiteY2318" fmla="*/ 5882763 h 6857991"/>
              <a:gd name="connsiteX2319" fmla="*/ 10252908 w 12191984"/>
              <a:gd name="connsiteY2319" fmla="*/ 5870561 h 6857991"/>
              <a:gd name="connsiteX2320" fmla="*/ 10242594 w 12191984"/>
              <a:gd name="connsiteY2320" fmla="*/ 5862113 h 6857991"/>
              <a:gd name="connsiteX2321" fmla="*/ 10227591 w 12191984"/>
              <a:gd name="connsiteY2321" fmla="*/ 5859297 h 6857991"/>
              <a:gd name="connsiteX2322" fmla="*/ 10220090 w 12191984"/>
              <a:gd name="connsiteY2322" fmla="*/ 5860236 h 6857991"/>
              <a:gd name="connsiteX2323" fmla="*/ 10212589 w 12191984"/>
              <a:gd name="connsiteY2323" fmla="*/ 5863052 h 6857991"/>
              <a:gd name="connsiteX2324" fmla="*/ 10204150 w 12191984"/>
              <a:gd name="connsiteY2324" fmla="*/ 5868683 h 6857991"/>
              <a:gd name="connsiteX2325" fmla="*/ 10194773 w 12191984"/>
              <a:gd name="connsiteY2325" fmla="*/ 5877131 h 6857991"/>
              <a:gd name="connsiteX2326" fmla="*/ 10190085 w 12191984"/>
              <a:gd name="connsiteY2326" fmla="*/ 5869622 h 6857991"/>
              <a:gd name="connsiteX2327" fmla="*/ 10183521 w 12191984"/>
              <a:gd name="connsiteY2327" fmla="*/ 5863990 h 6857991"/>
              <a:gd name="connsiteX2328" fmla="*/ 10175082 w 12191984"/>
              <a:gd name="connsiteY2328" fmla="*/ 5860236 h 6857991"/>
              <a:gd name="connsiteX2329" fmla="*/ 10164768 w 12191984"/>
              <a:gd name="connsiteY2329" fmla="*/ 5859297 h 6857991"/>
              <a:gd name="connsiteX2330" fmla="*/ 9979109 w 12191984"/>
              <a:gd name="connsiteY2330" fmla="*/ 5859297 h 6857991"/>
              <a:gd name="connsiteX2331" fmla="*/ 9973483 w 12191984"/>
              <a:gd name="connsiteY2331" fmla="*/ 5860236 h 6857991"/>
              <a:gd name="connsiteX2332" fmla="*/ 9967857 w 12191984"/>
              <a:gd name="connsiteY2332" fmla="*/ 5863052 h 6857991"/>
              <a:gd name="connsiteX2333" fmla="*/ 9961294 w 12191984"/>
              <a:gd name="connsiteY2333" fmla="*/ 5868683 h 6857991"/>
              <a:gd name="connsiteX2334" fmla="*/ 9953792 w 12191984"/>
              <a:gd name="connsiteY2334" fmla="*/ 5878070 h 6857991"/>
              <a:gd name="connsiteX2335" fmla="*/ 9953792 w 12191984"/>
              <a:gd name="connsiteY2335" fmla="*/ 5863990 h 6857991"/>
              <a:gd name="connsiteX2336" fmla="*/ 9953792 w 12191984"/>
              <a:gd name="connsiteY2336" fmla="*/ 5862113 h 6857991"/>
              <a:gd name="connsiteX2337" fmla="*/ 9952855 w 12191984"/>
              <a:gd name="connsiteY2337" fmla="*/ 5861174 h 6857991"/>
              <a:gd name="connsiteX2338" fmla="*/ 9950042 w 12191984"/>
              <a:gd name="connsiteY2338" fmla="*/ 5860236 h 6857991"/>
              <a:gd name="connsiteX2339" fmla="*/ 9946291 w 12191984"/>
              <a:gd name="connsiteY2339" fmla="*/ 5860236 h 6857991"/>
              <a:gd name="connsiteX2340" fmla="*/ 9942541 w 12191984"/>
              <a:gd name="connsiteY2340" fmla="*/ 5860236 h 6857991"/>
              <a:gd name="connsiteX2341" fmla="*/ 9939727 w 12191984"/>
              <a:gd name="connsiteY2341" fmla="*/ 5861174 h 6857991"/>
              <a:gd name="connsiteX2342" fmla="*/ 9938790 w 12191984"/>
              <a:gd name="connsiteY2342" fmla="*/ 5862113 h 6857991"/>
              <a:gd name="connsiteX2343" fmla="*/ 9938790 w 12191984"/>
              <a:gd name="connsiteY2343" fmla="*/ 5863990 h 6857991"/>
              <a:gd name="connsiteX2344" fmla="*/ 9938790 w 12191984"/>
              <a:gd name="connsiteY2344" fmla="*/ 5959732 h 6857991"/>
              <a:gd name="connsiteX2345" fmla="*/ 9938790 w 12191984"/>
              <a:gd name="connsiteY2345" fmla="*/ 5961609 h 6857991"/>
              <a:gd name="connsiteX2346" fmla="*/ 9939727 w 12191984"/>
              <a:gd name="connsiteY2346" fmla="*/ 5962548 h 6857991"/>
              <a:gd name="connsiteX2347" fmla="*/ 9942541 w 12191984"/>
              <a:gd name="connsiteY2347" fmla="*/ 5963487 h 6857991"/>
              <a:gd name="connsiteX2348" fmla="*/ 9946291 w 12191984"/>
              <a:gd name="connsiteY2348" fmla="*/ 5963487 h 6857991"/>
              <a:gd name="connsiteX2349" fmla="*/ 9950980 w 12191984"/>
              <a:gd name="connsiteY2349" fmla="*/ 5963487 h 6857991"/>
              <a:gd name="connsiteX2350" fmla="*/ 9953792 w 12191984"/>
              <a:gd name="connsiteY2350" fmla="*/ 5962548 h 6857991"/>
              <a:gd name="connsiteX2351" fmla="*/ 9954730 w 12191984"/>
              <a:gd name="connsiteY2351" fmla="*/ 5961609 h 6857991"/>
              <a:gd name="connsiteX2352" fmla="*/ 9954730 w 12191984"/>
              <a:gd name="connsiteY2352" fmla="*/ 5959732 h 6857991"/>
              <a:gd name="connsiteX2353" fmla="*/ 9954730 w 12191984"/>
              <a:gd name="connsiteY2353" fmla="*/ 5896843 h 6857991"/>
              <a:gd name="connsiteX2354" fmla="*/ 9961294 w 12191984"/>
              <a:gd name="connsiteY2354" fmla="*/ 5887456 h 6857991"/>
              <a:gd name="connsiteX2355" fmla="*/ 9966920 w 12191984"/>
              <a:gd name="connsiteY2355" fmla="*/ 5880886 h 6857991"/>
              <a:gd name="connsiteX2356" fmla="*/ 9972546 w 12191984"/>
              <a:gd name="connsiteY2356" fmla="*/ 5877131 h 6857991"/>
              <a:gd name="connsiteX2357" fmla="*/ 9978172 w 12191984"/>
              <a:gd name="connsiteY2357" fmla="*/ 5876193 h 6857991"/>
              <a:gd name="connsiteX2358" fmla="*/ 9981922 w 12191984"/>
              <a:gd name="connsiteY2358" fmla="*/ 5876193 h 6857991"/>
              <a:gd name="connsiteX2359" fmla="*/ 9985673 w 12191984"/>
              <a:gd name="connsiteY2359" fmla="*/ 5877131 h 6857991"/>
              <a:gd name="connsiteX2360" fmla="*/ 9988486 w 12191984"/>
              <a:gd name="connsiteY2360" fmla="*/ 5878070 h 6857991"/>
              <a:gd name="connsiteX2361" fmla="*/ 9990362 w 12191984"/>
              <a:gd name="connsiteY2361" fmla="*/ 5879009 h 6857991"/>
              <a:gd name="connsiteX2362" fmla="*/ 9991299 w 12191984"/>
              <a:gd name="connsiteY2362" fmla="*/ 5878070 h 6857991"/>
              <a:gd name="connsiteX2363" fmla="*/ 9992237 w 12191984"/>
              <a:gd name="connsiteY2363" fmla="*/ 5877131 h 6857991"/>
              <a:gd name="connsiteX2364" fmla="*/ 9992237 w 12191984"/>
              <a:gd name="connsiteY2364" fmla="*/ 5874315 h 6857991"/>
              <a:gd name="connsiteX2365" fmla="*/ 9992237 w 12191984"/>
              <a:gd name="connsiteY2365" fmla="*/ 5870561 h 6857991"/>
              <a:gd name="connsiteX2366" fmla="*/ 9992237 w 12191984"/>
              <a:gd name="connsiteY2366" fmla="*/ 5865868 h 6857991"/>
              <a:gd name="connsiteX2367" fmla="*/ 9992237 w 12191984"/>
              <a:gd name="connsiteY2367" fmla="*/ 5863990 h 6857991"/>
              <a:gd name="connsiteX2368" fmla="*/ 9992237 w 12191984"/>
              <a:gd name="connsiteY2368" fmla="*/ 5863052 h 6857991"/>
              <a:gd name="connsiteX2369" fmla="*/ 9991299 w 12191984"/>
              <a:gd name="connsiteY2369" fmla="*/ 5862113 h 6857991"/>
              <a:gd name="connsiteX2370" fmla="*/ 9989424 w 12191984"/>
              <a:gd name="connsiteY2370" fmla="*/ 5861174 h 6857991"/>
              <a:gd name="connsiteX2371" fmla="*/ 9985673 w 12191984"/>
              <a:gd name="connsiteY2371" fmla="*/ 5860236 h 6857991"/>
              <a:gd name="connsiteX2372" fmla="*/ 9981922 w 12191984"/>
              <a:gd name="connsiteY2372" fmla="*/ 5859297 h 6857991"/>
              <a:gd name="connsiteX2373" fmla="*/ 9979109 w 12191984"/>
              <a:gd name="connsiteY2373" fmla="*/ 5859297 h 6857991"/>
              <a:gd name="connsiteX2374" fmla="*/ 9764385 w 12191984"/>
              <a:gd name="connsiteY2374" fmla="*/ 5859297 h 6857991"/>
              <a:gd name="connsiteX2375" fmla="*/ 9742818 w 12191984"/>
              <a:gd name="connsiteY2375" fmla="*/ 5863052 h 6857991"/>
              <a:gd name="connsiteX2376" fmla="*/ 9727816 w 12191984"/>
              <a:gd name="connsiteY2376" fmla="*/ 5874315 h 6857991"/>
              <a:gd name="connsiteX2377" fmla="*/ 9718439 w 12191984"/>
              <a:gd name="connsiteY2377" fmla="*/ 5891211 h 6857991"/>
              <a:gd name="connsiteX2378" fmla="*/ 9715626 w 12191984"/>
              <a:gd name="connsiteY2378" fmla="*/ 5912800 h 6857991"/>
              <a:gd name="connsiteX2379" fmla="*/ 9718439 w 12191984"/>
              <a:gd name="connsiteY2379" fmla="*/ 5934389 h 6857991"/>
              <a:gd name="connsiteX2380" fmla="*/ 9726878 w 12191984"/>
              <a:gd name="connsiteY2380" fmla="*/ 5950346 h 6857991"/>
              <a:gd name="connsiteX2381" fmla="*/ 9740943 w 12191984"/>
              <a:gd name="connsiteY2381" fmla="*/ 5960671 h 6857991"/>
              <a:gd name="connsiteX2382" fmla="*/ 9761572 w 12191984"/>
              <a:gd name="connsiteY2382" fmla="*/ 5964425 h 6857991"/>
              <a:gd name="connsiteX2383" fmla="*/ 9783138 w 12191984"/>
              <a:gd name="connsiteY2383" fmla="*/ 5960671 h 6857991"/>
              <a:gd name="connsiteX2384" fmla="*/ 9798141 w 12191984"/>
              <a:gd name="connsiteY2384" fmla="*/ 5949407 h 6857991"/>
              <a:gd name="connsiteX2385" fmla="*/ 9807517 w 12191984"/>
              <a:gd name="connsiteY2385" fmla="*/ 5932511 h 6857991"/>
              <a:gd name="connsiteX2386" fmla="*/ 9810330 w 12191984"/>
              <a:gd name="connsiteY2386" fmla="*/ 5910923 h 6857991"/>
              <a:gd name="connsiteX2387" fmla="*/ 9807517 w 12191984"/>
              <a:gd name="connsiteY2387" fmla="*/ 5889334 h 6857991"/>
              <a:gd name="connsiteX2388" fmla="*/ 9799078 w 12191984"/>
              <a:gd name="connsiteY2388" fmla="*/ 5873377 h 6857991"/>
              <a:gd name="connsiteX2389" fmla="*/ 9785013 w 12191984"/>
              <a:gd name="connsiteY2389" fmla="*/ 5863052 h 6857991"/>
              <a:gd name="connsiteX2390" fmla="*/ 9764385 w 12191984"/>
              <a:gd name="connsiteY2390" fmla="*/ 5859297 h 6857991"/>
              <a:gd name="connsiteX2391" fmla="*/ 9688433 w 12191984"/>
              <a:gd name="connsiteY2391" fmla="*/ 5859297 h 6857991"/>
              <a:gd name="connsiteX2392" fmla="*/ 9682807 w 12191984"/>
              <a:gd name="connsiteY2392" fmla="*/ 5860236 h 6857991"/>
              <a:gd name="connsiteX2393" fmla="*/ 9677181 w 12191984"/>
              <a:gd name="connsiteY2393" fmla="*/ 5863052 h 6857991"/>
              <a:gd name="connsiteX2394" fmla="*/ 9670618 w 12191984"/>
              <a:gd name="connsiteY2394" fmla="*/ 5868683 h 6857991"/>
              <a:gd name="connsiteX2395" fmla="*/ 9663116 w 12191984"/>
              <a:gd name="connsiteY2395" fmla="*/ 5878070 h 6857991"/>
              <a:gd name="connsiteX2396" fmla="*/ 9663116 w 12191984"/>
              <a:gd name="connsiteY2396" fmla="*/ 5863990 h 6857991"/>
              <a:gd name="connsiteX2397" fmla="*/ 9663116 w 12191984"/>
              <a:gd name="connsiteY2397" fmla="*/ 5862113 h 6857991"/>
              <a:gd name="connsiteX2398" fmla="*/ 9662179 w 12191984"/>
              <a:gd name="connsiteY2398" fmla="*/ 5861174 h 6857991"/>
              <a:gd name="connsiteX2399" fmla="*/ 9659366 w 12191984"/>
              <a:gd name="connsiteY2399" fmla="*/ 5860236 h 6857991"/>
              <a:gd name="connsiteX2400" fmla="*/ 9655615 w 12191984"/>
              <a:gd name="connsiteY2400" fmla="*/ 5860236 h 6857991"/>
              <a:gd name="connsiteX2401" fmla="*/ 9651865 w 12191984"/>
              <a:gd name="connsiteY2401" fmla="*/ 5860236 h 6857991"/>
              <a:gd name="connsiteX2402" fmla="*/ 9649051 w 12191984"/>
              <a:gd name="connsiteY2402" fmla="*/ 5861174 h 6857991"/>
              <a:gd name="connsiteX2403" fmla="*/ 9648114 w 12191984"/>
              <a:gd name="connsiteY2403" fmla="*/ 5862113 h 6857991"/>
              <a:gd name="connsiteX2404" fmla="*/ 9648114 w 12191984"/>
              <a:gd name="connsiteY2404" fmla="*/ 5863990 h 6857991"/>
              <a:gd name="connsiteX2405" fmla="*/ 9648114 w 12191984"/>
              <a:gd name="connsiteY2405" fmla="*/ 5959732 h 6857991"/>
              <a:gd name="connsiteX2406" fmla="*/ 9648114 w 12191984"/>
              <a:gd name="connsiteY2406" fmla="*/ 5961609 h 6857991"/>
              <a:gd name="connsiteX2407" fmla="*/ 9649051 w 12191984"/>
              <a:gd name="connsiteY2407" fmla="*/ 5962548 h 6857991"/>
              <a:gd name="connsiteX2408" fmla="*/ 9651865 w 12191984"/>
              <a:gd name="connsiteY2408" fmla="*/ 5963487 h 6857991"/>
              <a:gd name="connsiteX2409" fmla="*/ 9655615 w 12191984"/>
              <a:gd name="connsiteY2409" fmla="*/ 5963487 h 6857991"/>
              <a:gd name="connsiteX2410" fmla="*/ 9660304 w 12191984"/>
              <a:gd name="connsiteY2410" fmla="*/ 5963487 h 6857991"/>
              <a:gd name="connsiteX2411" fmla="*/ 9663116 w 12191984"/>
              <a:gd name="connsiteY2411" fmla="*/ 5962548 h 6857991"/>
              <a:gd name="connsiteX2412" fmla="*/ 9664054 w 12191984"/>
              <a:gd name="connsiteY2412" fmla="*/ 5961609 h 6857991"/>
              <a:gd name="connsiteX2413" fmla="*/ 9664054 w 12191984"/>
              <a:gd name="connsiteY2413" fmla="*/ 5959732 h 6857991"/>
              <a:gd name="connsiteX2414" fmla="*/ 9664054 w 12191984"/>
              <a:gd name="connsiteY2414" fmla="*/ 5896843 h 6857991"/>
              <a:gd name="connsiteX2415" fmla="*/ 9670618 w 12191984"/>
              <a:gd name="connsiteY2415" fmla="*/ 5887456 h 6857991"/>
              <a:gd name="connsiteX2416" fmla="*/ 9676244 w 12191984"/>
              <a:gd name="connsiteY2416" fmla="*/ 5880886 h 6857991"/>
              <a:gd name="connsiteX2417" fmla="*/ 9681870 w 12191984"/>
              <a:gd name="connsiteY2417" fmla="*/ 5877131 h 6857991"/>
              <a:gd name="connsiteX2418" fmla="*/ 9687496 w 12191984"/>
              <a:gd name="connsiteY2418" fmla="*/ 5876193 h 6857991"/>
              <a:gd name="connsiteX2419" fmla="*/ 9691246 w 12191984"/>
              <a:gd name="connsiteY2419" fmla="*/ 5876193 h 6857991"/>
              <a:gd name="connsiteX2420" fmla="*/ 9694997 w 12191984"/>
              <a:gd name="connsiteY2420" fmla="*/ 5877131 h 6857991"/>
              <a:gd name="connsiteX2421" fmla="*/ 9697810 w 12191984"/>
              <a:gd name="connsiteY2421" fmla="*/ 5878070 h 6857991"/>
              <a:gd name="connsiteX2422" fmla="*/ 9699686 w 12191984"/>
              <a:gd name="connsiteY2422" fmla="*/ 5879009 h 6857991"/>
              <a:gd name="connsiteX2423" fmla="*/ 9700623 w 12191984"/>
              <a:gd name="connsiteY2423" fmla="*/ 5878070 h 6857991"/>
              <a:gd name="connsiteX2424" fmla="*/ 9701561 w 12191984"/>
              <a:gd name="connsiteY2424" fmla="*/ 5877131 h 6857991"/>
              <a:gd name="connsiteX2425" fmla="*/ 9701561 w 12191984"/>
              <a:gd name="connsiteY2425" fmla="*/ 5874315 h 6857991"/>
              <a:gd name="connsiteX2426" fmla="*/ 9701561 w 12191984"/>
              <a:gd name="connsiteY2426" fmla="*/ 5870561 h 6857991"/>
              <a:gd name="connsiteX2427" fmla="*/ 9701561 w 12191984"/>
              <a:gd name="connsiteY2427" fmla="*/ 5865868 h 6857991"/>
              <a:gd name="connsiteX2428" fmla="*/ 9701561 w 12191984"/>
              <a:gd name="connsiteY2428" fmla="*/ 5863990 h 6857991"/>
              <a:gd name="connsiteX2429" fmla="*/ 9701561 w 12191984"/>
              <a:gd name="connsiteY2429" fmla="*/ 5863052 h 6857991"/>
              <a:gd name="connsiteX2430" fmla="*/ 9700623 w 12191984"/>
              <a:gd name="connsiteY2430" fmla="*/ 5862113 h 6857991"/>
              <a:gd name="connsiteX2431" fmla="*/ 9698748 w 12191984"/>
              <a:gd name="connsiteY2431" fmla="*/ 5861174 h 6857991"/>
              <a:gd name="connsiteX2432" fmla="*/ 9694997 w 12191984"/>
              <a:gd name="connsiteY2432" fmla="*/ 5860236 h 6857991"/>
              <a:gd name="connsiteX2433" fmla="*/ 9691246 w 12191984"/>
              <a:gd name="connsiteY2433" fmla="*/ 5859297 h 6857991"/>
              <a:gd name="connsiteX2434" fmla="*/ 9688433 w 12191984"/>
              <a:gd name="connsiteY2434" fmla="*/ 5859297 h 6857991"/>
              <a:gd name="connsiteX2435" fmla="*/ 9478396 w 12191984"/>
              <a:gd name="connsiteY2435" fmla="*/ 5859297 h 6857991"/>
              <a:gd name="connsiteX2436" fmla="*/ 9463394 w 12191984"/>
              <a:gd name="connsiteY2436" fmla="*/ 5861174 h 6857991"/>
              <a:gd name="connsiteX2437" fmla="*/ 9452142 w 12191984"/>
              <a:gd name="connsiteY2437" fmla="*/ 5867745 h 6857991"/>
              <a:gd name="connsiteX2438" fmla="*/ 9445578 w 12191984"/>
              <a:gd name="connsiteY2438" fmla="*/ 5877131 h 6857991"/>
              <a:gd name="connsiteX2439" fmla="*/ 9443703 w 12191984"/>
              <a:gd name="connsiteY2439" fmla="*/ 5887456 h 6857991"/>
              <a:gd name="connsiteX2440" fmla="*/ 9445578 w 12191984"/>
              <a:gd name="connsiteY2440" fmla="*/ 5898720 h 6857991"/>
              <a:gd name="connsiteX2441" fmla="*/ 9451204 w 12191984"/>
              <a:gd name="connsiteY2441" fmla="*/ 5906229 h 6857991"/>
              <a:gd name="connsiteX2442" fmla="*/ 9458705 w 12191984"/>
              <a:gd name="connsiteY2442" fmla="*/ 5911861 h 6857991"/>
              <a:gd name="connsiteX2443" fmla="*/ 9467144 w 12191984"/>
              <a:gd name="connsiteY2443" fmla="*/ 5915616 h 6857991"/>
              <a:gd name="connsiteX2444" fmla="*/ 9475583 w 12191984"/>
              <a:gd name="connsiteY2444" fmla="*/ 5919370 h 6857991"/>
              <a:gd name="connsiteX2445" fmla="*/ 9483085 w 12191984"/>
              <a:gd name="connsiteY2445" fmla="*/ 5923125 h 6857991"/>
              <a:gd name="connsiteX2446" fmla="*/ 9488711 w 12191984"/>
              <a:gd name="connsiteY2446" fmla="*/ 5927818 h 6857991"/>
              <a:gd name="connsiteX2447" fmla="*/ 9490586 w 12191984"/>
              <a:gd name="connsiteY2447" fmla="*/ 5934389 h 6857991"/>
              <a:gd name="connsiteX2448" fmla="*/ 9488711 w 12191984"/>
              <a:gd name="connsiteY2448" fmla="*/ 5940959 h 6857991"/>
              <a:gd name="connsiteX2449" fmla="*/ 9484960 w 12191984"/>
              <a:gd name="connsiteY2449" fmla="*/ 5945652 h 6857991"/>
              <a:gd name="connsiteX2450" fmla="*/ 9478396 w 12191984"/>
              <a:gd name="connsiteY2450" fmla="*/ 5948468 h 6857991"/>
              <a:gd name="connsiteX2451" fmla="*/ 9469957 w 12191984"/>
              <a:gd name="connsiteY2451" fmla="*/ 5949407 h 6857991"/>
              <a:gd name="connsiteX2452" fmla="*/ 9459643 w 12191984"/>
              <a:gd name="connsiteY2452" fmla="*/ 5947530 h 6857991"/>
              <a:gd name="connsiteX2453" fmla="*/ 9452142 w 12191984"/>
              <a:gd name="connsiteY2453" fmla="*/ 5944714 h 6857991"/>
              <a:gd name="connsiteX2454" fmla="*/ 9446516 w 12191984"/>
              <a:gd name="connsiteY2454" fmla="*/ 5941898 h 6857991"/>
              <a:gd name="connsiteX2455" fmla="*/ 9442765 w 12191984"/>
              <a:gd name="connsiteY2455" fmla="*/ 5940021 h 6857991"/>
              <a:gd name="connsiteX2456" fmla="*/ 9441827 w 12191984"/>
              <a:gd name="connsiteY2456" fmla="*/ 5940021 h 6857991"/>
              <a:gd name="connsiteX2457" fmla="*/ 9440890 w 12191984"/>
              <a:gd name="connsiteY2457" fmla="*/ 5940959 h 6857991"/>
              <a:gd name="connsiteX2458" fmla="*/ 9439952 w 12191984"/>
              <a:gd name="connsiteY2458" fmla="*/ 5942837 h 6857991"/>
              <a:gd name="connsiteX2459" fmla="*/ 9439952 w 12191984"/>
              <a:gd name="connsiteY2459" fmla="*/ 5946591 h 6857991"/>
              <a:gd name="connsiteX2460" fmla="*/ 9440890 w 12191984"/>
              <a:gd name="connsiteY2460" fmla="*/ 5952223 h 6857991"/>
              <a:gd name="connsiteX2461" fmla="*/ 9442765 w 12191984"/>
              <a:gd name="connsiteY2461" fmla="*/ 5955039 h 6857991"/>
              <a:gd name="connsiteX2462" fmla="*/ 9446516 w 12191984"/>
              <a:gd name="connsiteY2462" fmla="*/ 5957855 h 6857991"/>
              <a:gd name="connsiteX2463" fmla="*/ 9453079 w 12191984"/>
              <a:gd name="connsiteY2463" fmla="*/ 5960671 h 6857991"/>
              <a:gd name="connsiteX2464" fmla="*/ 9461518 w 12191984"/>
              <a:gd name="connsiteY2464" fmla="*/ 5962548 h 6857991"/>
              <a:gd name="connsiteX2465" fmla="*/ 9470895 w 12191984"/>
              <a:gd name="connsiteY2465" fmla="*/ 5963487 h 6857991"/>
              <a:gd name="connsiteX2466" fmla="*/ 9485898 w 12191984"/>
              <a:gd name="connsiteY2466" fmla="*/ 5961609 h 6857991"/>
              <a:gd name="connsiteX2467" fmla="*/ 9498087 w 12191984"/>
              <a:gd name="connsiteY2467" fmla="*/ 5955978 h 6857991"/>
              <a:gd name="connsiteX2468" fmla="*/ 9505589 w 12191984"/>
              <a:gd name="connsiteY2468" fmla="*/ 5946591 h 6857991"/>
              <a:gd name="connsiteX2469" fmla="*/ 9508401 w 12191984"/>
              <a:gd name="connsiteY2469" fmla="*/ 5933450 h 6857991"/>
              <a:gd name="connsiteX2470" fmla="*/ 9506526 w 12191984"/>
              <a:gd name="connsiteY2470" fmla="*/ 5922186 h 6857991"/>
              <a:gd name="connsiteX2471" fmla="*/ 9500900 w 12191984"/>
              <a:gd name="connsiteY2471" fmla="*/ 5914677 h 6857991"/>
              <a:gd name="connsiteX2472" fmla="*/ 9493399 w 12191984"/>
              <a:gd name="connsiteY2472" fmla="*/ 5909045 h 6857991"/>
              <a:gd name="connsiteX2473" fmla="*/ 9484960 w 12191984"/>
              <a:gd name="connsiteY2473" fmla="*/ 5905291 h 6857991"/>
              <a:gd name="connsiteX2474" fmla="*/ 9476521 w 12191984"/>
              <a:gd name="connsiteY2474" fmla="*/ 5901536 h 6857991"/>
              <a:gd name="connsiteX2475" fmla="*/ 9469020 w 12191984"/>
              <a:gd name="connsiteY2475" fmla="*/ 5897782 h 6857991"/>
              <a:gd name="connsiteX2476" fmla="*/ 9463394 w 12191984"/>
              <a:gd name="connsiteY2476" fmla="*/ 5893088 h 6857991"/>
              <a:gd name="connsiteX2477" fmla="*/ 9461518 w 12191984"/>
              <a:gd name="connsiteY2477" fmla="*/ 5886518 h 6857991"/>
              <a:gd name="connsiteX2478" fmla="*/ 9462456 w 12191984"/>
              <a:gd name="connsiteY2478" fmla="*/ 5880886 h 6857991"/>
              <a:gd name="connsiteX2479" fmla="*/ 9465269 w 12191984"/>
              <a:gd name="connsiteY2479" fmla="*/ 5876193 h 6857991"/>
              <a:gd name="connsiteX2480" fmla="*/ 9470895 w 12191984"/>
              <a:gd name="connsiteY2480" fmla="*/ 5873377 h 6857991"/>
              <a:gd name="connsiteX2481" fmla="*/ 9478396 w 12191984"/>
              <a:gd name="connsiteY2481" fmla="*/ 5872438 h 6857991"/>
              <a:gd name="connsiteX2482" fmla="*/ 9486835 w 12191984"/>
              <a:gd name="connsiteY2482" fmla="*/ 5873377 h 6857991"/>
              <a:gd name="connsiteX2483" fmla="*/ 9493399 w 12191984"/>
              <a:gd name="connsiteY2483" fmla="*/ 5876193 h 6857991"/>
              <a:gd name="connsiteX2484" fmla="*/ 9498087 w 12191984"/>
              <a:gd name="connsiteY2484" fmla="*/ 5879009 h 6857991"/>
              <a:gd name="connsiteX2485" fmla="*/ 9500900 w 12191984"/>
              <a:gd name="connsiteY2485" fmla="*/ 5879947 h 6857991"/>
              <a:gd name="connsiteX2486" fmla="*/ 9501838 w 12191984"/>
              <a:gd name="connsiteY2486" fmla="*/ 5879947 h 6857991"/>
              <a:gd name="connsiteX2487" fmla="*/ 9502776 w 12191984"/>
              <a:gd name="connsiteY2487" fmla="*/ 5879009 h 6857991"/>
              <a:gd name="connsiteX2488" fmla="*/ 9503713 w 12191984"/>
              <a:gd name="connsiteY2488" fmla="*/ 5877131 h 6857991"/>
              <a:gd name="connsiteX2489" fmla="*/ 9503713 w 12191984"/>
              <a:gd name="connsiteY2489" fmla="*/ 5874315 h 6857991"/>
              <a:gd name="connsiteX2490" fmla="*/ 9503713 w 12191984"/>
              <a:gd name="connsiteY2490" fmla="*/ 5871499 h 6857991"/>
              <a:gd name="connsiteX2491" fmla="*/ 9503713 w 12191984"/>
              <a:gd name="connsiteY2491" fmla="*/ 5869622 h 6857991"/>
              <a:gd name="connsiteX2492" fmla="*/ 9502776 w 12191984"/>
              <a:gd name="connsiteY2492" fmla="*/ 5867745 h 6857991"/>
              <a:gd name="connsiteX2493" fmla="*/ 9500900 w 12191984"/>
              <a:gd name="connsiteY2493" fmla="*/ 5865868 h 6857991"/>
              <a:gd name="connsiteX2494" fmla="*/ 9498087 w 12191984"/>
              <a:gd name="connsiteY2494" fmla="*/ 5863990 h 6857991"/>
              <a:gd name="connsiteX2495" fmla="*/ 9492461 w 12191984"/>
              <a:gd name="connsiteY2495" fmla="*/ 5862113 h 6857991"/>
              <a:gd name="connsiteX2496" fmla="*/ 9485898 w 12191984"/>
              <a:gd name="connsiteY2496" fmla="*/ 5860236 h 6857991"/>
              <a:gd name="connsiteX2497" fmla="*/ 9478396 w 12191984"/>
              <a:gd name="connsiteY2497" fmla="*/ 5859297 h 6857991"/>
              <a:gd name="connsiteX2498" fmla="*/ 9382754 w 12191984"/>
              <a:gd name="connsiteY2498" fmla="*/ 5859297 h 6857991"/>
              <a:gd name="connsiteX2499" fmla="*/ 9366814 w 12191984"/>
              <a:gd name="connsiteY2499" fmla="*/ 5863052 h 6857991"/>
              <a:gd name="connsiteX2500" fmla="*/ 9350874 w 12191984"/>
              <a:gd name="connsiteY2500" fmla="*/ 5876193 h 6857991"/>
              <a:gd name="connsiteX2501" fmla="*/ 9350874 w 12191984"/>
              <a:gd name="connsiteY2501" fmla="*/ 5863990 h 6857991"/>
              <a:gd name="connsiteX2502" fmla="*/ 9350874 w 12191984"/>
              <a:gd name="connsiteY2502" fmla="*/ 5862113 h 6857991"/>
              <a:gd name="connsiteX2503" fmla="*/ 9349936 w 12191984"/>
              <a:gd name="connsiteY2503" fmla="*/ 5861174 h 6857991"/>
              <a:gd name="connsiteX2504" fmla="*/ 9347123 w 12191984"/>
              <a:gd name="connsiteY2504" fmla="*/ 5860236 h 6857991"/>
              <a:gd name="connsiteX2505" fmla="*/ 9343372 w 12191984"/>
              <a:gd name="connsiteY2505" fmla="*/ 5860236 h 6857991"/>
              <a:gd name="connsiteX2506" fmla="*/ 9339622 w 12191984"/>
              <a:gd name="connsiteY2506" fmla="*/ 5860236 h 6857991"/>
              <a:gd name="connsiteX2507" fmla="*/ 9336809 w 12191984"/>
              <a:gd name="connsiteY2507" fmla="*/ 5861174 h 6857991"/>
              <a:gd name="connsiteX2508" fmla="*/ 9335871 w 12191984"/>
              <a:gd name="connsiteY2508" fmla="*/ 5862113 h 6857991"/>
              <a:gd name="connsiteX2509" fmla="*/ 9335871 w 12191984"/>
              <a:gd name="connsiteY2509" fmla="*/ 5863990 h 6857991"/>
              <a:gd name="connsiteX2510" fmla="*/ 9335871 w 12191984"/>
              <a:gd name="connsiteY2510" fmla="*/ 5959732 h 6857991"/>
              <a:gd name="connsiteX2511" fmla="*/ 9335871 w 12191984"/>
              <a:gd name="connsiteY2511" fmla="*/ 5961609 h 6857991"/>
              <a:gd name="connsiteX2512" fmla="*/ 9336809 w 12191984"/>
              <a:gd name="connsiteY2512" fmla="*/ 5962548 h 6857991"/>
              <a:gd name="connsiteX2513" fmla="*/ 9339622 w 12191984"/>
              <a:gd name="connsiteY2513" fmla="*/ 5963487 h 6857991"/>
              <a:gd name="connsiteX2514" fmla="*/ 9343372 w 12191984"/>
              <a:gd name="connsiteY2514" fmla="*/ 5963487 h 6857991"/>
              <a:gd name="connsiteX2515" fmla="*/ 9348061 w 12191984"/>
              <a:gd name="connsiteY2515" fmla="*/ 5963487 h 6857991"/>
              <a:gd name="connsiteX2516" fmla="*/ 9350874 w 12191984"/>
              <a:gd name="connsiteY2516" fmla="*/ 5962548 h 6857991"/>
              <a:gd name="connsiteX2517" fmla="*/ 9351811 w 12191984"/>
              <a:gd name="connsiteY2517" fmla="*/ 5961609 h 6857991"/>
              <a:gd name="connsiteX2518" fmla="*/ 9351811 w 12191984"/>
              <a:gd name="connsiteY2518" fmla="*/ 5959732 h 6857991"/>
              <a:gd name="connsiteX2519" fmla="*/ 9351811 w 12191984"/>
              <a:gd name="connsiteY2519" fmla="*/ 5893088 h 6857991"/>
              <a:gd name="connsiteX2520" fmla="*/ 9365876 w 12191984"/>
              <a:gd name="connsiteY2520" fmla="*/ 5879009 h 6857991"/>
              <a:gd name="connsiteX2521" fmla="*/ 9379004 w 12191984"/>
              <a:gd name="connsiteY2521" fmla="*/ 5874315 h 6857991"/>
              <a:gd name="connsiteX2522" fmla="*/ 9388380 w 12191984"/>
              <a:gd name="connsiteY2522" fmla="*/ 5876193 h 6857991"/>
              <a:gd name="connsiteX2523" fmla="*/ 9394944 w 12191984"/>
              <a:gd name="connsiteY2523" fmla="*/ 5881825 h 6857991"/>
              <a:gd name="connsiteX2524" fmla="*/ 9398695 w 12191984"/>
              <a:gd name="connsiteY2524" fmla="*/ 5890272 h 6857991"/>
              <a:gd name="connsiteX2525" fmla="*/ 9399632 w 12191984"/>
              <a:gd name="connsiteY2525" fmla="*/ 5903413 h 6857991"/>
              <a:gd name="connsiteX2526" fmla="*/ 9399632 w 12191984"/>
              <a:gd name="connsiteY2526" fmla="*/ 5958794 h 6857991"/>
              <a:gd name="connsiteX2527" fmla="*/ 9399632 w 12191984"/>
              <a:gd name="connsiteY2527" fmla="*/ 5960671 h 6857991"/>
              <a:gd name="connsiteX2528" fmla="*/ 9400570 w 12191984"/>
              <a:gd name="connsiteY2528" fmla="*/ 5961609 h 6857991"/>
              <a:gd name="connsiteX2529" fmla="*/ 9403383 w 12191984"/>
              <a:gd name="connsiteY2529" fmla="*/ 5962548 h 6857991"/>
              <a:gd name="connsiteX2530" fmla="*/ 9408071 w 12191984"/>
              <a:gd name="connsiteY2530" fmla="*/ 5962548 h 6857991"/>
              <a:gd name="connsiteX2531" fmla="*/ 9412760 w 12191984"/>
              <a:gd name="connsiteY2531" fmla="*/ 5962548 h 6857991"/>
              <a:gd name="connsiteX2532" fmla="*/ 9415573 w 12191984"/>
              <a:gd name="connsiteY2532" fmla="*/ 5961609 h 6857991"/>
              <a:gd name="connsiteX2533" fmla="*/ 9416510 w 12191984"/>
              <a:gd name="connsiteY2533" fmla="*/ 5960671 h 6857991"/>
              <a:gd name="connsiteX2534" fmla="*/ 9416510 w 12191984"/>
              <a:gd name="connsiteY2534" fmla="*/ 5958794 h 6857991"/>
              <a:gd name="connsiteX2535" fmla="*/ 9416510 w 12191984"/>
              <a:gd name="connsiteY2535" fmla="*/ 5899659 h 6857991"/>
              <a:gd name="connsiteX2536" fmla="*/ 9414635 w 12191984"/>
              <a:gd name="connsiteY2536" fmla="*/ 5882763 h 6857991"/>
              <a:gd name="connsiteX2537" fmla="*/ 9409009 w 12191984"/>
              <a:gd name="connsiteY2537" fmla="*/ 5870561 h 6857991"/>
              <a:gd name="connsiteX2538" fmla="*/ 9398695 w 12191984"/>
              <a:gd name="connsiteY2538" fmla="*/ 5862113 h 6857991"/>
              <a:gd name="connsiteX2539" fmla="*/ 9382754 w 12191984"/>
              <a:gd name="connsiteY2539" fmla="*/ 5859297 h 6857991"/>
              <a:gd name="connsiteX2540" fmla="*/ 9263671 w 12191984"/>
              <a:gd name="connsiteY2540" fmla="*/ 5859297 h 6857991"/>
              <a:gd name="connsiteX2541" fmla="*/ 9242104 w 12191984"/>
              <a:gd name="connsiteY2541" fmla="*/ 5863052 h 6857991"/>
              <a:gd name="connsiteX2542" fmla="*/ 9227102 w 12191984"/>
              <a:gd name="connsiteY2542" fmla="*/ 5874315 h 6857991"/>
              <a:gd name="connsiteX2543" fmla="*/ 9217725 w 12191984"/>
              <a:gd name="connsiteY2543" fmla="*/ 5891211 h 6857991"/>
              <a:gd name="connsiteX2544" fmla="*/ 9214912 w 12191984"/>
              <a:gd name="connsiteY2544" fmla="*/ 5912800 h 6857991"/>
              <a:gd name="connsiteX2545" fmla="*/ 9217725 w 12191984"/>
              <a:gd name="connsiteY2545" fmla="*/ 5934389 h 6857991"/>
              <a:gd name="connsiteX2546" fmla="*/ 9226164 w 12191984"/>
              <a:gd name="connsiteY2546" fmla="*/ 5950346 h 6857991"/>
              <a:gd name="connsiteX2547" fmla="*/ 9240229 w 12191984"/>
              <a:gd name="connsiteY2547" fmla="*/ 5960671 h 6857991"/>
              <a:gd name="connsiteX2548" fmla="*/ 9260858 w 12191984"/>
              <a:gd name="connsiteY2548" fmla="*/ 5964425 h 6857991"/>
              <a:gd name="connsiteX2549" fmla="*/ 9282424 w 12191984"/>
              <a:gd name="connsiteY2549" fmla="*/ 5960671 h 6857991"/>
              <a:gd name="connsiteX2550" fmla="*/ 9297426 w 12191984"/>
              <a:gd name="connsiteY2550" fmla="*/ 5949407 h 6857991"/>
              <a:gd name="connsiteX2551" fmla="*/ 9306803 w 12191984"/>
              <a:gd name="connsiteY2551" fmla="*/ 5932511 h 6857991"/>
              <a:gd name="connsiteX2552" fmla="*/ 9309616 w 12191984"/>
              <a:gd name="connsiteY2552" fmla="*/ 5910923 h 6857991"/>
              <a:gd name="connsiteX2553" fmla="*/ 9306803 w 12191984"/>
              <a:gd name="connsiteY2553" fmla="*/ 5889334 h 6857991"/>
              <a:gd name="connsiteX2554" fmla="*/ 9298364 w 12191984"/>
              <a:gd name="connsiteY2554" fmla="*/ 5873377 h 6857991"/>
              <a:gd name="connsiteX2555" fmla="*/ 9284299 w 12191984"/>
              <a:gd name="connsiteY2555" fmla="*/ 5863052 h 6857991"/>
              <a:gd name="connsiteX2556" fmla="*/ 9263671 w 12191984"/>
              <a:gd name="connsiteY2556" fmla="*/ 5859297 h 6857991"/>
              <a:gd name="connsiteX2557" fmla="*/ 8892355 w 12191984"/>
              <a:gd name="connsiteY2557" fmla="*/ 5859297 h 6857991"/>
              <a:gd name="connsiteX2558" fmla="*/ 8889542 w 12191984"/>
              <a:gd name="connsiteY2558" fmla="*/ 5860236 h 6857991"/>
              <a:gd name="connsiteX2559" fmla="*/ 8887667 w 12191984"/>
              <a:gd name="connsiteY2559" fmla="*/ 5861174 h 6857991"/>
              <a:gd name="connsiteX2560" fmla="*/ 8887667 w 12191984"/>
              <a:gd name="connsiteY2560" fmla="*/ 5863052 h 6857991"/>
              <a:gd name="connsiteX2561" fmla="*/ 8887667 w 12191984"/>
              <a:gd name="connsiteY2561" fmla="*/ 5863990 h 6857991"/>
              <a:gd name="connsiteX2562" fmla="*/ 8887667 w 12191984"/>
              <a:gd name="connsiteY2562" fmla="*/ 5865868 h 6857991"/>
              <a:gd name="connsiteX2563" fmla="*/ 8888605 w 12191984"/>
              <a:gd name="connsiteY2563" fmla="*/ 5867745 h 6857991"/>
              <a:gd name="connsiteX2564" fmla="*/ 8920485 w 12191984"/>
              <a:gd name="connsiteY2564" fmla="*/ 5957855 h 6857991"/>
              <a:gd name="connsiteX2565" fmla="*/ 8921423 w 12191984"/>
              <a:gd name="connsiteY2565" fmla="*/ 5959732 h 6857991"/>
              <a:gd name="connsiteX2566" fmla="*/ 8923298 w 12191984"/>
              <a:gd name="connsiteY2566" fmla="*/ 5960671 h 6857991"/>
              <a:gd name="connsiteX2567" fmla="*/ 8927049 w 12191984"/>
              <a:gd name="connsiteY2567" fmla="*/ 5961609 h 6857991"/>
              <a:gd name="connsiteX2568" fmla="*/ 8932675 w 12191984"/>
              <a:gd name="connsiteY2568" fmla="*/ 5961609 h 6857991"/>
              <a:gd name="connsiteX2569" fmla="*/ 8938301 w 12191984"/>
              <a:gd name="connsiteY2569" fmla="*/ 5961609 h 6857991"/>
              <a:gd name="connsiteX2570" fmla="*/ 8942051 w 12191984"/>
              <a:gd name="connsiteY2570" fmla="*/ 5960671 h 6857991"/>
              <a:gd name="connsiteX2571" fmla="*/ 8943927 w 12191984"/>
              <a:gd name="connsiteY2571" fmla="*/ 5959732 h 6857991"/>
              <a:gd name="connsiteX2572" fmla="*/ 8944865 w 12191984"/>
              <a:gd name="connsiteY2572" fmla="*/ 5957855 h 6857991"/>
              <a:gd name="connsiteX2573" fmla="*/ 8977683 w 12191984"/>
              <a:gd name="connsiteY2573" fmla="*/ 5867745 h 6857991"/>
              <a:gd name="connsiteX2574" fmla="*/ 8977683 w 12191984"/>
              <a:gd name="connsiteY2574" fmla="*/ 5866806 h 6857991"/>
              <a:gd name="connsiteX2575" fmla="*/ 8977683 w 12191984"/>
              <a:gd name="connsiteY2575" fmla="*/ 5865868 h 6857991"/>
              <a:gd name="connsiteX2576" fmla="*/ 8977683 w 12191984"/>
              <a:gd name="connsiteY2576" fmla="*/ 5863990 h 6857991"/>
              <a:gd name="connsiteX2577" fmla="*/ 8977683 w 12191984"/>
              <a:gd name="connsiteY2577" fmla="*/ 5861174 h 6857991"/>
              <a:gd name="connsiteX2578" fmla="*/ 8976745 w 12191984"/>
              <a:gd name="connsiteY2578" fmla="*/ 5860236 h 6857991"/>
              <a:gd name="connsiteX2579" fmla="*/ 8973932 w 12191984"/>
              <a:gd name="connsiteY2579" fmla="*/ 5859297 h 6857991"/>
              <a:gd name="connsiteX2580" fmla="*/ 8970181 w 12191984"/>
              <a:gd name="connsiteY2580" fmla="*/ 5859297 h 6857991"/>
              <a:gd name="connsiteX2581" fmla="*/ 8965493 w 12191984"/>
              <a:gd name="connsiteY2581" fmla="*/ 5859297 h 6857991"/>
              <a:gd name="connsiteX2582" fmla="*/ 8962680 w 12191984"/>
              <a:gd name="connsiteY2582" fmla="*/ 5860236 h 6857991"/>
              <a:gd name="connsiteX2583" fmla="*/ 8960805 w 12191984"/>
              <a:gd name="connsiteY2583" fmla="*/ 5861174 h 6857991"/>
              <a:gd name="connsiteX2584" fmla="*/ 8959867 w 12191984"/>
              <a:gd name="connsiteY2584" fmla="*/ 5863052 h 6857991"/>
              <a:gd name="connsiteX2585" fmla="*/ 8933613 w 12191984"/>
              <a:gd name="connsiteY2585" fmla="*/ 5940959 h 6857991"/>
              <a:gd name="connsiteX2586" fmla="*/ 8906420 w 12191984"/>
              <a:gd name="connsiteY2586" fmla="*/ 5863052 h 6857991"/>
              <a:gd name="connsiteX2587" fmla="*/ 8905483 w 12191984"/>
              <a:gd name="connsiteY2587" fmla="*/ 5861174 h 6857991"/>
              <a:gd name="connsiteX2588" fmla="*/ 8903607 w 12191984"/>
              <a:gd name="connsiteY2588" fmla="*/ 5860236 h 6857991"/>
              <a:gd name="connsiteX2589" fmla="*/ 8900794 w 12191984"/>
              <a:gd name="connsiteY2589" fmla="*/ 5859297 h 6857991"/>
              <a:gd name="connsiteX2590" fmla="*/ 8896106 w 12191984"/>
              <a:gd name="connsiteY2590" fmla="*/ 5859297 h 6857991"/>
              <a:gd name="connsiteX2591" fmla="*/ 8892355 w 12191984"/>
              <a:gd name="connsiteY2591" fmla="*/ 5859297 h 6857991"/>
              <a:gd name="connsiteX2592" fmla="*/ 8828594 w 12191984"/>
              <a:gd name="connsiteY2592" fmla="*/ 5859297 h 6857991"/>
              <a:gd name="connsiteX2593" fmla="*/ 8807028 w 12191984"/>
              <a:gd name="connsiteY2593" fmla="*/ 5863052 h 6857991"/>
              <a:gd name="connsiteX2594" fmla="*/ 8792026 w 12191984"/>
              <a:gd name="connsiteY2594" fmla="*/ 5874315 h 6857991"/>
              <a:gd name="connsiteX2595" fmla="*/ 8782649 w 12191984"/>
              <a:gd name="connsiteY2595" fmla="*/ 5891211 h 6857991"/>
              <a:gd name="connsiteX2596" fmla="*/ 8779836 w 12191984"/>
              <a:gd name="connsiteY2596" fmla="*/ 5912800 h 6857991"/>
              <a:gd name="connsiteX2597" fmla="*/ 8782649 w 12191984"/>
              <a:gd name="connsiteY2597" fmla="*/ 5934389 h 6857991"/>
              <a:gd name="connsiteX2598" fmla="*/ 8791088 w 12191984"/>
              <a:gd name="connsiteY2598" fmla="*/ 5950346 h 6857991"/>
              <a:gd name="connsiteX2599" fmla="*/ 8805153 w 12191984"/>
              <a:gd name="connsiteY2599" fmla="*/ 5960671 h 6857991"/>
              <a:gd name="connsiteX2600" fmla="*/ 8825782 w 12191984"/>
              <a:gd name="connsiteY2600" fmla="*/ 5964425 h 6857991"/>
              <a:gd name="connsiteX2601" fmla="*/ 8847348 w 12191984"/>
              <a:gd name="connsiteY2601" fmla="*/ 5960671 h 6857991"/>
              <a:gd name="connsiteX2602" fmla="*/ 8862350 w 12191984"/>
              <a:gd name="connsiteY2602" fmla="*/ 5949407 h 6857991"/>
              <a:gd name="connsiteX2603" fmla="*/ 8871727 w 12191984"/>
              <a:gd name="connsiteY2603" fmla="*/ 5932511 h 6857991"/>
              <a:gd name="connsiteX2604" fmla="*/ 8874540 w 12191984"/>
              <a:gd name="connsiteY2604" fmla="*/ 5910923 h 6857991"/>
              <a:gd name="connsiteX2605" fmla="*/ 8871727 w 12191984"/>
              <a:gd name="connsiteY2605" fmla="*/ 5889334 h 6857991"/>
              <a:gd name="connsiteX2606" fmla="*/ 8863288 w 12191984"/>
              <a:gd name="connsiteY2606" fmla="*/ 5873377 h 6857991"/>
              <a:gd name="connsiteX2607" fmla="*/ 8849223 w 12191984"/>
              <a:gd name="connsiteY2607" fmla="*/ 5863052 h 6857991"/>
              <a:gd name="connsiteX2608" fmla="*/ 8828594 w 12191984"/>
              <a:gd name="connsiteY2608" fmla="*/ 5859297 h 6857991"/>
              <a:gd name="connsiteX2609" fmla="*/ 8721700 w 12191984"/>
              <a:gd name="connsiteY2609" fmla="*/ 5859297 h 6857991"/>
              <a:gd name="connsiteX2610" fmla="*/ 8705760 w 12191984"/>
              <a:gd name="connsiteY2610" fmla="*/ 5863052 h 6857991"/>
              <a:gd name="connsiteX2611" fmla="*/ 8689820 w 12191984"/>
              <a:gd name="connsiteY2611" fmla="*/ 5876193 h 6857991"/>
              <a:gd name="connsiteX2612" fmla="*/ 8689820 w 12191984"/>
              <a:gd name="connsiteY2612" fmla="*/ 5863990 h 6857991"/>
              <a:gd name="connsiteX2613" fmla="*/ 8689820 w 12191984"/>
              <a:gd name="connsiteY2613" fmla="*/ 5862113 h 6857991"/>
              <a:gd name="connsiteX2614" fmla="*/ 8688882 w 12191984"/>
              <a:gd name="connsiteY2614" fmla="*/ 5861174 h 6857991"/>
              <a:gd name="connsiteX2615" fmla="*/ 8686069 w 12191984"/>
              <a:gd name="connsiteY2615" fmla="*/ 5860236 h 6857991"/>
              <a:gd name="connsiteX2616" fmla="*/ 8682318 w 12191984"/>
              <a:gd name="connsiteY2616" fmla="*/ 5860236 h 6857991"/>
              <a:gd name="connsiteX2617" fmla="*/ 8678568 w 12191984"/>
              <a:gd name="connsiteY2617" fmla="*/ 5860236 h 6857991"/>
              <a:gd name="connsiteX2618" fmla="*/ 8675755 w 12191984"/>
              <a:gd name="connsiteY2618" fmla="*/ 5861174 h 6857991"/>
              <a:gd name="connsiteX2619" fmla="*/ 8674817 w 12191984"/>
              <a:gd name="connsiteY2619" fmla="*/ 5862113 h 6857991"/>
              <a:gd name="connsiteX2620" fmla="*/ 8674817 w 12191984"/>
              <a:gd name="connsiteY2620" fmla="*/ 5863990 h 6857991"/>
              <a:gd name="connsiteX2621" fmla="*/ 8674817 w 12191984"/>
              <a:gd name="connsiteY2621" fmla="*/ 5959732 h 6857991"/>
              <a:gd name="connsiteX2622" fmla="*/ 8674817 w 12191984"/>
              <a:gd name="connsiteY2622" fmla="*/ 5961609 h 6857991"/>
              <a:gd name="connsiteX2623" fmla="*/ 8675755 w 12191984"/>
              <a:gd name="connsiteY2623" fmla="*/ 5962548 h 6857991"/>
              <a:gd name="connsiteX2624" fmla="*/ 8678568 w 12191984"/>
              <a:gd name="connsiteY2624" fmla="*/ 5963487 h 6857991"/>
              <a:gd name="connsiteX2625" fmla="*/ 8682318 w 12191984"/>
              <a:gd name="connsiteY2625" fmla="*/ 5963487 h 6857991"/>
              <a:gd name="connsiteX2626" fmla="*/ 8687007 w 12191984"/>
              <a:gd name="connsiteY2626" fmla="*/ 5963487 h 6857991"/>
              <a:gd name="connsiteX2627" fmla="*/ 8689820 w 12191984"/>
              <a:gd name="connsiteY2627" fmla="*/ 5962548 h 6857991"/>
              <a:gd name="connsiteX2628" fmla="*/ 8690757 w 12191984"/>
              <a:gd name="connsiteY2628" fmla="*/ 5961609 h 6857991"/>
              <a:gd name="connsiteX2629" fmla="*/ 8690757 w 12191984"/>
              <a:gd name="connsiteY2629" fmla="*/ 5959732 h 6857991"/>
              <a:gd name="connsiteX2630" fmla="*/ 8690757 w 12191984"/>
              <a:gd name="connsiteY2630" fmla="*/ 5893088 h 6857991"/>
              <a:gd name="connsiteX2631" fmla="*/ 8704822 w 12191984"/>
              <a:gd name="connsiteY2631" fmla="*/ 5879009 h 6857991"/>
              <a:gd name="connsiteX2632" fmla="*/ 8717950 w 12191984"/>
              <a:gd name="connsiteY2632" fmla="*/ 5874315 h 6857991"/>
              <a:gd name="connsiteX2633" fmla="*/ 8727326 w 12191984"/>
              <a:gd name="connsiteY2633" fmla="*/ 5876193 h 6857991"/>
              <a:gd name="connsiteX2634" fmla="*/ 8733890 w 12191984"/>
              <a:gd name="connsiteY2634" fmla="*/ 5881825 h 6857991"/>
              <a:gd name="connsiteX2635" fmla="*/ 8737641 w 12191984"/>
              <a:gd name="connsiteY2635" fmla="*/ 5890272 h 6857991"/>
              <a:gd name="connsiteX2636" fmla="*/ 8738578 w 12191984"/>
              <a:gd name="connsiteY2636" fmla="*/ 5903413 h 6857991"/>
              <a:gd name="connsiteX2637" fmla="*/ 8738578 w 12191984"/>
              <a:gd name="connsiteY2637" fmla="*/ 5958794 h 6857991"/>
              <a:gd name="connsiteX2638" fmla="*/ 8738578 w 12191984"/>
              <a:gd name="connsiteY2638" fmla="*/ 5960671 h 6857991"/>
              <a:gd name="connsiteX2639" fmla="*/ 8739516 w 12191984"/>
              <a:gd name="connsiteY2639" fmla="*/ 5961609 h 6857991"/>
              <a:gd name="connsiteX2640" fmla="*/ 8742329 w 12191984"/>
              <a:gd name="connsiteY2640" fmla="*/ 5962548 h 6857991"/>
              <a:gd name="connsiteX2641" fmla="*/ 8747017 w 12191984"/>
              <a:gd name="connsiteY2641" fmla="*/ 5962548 h 6857991"/>
              <a:gd name="connsiteX2642" fmla="*/ 8750768 w 12191984"/>
              <a:gd name="connsiteY2642" fmla="*/ 5962548 h 6857991"/>
              <a:gd name="connsiteX2643" fmla="*/ 8753581 w 12191984"/>
              <a:gd name="connsiteY2643" fmla="*/ 5961609 h 6857991"/>
              <a:gd name="connsiteX2644" fmla="*/ 8754519 w 12191984"/>
              <a:gd name="connsiteY2644" fmla="*/ 5960671 h 6857991"/>
              <a:gd name="connsiteX2645" fmla="*/ 8754519 w 12191984"/>
              <a:gd name="connsiteY2645" fmla="*/ 5958794 h 6857991"/>
              <a:gd name="connsiteX2646" fmla="*/ 8755456 w 12191984"/>
              <a:gd name="connsiteY2646" fmla="*/ 5958794 h 6857991"/>
              <a:gd name="connsiteX2647" fmla="*/ 8755456 w 12191984"/>
              <a:gd name="connsiteY2647" fmla="*/ 5899659 h 6857991"/>
              <a:gd name="connsiteX2648" fmla="*/ 8753581 w 12191984"/>
              <a:gd name="connsiteY2648" fmla="*/ 5882763 h 6857991"/>
              <a:gd name="connsiteX2649" fmla="*/ 8747955 w 12191984"/>
              <a:gd name="connsiteY2649" fmla="*/ 5870561 h 6857991"/>
              <a:gd name="connsiteX2650" fmla="*/ 8737641 w 12191984"/>
              <a:gd name="connsiteY2650" fmla="*/ 5862113 h 6857991"/>
              <a:gd name="connsiteX2651" fmla="*/ 8721700 w 12191984"/>
              <a:gd name="connsiteY2651" fmla="*/ 5859297 h 6857991"/>
              <a:gd name="connsiteX2652" fmla="*/ 8608243 w 12191984"/>
              <a:gd name="connsiteY2652" fmla="*/ 5859297 h 6857991"/>
              <a:gd name="connsiteX2653" fmla="*/ 8592303 w 12191984"/>
              <a:gd name="connsiteY2653" fmla="*/ 5863052 h 6857991"/>
              <a:gd name="connsiteX2654" fmla="*/ 8576363 w 12191984"/>
              <a:gd name="connsiteY2654" fmla="*/ 5876193 h 6857991"/>
              <a:gd name="connsiteX2655" fmla="*/ 8576363 w 12191984"/>
              <a:gd name="connsiteY2655" fmla="*/ 5863990 h 6857991"/>
              <a:gd name="connsiteX2656" fmla="*/ 8576363 w 12191984"/>
              <a:gd name="connsiteY2656" fmla="*/ 5862113 h 6857991"/>
              <a:gd name="connsiteX2657" fmla="*/ 8575425 w 12191984"/>
              <a:gd name="connsiteY2657" fmla="*/ 5861174 h 6857991"/>
              <a:gd name="connsiteX2658" fmla="*/ 8572612 w 12191984"/>
              <a:gd name="connsiteY2658" fmla="*/ 5860236 h 6857991"/>
              <a:gd name="connsiteX2659" fmla="*/ 8568861 w 12191984"/>
              <a:gd name="connsiteY2659" fmla="*/ 5860236 h 6857991"/>
              <a:gd name="connsiteX2660" fmla="*/ 8565111 w 12191984"/>
              <a:gd name="connsiteY2660" fmla="*/ 5860236 h 6857991"/>
              <a:gd name="connsiteX2661" fmla="*/ 8562298 w 12191984"/>
              <a:gd name="connsiteY2661" fmla="*/ 5861174 h 6857991"/>
              <a:gd name="connsiteX2662" fmla="*/ 8561360 w 12191984"/>
              <a:gd name="connsiteY2662" fmla="*/ 5862113 h 6857991"/>
              <a:gd name="connsiteX2663" fmla="*/ 8561360 w 12191984"/>
              <a:gd name="connsiteY2663" fmla="*/ 5863990 h 6857991"/>
              <a:gd name="connsiteX2664" fmla="*/ 8561360 w 12191984"/>
              <a:gd name="connsiteY2664" fmla="*/ 5959732 h 6857991"/>
              <a:gd name="connsiteX2665" fmla="*/ 8561360 w 12191984"/>
              <a:gd name="connsiteY2665" fmla="*/ 5961609 h 6857991"/>
              <a:gd name="connsiteX2666" fmla="*/ 8562298 w 12191984"/>
              <a:gd name="connsiteY2666" fmla="*/ 5962548 h 6857991"/>
              <a:gd name="connsiteX2667" fmla="*/ 8565111 w 12191984"/>
              <a:gd name="connsiteY2667" fmla="*/ 5963487 h 6857991"/>
              <a:gd name="connsiteX2668" fmla="*/ 8568861 w 12191984"/>
              <a:gd name="connsiteY2668" fmla="*/ 5963487 h 6857991"/>
              <a:gd name="connsiteX2669" fmla="*/ 8573550 w 12191984"/>
              <a:gd name="connsiteY2669" fmla="*/ 5963487 h 6857991"/>
              <a:gd name="connsiteX2670" fmla="*/ 8576363 w 12191984"/>
              <a:gd name="connsiteY2670" fmla="*/ 5962548 h 6857991"/>
              <a:gd name="connsiteX2671" fmla="*/ 8577300 w 12191984"/>
              <a:gd name="connsiteY2671" fmla="*/ 5961609 h 6857991"/>
              <a:gd name="connsiteX2672" fmla="*/ 8577300 w 12191984"/>
              <a:gd name="connsiteY2672" fmla="*/ 5959732 h 6857991"/>
              <a:gd name="connsiteX2673" fmla="*/ 8577300 w 12191984"/>
              <a:gd name="connsiteY2673" fmla="*/ 5893088 h 6857991"/>
              <a:gd name="connsiteX2674" fmla="*/ 8591365 w 12191984"/>
              <a:gd name="connsiteY2674" fmla="*/ 5879009 h 6857991"/>
              <a:gd name="connsiteX2675" fmla="*/ 8604493 w 12191984"/>
              <a:gd name="connsiteY2675" fmla="*/ 5874315 h 6857991"/>
              <a:gd name="connsiteX2676" fmla="*/ 8613869 w 12191984"/>
              <a:gd name="connsiteY2676" fmla="*/ 5876193 h 6857991"/>
              <a:gd name="connsiteX2677" fmla="*/ 8620433 w 12191984"/>
              <a:gd name="connsiteY2677" fmla="*/ 5881825 h 6857991"/>
              <a:gd name="connsiteX2678" fmla="*/ 8624184 w 12191984"/>
              <a:gd name="connsiteY2678" fmla="*/ 5890272 h 6857991"/>
              <a:gd name="connsiteX2679" fmla="*/ 8625121 w 12191984"/>
              <a:gd name="connsiteY2679" fmla="*/ 5903413 h 6857991"/>
              <a:gd name="connsiteX2680" fmla="*/ 8625121 w 12191984"/>
              <a:gd name="connsiteY2680" fmla="*/ 5958794 h 6857991"/>
              <a:gd name="connsiteX2681" fmla="*/ 8625121 w 12191984"/>
              <a:gd name="connsiteY2681" fmla="*/ 5960671 h 6857991"/>
              <a:gd name="connsiteX2682" fmla="*/ 8626059 w 12191984"/>
              <a:gd name="connsiteY2682" fmla="*/ 5961609 h 6857991"/>
              <a:gd name="connsiteX2683" fmla="*/ 8628872 w 12191984"/>
              <a:gd name="connsiteY2683" fmla="*/ 5962548 h 6857991"/>
              <a:gd name="connsiteX2684" fmla="*/ 8633560 w 12191984"/>
              <a:gd name="connsiteY2684" fmla="*/ 5962548 h 6857991"/>
              <a:gd name="connsiteX2685" fmla="*/ 8637311 w 12191984"/>
              <a:gd name="connsiteY2685" fmla="*/ 5962548 h 6857991"/>
              <a:gd name="connsiteX2686" fmla="*/ 8640124 w 12191984"/>
              <a:gd name="connsiteY2686" fmla="*/ 5961609 h 6857991"/>
              <a:gd name="connsiteX2687" fmla="*/ 8641062 w 12191984"/>
              <a:gd name="connsiteY2687" fmla="*/ 5960671 h 6857991"/>
              <a:gd name="connsiteX2688" fmla="*/ 8641062 w 12191984"/>
              <a:gd name="connsiteY2688" fmla="*/ 5958794 h 6857991"/>
              <a:gd name="connsiteX2689" fmla="*/ 8641999 w 12191984"/>
              <a:gd name="connsiteY2689" fmla="*/ 5958794 h 6857991"/>
              <a:gd name="connsiteX2690" fmla="*/ 8641999 w 12191984"/>
              <a:gd name="connsiteY2690" fmla="*/ 5899659 h 6857991"/>
              <a:gd name="connsiteX2691" fmla="*/ 8640124 w 12191984"/>
              <a:gd name="connsiteY2691" fmla="*/ 5882763 h 6857991"/>
              <a:gd name="connsiteX2692" fmla="*/ 8634498 w 12191984"/>
              <a:gd name="connsiteY2692" fmla="*/ 5870561 h 6857991"/>
              <a:gd name="connsiteX2693" fmla="*/ 8624184 w 12191984"/>
              <a:gd name="connsiteY2693" fmla="*/ 5862113 h 6857991"/>
              <a:gd name="connsiteX2694" fmla="*/ 8608243 w 12191984"/>
              <a:gd name="connsiteY2694" fmla="*/ 5859297 h 6857991"/>
              <a:gd name="connsiteX2695" fmla="*/ 8235990 w 12191984"/>
              <a:gd name="connsiteY2695" fmla="*/ 5859297 h 6857991"/>
              <a:gd name="connsiteX2696" fmla="*/ 8220988 w 12191984"/>
              <a:gd name="connsiteY2696" fmla="*/ 5861174 h 6857991"/>
              <a:gd name="connsiteX2697" fmla="*/ 8209736 w 12191984"/>
              <a:gd name="connsiteY2697" fmla="*/ 5867745 h 6857991"/>
              <a:gd name="connsiteX2698" fmla="*/ 8203172 w 12191984"/>
              <a:gd name="connsiteY2698" fmla="*/ 5877131 h 6857991"/>
              <a:gd name="connsiteX2699" fmla="*/ 8201297 w 12191984"/>
              <a:gd name="connsiteY2699" fmla="*/ 5887456 h 6857991"/>
              <a:gd name="connsiteX2700" fmla="*/ 8203172 w 12191984"/>
              <a:gd name="connsiteY2700" fmla="*/ 5898720 h 6857991"/>
              <a:gd name="connsiteX2701" fmla="*/ 8208798 w 12191984"/>
              <a:gd name="connsiteY2701" fmla="*/ 5906229 h 6857991"/>
              <a:gd name="connsiteX2702" fmla="*/ 8216299 w 12191984"/>
              <a:gd name="connsiteY2702" fmla="*/ 5911861 h 6857991"/>
              <a:gd name="connsiteX2703" fmla="*/ 8224738 w 12191984"/>
              <a:gd name="connsiteY2703" fmla="*/ 5915616 h 6857991"/>
              <a:gd name="connsiteX2704" fmla="*/ 8233177 w 12191984"/>
              <a:gd name="connsiteY2704" fmla="*/ 5919370 h 6857991"/>
              <a:gd name="connsiteX2705" fmla="*/ 8240679 w 12191984"/>
              <a:gd name="connsiteY2705" fmla="*/ 5923125 h 6857991"/>
              <a:gd name="connsiteX2706" fmla="*/ 8246305 w 12191984"/>
              <a:gd name="connsiteY2706" fmla="*/ 5927818 h 6857991"/>
              <a:gd name="connsiteX2707" fmla="*/ 8248180 w 12191984"/>
              <a:gd name="connsiteY2707" fmla="*/ 5934389 h 6857991"/>
              <a:gd name="connsiteX2708" fmla="*/ 8246305 w 12191984"/>
              <a:gd name="connsiteY2708" fmla="*/ 5940959 h 6857991"/>
              <a:gd name="connsiteX2709" fmla="*/ 8242554 w 12191984"/>
              <a:gd name="connsiteY2709" fmla="*/ 5945652 h 6857991"/>
              <a:gd name="connsiteX2710" fmla="*/ 8235990 w 12191984"/>
              <a:gd name="connsiteY2710" fmla="*/ 5948468 h 6857991"/>
              <a:gd name="connsiteX2711" fmla="*/ 8227551 w 12191984"/>
              <a:gd name="connsiteY2711" fmla="*/ 5949407 h 6857991"/>
              <a:gd name="connsiteX2712" fmla="*/ 8217237 w 12191984"/>
              <a:gd name="connsiteY2712" fmla="*/ 5947530 h 6857991"/>
              <a:gd name="connsiteX2713" fmla="*/ 8209736 w 12191984"/>
              <a:gd name="connsiteY2713" fmla="*/ 5944714 h 6857991"/>
              <a:gd name="connsiteX2714" fmla="*/ 8204110 w 12191984"/>
              <a:gd name="connsiteY2714" fmla="*/ 5941898 h 6857991"/>
              <a:gd name="connsiteX2715" fmla="*/ 8200359 w 12191984"/>
              <a:gd name="connsiteY2715" fmla="*/ 5940021 h 6857991"/>
              <a:gd name="connsiteX2716" fmla="*/ 8199421 w 12191984"/>
              <a:gd name="connsiteY2716" fmla="*/ 5940021 h 6857991"/>
              <a:gd name="connsiteX2717" fmla="*/ 8198484 w 12191984"/>
              <a:gd name="connsiteY2717" fmla="*/ 5940959 h 6857991"/>
              <a:gd name="connsiteX2718" fmla="*/ 8197546 w 12191984"/>
              <a:gd name="connsiteY2718" fmla="*/ 5942837 h 6857991"/>
              <a:gd name="connsiteX2719" fmla="*/ 8197546 w 12191984"/>
              <a:gd name="connsiteY2719" fmla="*/ 5946591 h 6857991"/>
              <a:gd name="connsiteX2720" fmla="*/ 8198484 w 12191984"/>
              <a:gd name="connsiteY2720" fmla="*/ 5952223 h 6857991"/>
              <a:gd name="connsiteX2721" fmla="*/ 8200359 w 12191984"/>
              <a:gd name="connsiteY2721" fmla="*/ 5955039 h 6857991"/>
              <a:gd name="connsiteX2722" fmla="*/ 8204110 w 12191984"/>
              <a:gd name="connsiteY2722" fmla="*/ 5957855 h 6857991"/>
              <a:gd name="connsiteX2723" fmla="*/ 8210673 w 12191984"/>
              <a:gd name="connsiteY2723" fmla="*/ 5960671 h 6857991"/>
              <a:gd name="connsiteX2724" fmla="*/ 8219112 w 12191984"/>
              <a:gd name="connsiteY2724" fmla="*/ 5962548 h 6857991"/>
              <a:gd name="connsiteX2725" fmla="*/ 8228489 w 12191984"/>
              <a:gd name="connsiteY2725" fmla="*/ 5963487 h 6857991"/>
              <a:gd name="connsiteX2726" fmla="*/ 8243492 w 12191984"/>
              <a:gd name="connsiteY2726" fmla="*/ 5961609 h 6857991"/>
              <a:gd name="connsiteX2727" fmla="*/ 8255681 w 12191984"/>
              <a:gd name="connsiteY2727" fmla="*/ 5955978 h 6857991"/>
              <a:gd name="connsiteX2728" fmla="*/ 8263183 w 12191984"/>
              <a:gd name="connsiteY2728" fmla="*/ 5946591 h 6857991"/>
              <a:gd name="connsiteX2729" fmla="*/ 8265996 w 12191984"/>
              <a:gd name="connsiteY2729" fmla="*/ 5933450 h 6857991"/>
              <a:gd name="connsiteX2730" fmla="*/ 8264120 w 12191984"/>
              <a:gd name="connsiteY2730" fmla="*/ 5922186 h 6857991"/>
              <a:gd name="connsiteX2731" fmla="*/ 8258494 w 12191984"/>
              <a:gd name="connsiteY2731" fmla="*/ 5914677 h 6857991"/>
              <a:gd name="connsiteX2732" fmla="*/ 8250993 w 12191984"/>
              <a:gd name="connsiteY2732" fmla="*/ 5909045 h 6857991"/>
              <a:gd name="connsiteX2733" fmla="*/ 8242554 w 12191984"/>
              <a:gd name="connsiteY2733" fmla="*/ 5905291 h 6857991"/>
              <a:gd name="connsiteX2734" fmla="*/ 8234115 w 12191984"/>
              <a:gd name="connsiteY2734" fmla="*/ 5901536 h 6857991"/>
              <a:gd name="connsiteX2735" fmla="*/ 8226614 w 12191984"/>
              <a:gd name="connsiteY2735" fmla="*/ 5897782 h 6857991"/>
              <a:gd name="connsiteX2736" fmla="*/ 8220988 w 12191984"/>
              <a:gd name="connsiteY2736" fmla="*/ 5893088 h 6857991"/>
              <a:gd name="connsiteX2737" fmla="*/ 8219112 w 12191984"/>
              <a:gd name="connsiteY2737" fmla="*/ 5886518 h 6857991"/>
              <a:gd name="connsiteX2738" fmla="*/ 8220050 w 12191984"/>
              <a:gd name="connsiteY2738" fmla="*/ 5880886 h 6857991"/>
              <a:gd name="connsiteX2739" fmla="*/ 8222863 w 12191984"/>
              <a:gd name="connsiteY2739" fmla="*/ 5876193 h 6857991"/>
              <a:gd name="connsiteX2740" fmla="*/ 8228489 w 12191984"/>
              <a:gd name="connsiteY2740" fmla="*/ 5873377 h 6857991"/>
              <a:gd name="connsiteX2741" fmla="*/ 8235990 w 12191984"/>
              <a:gd name="connsiteY2741" fmla="*/ 5872438 h 6857991"/>
              <a:gd name="connsiteX2742" fmla="*/ 8244429 w 12191984"/>
              <a:gd name="connsiteY2742" fmla="*/ 5873377 h 6857991"/>
              <a:gd name="connsiteX2743" fmla="*/ 8250993 w 12191984"/>
              <a:gd name="connsiteY2743" fmla="*/ 5876193 h 6857991"/>
              <a:gd name="connsiteX2744" fmla="*/ 8255681 w 12191984"/>
              <a:gd name="connsiteY2744" fmla="*/ 5879009 h 6857991"/>
              <a:gd name="connsiteX2745" fmla="*/ 8258494 w 12191984"/>
              <a:gd name="connsiteY2745" fmla="*/ 5879947 h 6857991"/>
              <a:gd name="connsiteX2746" fmla="*/ 8259432 w 12191984"/>
              <a:gd name="connsiteY2746" fmla="*/ 5879947 h 6857991"/>
              <a:gd name="connsiteX2747" fmla="*/ 8260370 w 12191984"/>
              <a:gd name="connsiteY2747" fmla="*/ 5879009 h 6857991"/>
              <a:gd name="connsiteX2748" fmla="*/ 8261307 w 12191984"/>
              <a:gd name="connsiteY2748" fmla="*/ 5877131 h 6857991"/>
              <a:gd name="connsiteX2749" fmla="*/ 8261307 w 12191984"/>
              <a:gd name="connsiteY2749" fmla="*/ 5874315 h 6857991"/>
              <a:gd name="connsiteX2750" fmla="*/ 8261307 w 12191984"/>
              <a:gd name="connsiteY2750" fmla="*/ 5871499 h 6857991"/>
              <a:gd name="connsiteX2751" fmla="*/ 8261307 w 12191984"/>
              <a:gd name="connsiteY2751" fmla="*/ 5869622 h 6857991"/>
              <a:gd name="connsiteX2752" fmla="*/ 8260370 w 12191984"/>
              <a:gd name="connsiteY2752" fmla="*/ 5867745 h 6857991"/>
              <a:gd name="connsiteX2753" fmla="*/ 8258494 w 12191984"/>
              <a:gd name="connsiteY2753" fmla="*/ 5865868 h 6857991"/>
              <a:gd name="connsiteX2754" fmla="*/ 8255681 w 12191984"/>
              <a:gd name="connsiteY2754" fmla="*/ 5863990 h 6857991"/>
              <a:gd name="connsiteX2755" fmla="*/ 8250055 w 12191984"/>
              <a:gd name="connsiteY2755" fmla="*/ 5862113 h 6857991"/>
              <a:gd name="connsiteX2756" fmla="*/ 8243492 w 12191984"/>
              <a:gd name="connsiteY2756" fmla="*/ 5860236 h 6857991"/>
              <a:gd name="connsiteX2757" fmla="*/ 8235990 w 12191984"/>
              <a:gd name="connsiteY2757" fmla="*/ 5859297 h 6857991"/>
              <a:gd name="connsiteX2758" fmla="*/ 7985633 w 12191984"/>
              <a:gd name="connsiteY2758" fmla="*/ 5859297 h 6857991"/>
              <a:gd name="connsiteX2759" fmla="*/ 7966880 w 12191984"/>
              <a:gd name="connsiteY2759" fmla="*/ 5863052 h 6857991"/>
              <a:gd name="connsiteX2760" fmla="*/ 7952815 w 12191984"/>
              <a:gd name="connsiteY2760" fmla="*/ 5873377 h 6857991"/>
              <a:gd name="connsiteX2761" fmla="*/ 7943438 w 12191984"/>
              <a:gd name="connsiteY2761" fmla="*/ 5890272 h 6857991"/>
              <a:gd name="connsiteX2762" fmla="*/ 7940625 w 12191984"/>
              <a:gd name="connsiteY2762" fmla="*/ 5911861 h 6857991"/>
              <a:gd name="connsiteX2763" fmla="*/ 7943438 w 12191984"/>
              <a:gd name="connsiteY2763" fmla="*/ 5934389 h 6857991"/>
              <a:gd name="connsiteX2764" fmla="*/ 7952815 w 12191984"/>
              <a:gd name="connsiteY2764" fmla="*/ 5950346 h 6857991"/>
              <a:gd name="connsiteX2765" fmla="*/ 7967817 w 12191984"/>
              <a:gd name="connsiteY2765" fmla="*/ 5959732 h 6857991"/>
              <a:gd name="connsiteX2766" fmla="*/ 7988446 w 12191984"/>
              <a:gd name="connsiteY2766" fmla="*/ 5962548 h 6857991"/>
              <a:gd name="connsiteX2767" fmla="*/ 8001573 w 12191984"/>
              <a:gd name="connsiteY2767" fmla="*/ 5961609 h 6857991"/>
              <a:gd name="connsiteX2768" fmla="*/ 8011887 w 12191984"/>
              <a:gd name="connsiteY2768" fmla="*/ 5959732 h 6857991"/>
              <a:gd name="connsiteX2769" fmla="*/ 8019389 w 12191984"/>
              <a:gd name="connsiteY2769" fmla="*/ 5956916 h 6857991"/>
              <a:gd name="connsiteX2770" fmla="*/ 8023139 w 12191984"/>
              <a:gd name="connsiteY2770" fmla="*/ 5955039 h 6857991"/>
              <a:gd name="connsiteX2771" fmla="*/ 8024077 w 12191984"/>
              <a:gd name="connsiteY2771" fmla="*/ 5954100 h 6857991"/>
              <a:gd name="connsiteX2772" fmla="*/ 8025015 w 12191984"/>
              <a:gd name="connsiteY2772" fmla="*/ 5952223 h 6857991"/>
              <a:gd name="connsiteX2773" fmla="*/ 8025015 w 12191984"/>
              <a:gd name="connsiteY2773" fmla="*/ 5950346 h 6857991"/>
              <a:gd name="connsiteX2774" fmla="*/ 8025015 w 12191984"/>
              <a:gd name="connsiteY2774" fmla="*/ 5947530 h 6857991"/>
              <a:gd name="connsiteX2775" fmla="*/ 8025015 w 12191984"/>
              <a:gd name="connsiteY2775" fmla="*/ 5944714 h 6857991"/>
              <a:gd name="connsiteX2776" fmla="*/ 8024077 w 12191984"/>
              <a:gd name="connsiteY2776" fmla="*/ 5942837 h 6857991"/>
              <a:gd name="connsiteX2777" fmla="*/ 8023139 w 12191984"/>
              <a:gd name="connsiteY2777" fmla="*/ 5941898 h 6857991"/>
              <a:gd name="connsiteX2778" fmla="*/ 8022202 w 12191984"/>
              <a:gd name="connsiteY2778" fmla="*/ 5941898 h 6857991"/>
              <a:gd name="connsiteX2779" fmla="*/ 8018451 w 12191984"/>
              <a:gd name="connsiteY2779" fmla="*/ 5942837 h 6857991"/>
              <a:gd name="connsiteX2780" fmla="*/ 8011887 w 12191984"/>
              <a:gd name="connsiteY2780" fmla="*/ 5945652 h 6857991"/>
              <a:gd name="connsiteX2781" fmla="*/ 8002511 w 12191984"/>
              <a:gd name="connsiteY2781" fmla="*/ 5948468 h 6857991"/>
              <a:gd name="connsiteX2782" fmla="*/ 7990321 w 12191984"/>
              <a:gd name="connsiteY2782" fmla="*/ 5949407 h 6857991"/>
              <a:gd name="connsiteX2783" fmla="*/ 7976256 w 12191984"/>
              <a:gd name="connsiteY2783" fmla="*/ 5946591 h 6857991"/>
              <a:gd name="connsiteX2784" fmla="*/ 7966880 w 12191984"/>
              <a:gd name="connsiteY2784" fmla="*/ 5940021 h 6857991"/>
              <a:gd name="connsiteX2785" fmla="*/ 7961254 w 12191984"/>
              <a:gd name="connsiteY2785" fmla="*/ 5928757 h 6857991"/>
              <a:gd name="connsiteX2786" fmla="*/ 7959378 w 12191984"/>
              <a:gd name="connsiteY2786" fmla="*/ 5914677 h 6857991"/>
              <a:gd name="connsiteX2787" fmla="*/ 8022202 w 12191984"/>
              <a:gd name="connsiteY2787" fmla="*/ 5914677 h 6857991"/>
              <a:gd name="connsiteX2788" fmla="*/ 8026890 w 12191984"/>
              <a:gd name="connsiteY2788" fmla="*/ 5912800 h 6857991"/>
              <a:gd name="connsiteX2789" fmla="*/ 8028765 w 12191984"/>
              <a:gd name="connsiteY2789" fmla="*/ 5907168 h 6857991"/>
              <a:gd name="connsiteX2790" fmla="*/ 8027828 w 12191984"/>
              <a:gd name="connsiteY2790" fmla="*/ 5907168 h 6857991"/>
              <a:gd name="connsiteX2791" fmla="*/ 8027828 w 12191984"/>
              <a:gd name="connsiteY2791" fmla="*/ 5904352 h 6857991"/>
              <a:gd name="connsiteX2792" fmla="*/ 8025015 w 12191984"/>
              <a:gd name="connsiteY2792" fmla="*/ 5886518 h 6857991"/>
              <a:gd name="connsiteX2793" fmla="*/ 8017514 w 12191984"/>
              <a:gd name="connsiteY2793" fmla="*/ 5872438 h 6857991"/>
              <a:gd name="connsiteX2794" fmla="*/ 8004386 w 12191984"/>
              <a:gd name="connsiteY2794" fmla="*/ 5863052 h 6857991"/>
              <a:gd name="connsiteX2795" fmla="*/ 7985633 w 12191984"/>
              <a:gd name="connsiteY2795" fmla="*/ 5859297 h 6857991"/>
              <a:gd name="connsiteX2796" fmla="*/ 7739028 w 12191984"/>
              <a:gd name="connsiteY2796" fmla="*/ 5859297 h 6857991"/>
              <a:gd name="connsiteX2797" fmla="*/ 7733402 w 12191984"/>
              <a:gd name="connsiteY2797" fmla="*/ 5860236 h 6857991"/>
              <a:gd name="connsiteX2798" fmla="*/ 7727776 w 12191984"/>
              <a:gd name="connsiteY2798" fmla="*/ 5863052 h 6857991"/>
              <a:gd name="connsiteX2799" fmla="*/ 7721212 w 12191984"/>
              <a:gd name="connsiteY2799" fmla="*/ 5868683 h 6857991"/>
              <a:gd name="connsiteX2800" fmla="*/ 7713711 w 12191984"/>
              <a:gd name="connsiteY2800" fmla="*/ 5878070 h 6857991"/>
              <a:gd name="connsiteX2801" fmla="*/ 7713711 w 12191984"/>
              <a:gd name="connsiteY2801" fmla="*/ 5863990 h 6857991"/>
              <a:gd name="connsiteX2802" fmla="*/ 7713711 w 12191984"/>
              <a:gd name="connsiteY2802" fmla="*/ 5862113 h 6857991"/>
              <a:gd name="connsiteX2803" fmla="*/ 7712773 w 12191984"/>
              <a:gd name="connsiteY2803" fmla="*/ 5861174 h 6857991"/>
              <a:gd name="connsiteX2804" fmla="*/ 7709960 w 12191984"/>
              <a:gd name="connsiteY2804" fmla="*/ 5860236 h 6857991"/>
              <a:gd name="connsiteX2805" fmla="*/ 7706209 w 12191984"/>
              <a:gd name="connsiteY2805" fmla="*/ 5860236 h 6857991"/>
              <a:gd name="connsiteX2806" fmla="*/ 7702459 w 12191984"/>
              <a:gd name="connsiteY2806" fmla="*/ 5860236 h 6857991"/>
              <a:gd name="connsiteX2807" fmla="*/ 7699646 w 12191984"/>
              <a:gd name="connsiteY2807" fmla="*/ 5861174 h 6857991"/>
              <a:gd name="connsiteX2808" fmla="*/ 7698708 w 12191984"/>
              <a:gd name="connsiteY2808" fmla="*/ 5862113 h 6857991"/>
              <a:gd name="connsiteX2809" fmla="*/ 7698708 w 12191984"/>
              <a:gd name="connsiteY2809" fmla="*/ 5863990 h 6857991"/>
              <a:gd name="connsiteX2810" fmla="*/ 7698708 w 12191984"/>
              <a:gd name="connsiteY2810" fmla="*/ 5959732 h 6857991"/>
              <a:gd name="connsiteX2811" fmla="*/ 7698708 w 12191984"/>
              <a:gd name="connsiteY2811" fmla="*/ 5961609 h 6857991"/>
              <a:gd name="connsiteX2812" fmla="*/ 7699646 w 12191984"/>
              <a:gd name="connsiteY2812" fmla="*/ 5962548 h 6857991"/>
              <a:gd name="connsiteX2813" fmla="*/ 7702459 w 12191984"/>
              <a:gd name="connsiteY2813" fmla="*/ 5963487 h 6857991"/>
              <a:gd name="connsiteX2814" fmla="*/ 7706209 w 12191984"/>
              <a:gd name="connsiteY2814" fmla="*/ 5963487 h 6857991"/>
              <a:gd name="connsiteX2815" fmla="*/ 7710898 w 12191984"/>
              <a:gd name="connsiteY2815" fmla="*/ 5963487 h 6857991"/>
              <a:gd name="connsiteX2816" fmla="*/ 7713711 w 12191984"/>
              <a:gd name="connsiteY2816" fmla="*/ 5962548 h 6857991"/>
              <a:gd name="connsiteX2817" fmla="*/ 7714648 w 12191984"/>
              <a:gd name="connsiteY2817" fmla="*/ 5961609 h 6857991"/>
              <a:gd name="connsiteX2818" fmla="*/ 7714648 w 12191984"/>
              <a:gd name="connsiteY2818" fmla="*/ 5959732 h 6857991"/>
              <a:gd name="connsiteX2819" fmla="*/ 7714648 w 12191984"/>
              <a:gd name="connsiteY2819" fmla="*/ 5896843 h 6857991"/>
              <a:gd name="connsiteX2820" fmla="*/ 7721212 w 12191984"/>
              <a:gd name="connsiteY2820" fmla="*/ 5887456 h 6857991"/>
              <a:gd name="connsiteX2821" fmla="*/ 7726838 w 12191984"/>
              <a:gd name="connsiteY2821" fmla="*/ 5880886 h 6857991"/>
              <a:gd name="connsiteX2822" fmla="*/ 7732464 w 12191984"/>
              <a:gd name="connsiteY2822" fmla="*/ 5877131 h 6857991"/>
              <a:gd name="connsiteX2823" fmla="*/ 7738090 w 12191984"/>
              <a:gd name="connsiteY2823" fmla="*/ 5876193 h 6857991"/>
              <a:gd name="connsiteX2824" fmla="*/ 7741841 w 12191984"/>
              <a:gd name="connsiteY2824" fmla="*/ 5876193 h 6857991"/>
              <a:gd name="connsiteX2825" fmla="*/ 7745591 w 12191984"/>
              <a:gd name="connsiteY2825" fmla="*/ 5877131 h 6857991"/>
              <a:gd name="connsiteX2826" fmla="*/ 7748404 w 12191984"/>
              <a:gd name="connsiteY2826" fmla="*/ 5878070 h 6857991"/>
              <a:gd name="connsiteX2827" fmla="*/ 7750280 w 12191984"/>
              <a:gd name="connsiteY2827" fmla="*/ 5879009 h 6857991"/>
              <a:gd name="connsiteX2828" fmla="*/ 7751217 w 12191984"/>
              <a:gd name="connsiteY2828" fmla="*/ 5878070 h 6857991"/>
              <a:gd name="connsiteX2829" fmla="*/ 7752155 w 12191984"/>
              <a:gd name="connsiteY2829" fmla="*/ 5877131 h 6857991"/>
              <a:gd name="connsiteX2830" fmla="*/ 7752155 w 12191984"/>
              <a:gd name="connsiteY2830" fmla="*/ 5874315 h 6857991"/>
              <a:gd name="connsiteX2831" fmla="*/ 7752155 w 12191984"/>
              <a:gd name="connsiteY2831" fmla="*/ 5870561 h 6857991"/>
              <a:gd name="connsiteX2832" fmla="*/ 7752155 w 12191984"/>
              <a:gd name="connsiteY2832" fmla="*/ 5865868 h 6857991"/>
              <a:gd name="connsiteX2833" fmla="*/ 7752155 w 12191984"/>
              <a:gd name="connsiteY2833" fmla="*/ 5863990 h 6857991"/>
              <a:gd name="connsiteX2834" fmla="*/ 7752155 w 12191984"/>
              <a:gd name="connsiteY2834" fmla="*/ 5863052 h 6857991"/>
              <a:gd name="connsiteX2835" fmla="*/ 7751217 w 12191984"/>
              <a:gd name="connsiteY2835" fmla="*/ 5862113 h 6857991"/>
              <a:gd name="connsiteX2836" fmla="*/ 7749342 w 12191984"/>
              <a:gd name="connsiteY2836" fmla="*/ 5861174 h 6857991"/>
              <a:gd name="connsiteX2837" fmla="*/ 7745591 w 12191984"/>
              <a:gd name="connsiteY2837" fmla="*/ 5860236 h 6857991"/>
              <a:gd name="connsiteX2838" fmla="*/ 7741841 w 12191984"/>
              <a:gd name="connsiteY2838" fmla="*/ 5859297 h 6857991"/>
              <a:gd name="connsiteX2839" fmla="*/ 7739028 w 12191984"/>
              <a:gd name="connsiteY2839" fmla="*/ 5859297 h 6857991"/>
              <a:gd name="connsiteX2840" fmla="*/ 7569310 w 12191984"/>
              <a:gd name="connsiteY2840" fmla="*/ 5859297 h 6857991"/>
              <a:gd name="connsiteX2841" fmla="*/ 7554308 w 12191984"/>
              <a:gd name="connsiteY2841" fmla="*/ 5861174 h 6857991"/>
              <a:gd name="connsiteX2842" fmla="*/ 7543056 w 12191984"/>
              <a:gd name="connsiteY2842" fmla="*/ 5867745 h 6857991"/>
              <a:gd name="connsiteX2843" fmla="*/ 7536492 w 12191984"/>
              <a:gd name="connsiteY2843" fmla="*/ 5877131 h 6857991"/>
              <a:gd name="connsiteX2844" fmla="*/ 7534617 w 12191984"/>
              <a:gd name="connsiteY2844" fmla="*/ 5887456 h 6857991"/>
              <a:gd name="connsiteX2845" fmla="*/ 7536492 w 12191984"/>
              <a:gd name="connsiteY2845" fmla="*/ 5898720 h 6857991"/>
              <a:gd name="connsiteX2846" fmla="*/ 7542118 w 12191984"/>
              <a:gd name="connsiteY2846" fmla="*/ 5906229 h 6857991"/>
              <a:gd name="connsiteX2847" fmla="*/ 7549619 w 12191984"/>
              <a:gd name="connsiteY2847" fmla="*/ 5911861 h 6857991"/>
              <a:gd name="connsiteX2848" fmla="*/ 7558058 w 12191984"/>
              <a:gd name="connsiteY2848" fmla="*/ 5915616 h 6857991"/>
              <a:gd name="connsiteX2849" fmla="*/ 7566497 w 12191984"/>
              <a:gd name="connsiteY2849" fmla="*/ 5919370 h 6857991"/>
              <a:gd name="connsiteX2850" fmla="*/ 7573999 w 12191984"/>
              <a:gd name="connsiteY2850" fmla="*/ 5923125 h 6857991"/>
              <a:gd name="connsiteX2851" fmla="*/ 7579625 w 12191984"/>
              <a:gd name="connsiteY2851" fmla="*/ 5927818 h 6857991"/>
              <a:gd name="connsiteX2852" fmla="*/ 7581500 w 12191984"/>
              <a:gd name="connsiteY2852" fmla="*/ 5934389 h 6857991"/>
              <a:gd name="connsiteX2853" fmla="*/ 7579625 w 12191984"/>
              <a:gd name="connsiteY2853" fmla="*/ 5940959 h 6857991"/>
              <a:gd name="connsiteX2854" fmla="*/ 7575874 w 12191984"/>
              <a:gd name="connsiteY2854" fmla="*/ 5945652 h 6857991"/>
              <a:gd name="connsiteX2855" fmla="*/ 7569310 w 12191984"/>
              <a:gd name="connsiteY2855" fmla="*/ 5948468 h 6857991"/>
              <a:gd name="connsiteX2856" fmla="*/ 7560871 w 12191984"/>
              <a:gd name="connsiteY2856" fmla="*/ 5949407 h 6857991"/>
              <a:gd name="connsiteX2857" fmla="*/ 7550557 w 12191984"/>
              <a:gd name="connsiteY2857" fmla="*/ 5947530 h 6857991"/>
              <a:gd name="connsiteX2858" fmla="*/ 7543056 w 12191984"/>
              <a:gd name="connsiteY2858" fmla="*/ 5944714 h 6857991"/>
              <a:gd name="connsiteX2859" fmla="*/ 7537430 w 12191984"/>
              <a:gd name="connsiteY2859" fmla="*/ 5941898 h 6857991"/>
              <a:gd name="connsiteX2860" fmla="*/ 7533679 w 12191984"/>
              <a:gd name="connsiteY2860" fmla="*/ 5940021 h 6857991"/>
              <a:gd name="connsiteX2861" fmla="*/ 7532741 w 12191984"/>
              <a:gd name="connsiteY2861" fmla="*/ 5940021 h 6857991"/>
              <a:gd name="connsiteX2862" fmla="*/ 7531804 w 12191984"/>
              <a:gd name="connsiteY2862" fmla="*/ 5940959 h 6857991"/>
              <a:gd name="connsiteX2863" fmla="*/ 7530866 w 12191984"/>
              <a:gd name="connsiteY2863" fmla="*/ 5942837 h 6857991"/>
              <a:gd name="connsiteX2864" fmla="*/ 7530866 w 12191984"/>
              <a:gd name="connsiteY2864" fmla="*/ 5946591 h 6857991"/>
              <a:gd name="connsiteX2865" fmla="*/ 7531804 w 12191984"/>
              <a:gd name="connsiteY2865" fmla="*/ 5952223 h 6857991"/>
              <a:gd name="connsiteX2866" fmla="*/ 7533679 w 12191984"/>
              <a:gd name="connsiteY2866" fmla="*/ 5955039 h 6857991"/>
              <a:gd name="connsiteX2867" fmla="*/ 7537430 w 12191984"/>
              <a:gd name="connsiteY2867" fmla="*/ 5957855 h 6857991"/>
              <a:gd name="connsiteX2868" fmla="*/ 7543993 w 12191984"/>
              <a:gd name="connsiteY2868" fmla="*/ 5960671 h 6857991"/>
              <a:gd name="connsiteX2869" fmla="*/ 7552432 w 12191984"/>
              <a:gd name="connsiteY2869" fmla="*/ 5962548 h 6857991"/>
              <a:gd name="connsiteX2870" fmla="*/ 7561809 w 12191984"/>
              <a:gd name="connsiteY2870" fmla="*/ 5963487 h 6857991"/>
              <a:gd name="connsiteX2871" fmla="*/ 7576812 w 12191984"/>
              <a:gd name="connsiteY2871" fmla="*/ 5961609 h 6857991"/>
              <a:gd name="connsiteX2872" fmla="*/ 7589001 w 12191984"/>
              <a:gd name="connsiteY2872" fmla="*/ 5955978 h 6857991"/>
              <a:gd name="connsiteX2873" fmla="*/ 7596503 w 12191984"/>
              <a:gd name="connsiteY2873" fmla="*/ 5946591 h 6857991"/>
              <a:gd name="connsiteX2874" fmla="*/ 7599316 w 12191984"/>
              <a:gd name="connsiteY2874" fmla="*/ 5933450 h 6857991"/>
              <a:gd name="connsiteX2875" fmla="*/ 7597440 w 12191984"/>
              <a:gd name="connsiteY2875" fmla="*/ 5922186 h 6857991"/>
              <a:gd name="connsiteX2876" fmla="*/ 7591814 w 12191984"/>
              <a:gd name="connsiteY2876" fmla="*/ 5914677 h 6857991"/>
              <a:gd name="connsiteX2877" fmla="*/ 7584313 w 12191984"/>
              <a:gd name="connsiteY2877" fmla="*/ 5909045 h 6857991"/>
              <a:gd name="connsiteX2878" fmla="*/ 7575874 w 12191984"/>
              <a:gd name="connsiteY2878" fmla="*/ 5905291 h 6857991"/>
              <a:gd name="connsiteX2879" fmla="*/ 7567435 w 12191984"/>
              <a:gd name="connsiteY2879" fmla="*/ 5901536 h 6857991"/>
              <a:gd name="connsiteX2880" fmla="*/ 7559934 w 12191984"/>
              <a:gd name="connsiteY2880" fmla="*/ 5897782 h 6857991"/>
              <a:gd name="connsiteX2881" fmla="*/ 7554308 w 12191984"/>
              <a:gd name="connsiteY2881" fmla="*/ 5893088 h 6857991"/>
              <a:gd name="connsiteX2882" fmla="*/ 7552432 w 12191984"/>
              <a:gd name="connsiteY2882" fmla="*/ 5886518 h 6857991"/>
              <a:gd name="connsiteX2883" fmla="*/ 7553370 w 12191984"/>
              <a:gd name="connsiteY2883" fmla="*/ 5880886 h 6857991"/>
              <a:gd name="connsiteX2884" fmla="*/ 7556183 w 12191984"/>
              <a:gd name="connsiteY2884" fmla="*/ 5876193 h 6857991"/>
              <a:gd name="connsiteX2885" fmla="*/ 7561809 w 12191984"/>
              <a:gd name="connsiteY2885" fmla="*/ 5873377 h 6857991"/>
              <a:gd name="connsiteX2886" fmla="*/ 7569310 w 12191984"/>
              <a:gd name="connsiteY2886" fmla="*/ 5872438 h 6857991"/>
              <a:gd name="connsiteX2887" fmla="*/ 7577749 w 12191984"/>
              <a:gd name="connsiteY2887" fmla="*/ 5873377 h 6857991"/>
              <a:gd name="connsiteX2888" fmla="*/ 7584313 w 12191984"/>
              <a:gd name="connsiteY2888" fmla="*/ 5876193 h 6857991"/>
              <a:gd name="connsiteX2889" fmla="*/ 7589001 w 12191984"/>
              <a:gd name="connsiteY2889" fmla="*/ 5879009 h 6857991"/>
              <a:gd name="connsiteX2890" fmla="*/ 7591814 w 12191984"/>
              <a:gd name="connsiteY2890" fmla="*/ 5879947 h 6857991"/>
              <a:gd name="connsiteX2891" fmla="*/ 7592752 w 12191984"/>
              <a:gd name="connsiteY2891" fmla="*/ 5879947 h 6857991"/>
              <a:gd name="connsiteX2892" fmla="*/ 7593690 w 12191984"/>
              <a:gd name="connsiteY2892" fmla="*/ 5879009 h 6857991"/>
              <a:gd name="connsiteX2893" fmla="*/ 7594627 w 12191984"/>
              <a:gd name="connsiteY2893" fmla="*/ 5877131 h 6857991"/>
              <a:gd name="connsiteX2894" fmla="*/ 7594627 w 12191984"/>
              <a:gd name="connsiteY2894" fmla="*/ 5874315 h 6857991"/>
              <a:gd name="connsiteX2895" fmla="*/ 7594627 w 12191984"/>
              <a:gd name="connsiteY2895" fmla="*/ 5871499 h 6857991"/>
              <a:gd name="connsiteX2896" fmla="*/ 7594627 w 12191984"/>
              <a:gd name="connsiteY2896" fmla="*/ 5869622 h 6857991"/>
              <a:gd name="connsiteX2897" fmla="*/ 7593690 w 12191984"/>
              <a:gd name="connsiteY2897" fmla="*/ 5867745 h 6857991"/>
              <a:gd name="connsiteX2898" fmla="*/ 7591814 w 12191984"/>
              <a:gd name="connsiteY2898" fmla="*/ 5865868 h 6857991"/>
              <a:gd name="connsiteX2899" fmla="*/ 7589001 w 12191984"/>
              <a:gd name="connsiteY2899" fmla="*/ 5863990 h 6857991"/>
              <a:gd name="connsiteX2900" fmla="*/ 7583375 w 12191984"/>
              <a:gd name="connsiteY2900" fmla="*/ 5862113 h 6857991"/>
              <a:gd name="connsiteX2901" fmla="*/ 7576812 w 12191984"/>
              <a:gd name="connsiteY2901" fmla="*/ 5860236 h 6857991"/>
              <a:gd name="connsiteX2902" fmla="*/ 7569310 w 12191984"/>
              <a:gd name="connsiteY2902" fmla="*/ 5859297 h 6857991"/>
              <a:gd name="connsiteX2903" fmla="*/ 9868465 w 12191984"/>
              <a:gd name="connsiteY2903" fmla="*/ 5858359 h 6857991"/>
              <a:gd name="connsiteX2904" fmla="*/ 9853462 w 12191984"/>
              <a:gd name="connsiteY2904" fmla="*/ 5861175 h 6857991"/>
              <a:gd name="connsiteX2905" fmla="*/ 9842210 w 12191984"/>
              <a:gd name="connsiteY2905" fmla="*/ 5867745 h 6857991"/>
              <a:gd name="connsiteX2906" fmla="*/ 9834709 w 12191984"/>
              <a:gd name="connsiteY2906" fmla="*/ 5879009 h 6857991"/>
              <a:gd name="connsiteX2907" fmla="*/ 9831896 w 12191984"/>
              <a:gd name="connsiteY2907" fmla="*/ 5894028 h 6857991"/>
              <a:gd name="connsiteX2908" fmla="*/ 9833771 w 12191984"/>
              <a:gd name="connsiteY2908" fmla="*/ 5906230 h 6857991"/>
              <a:gd name="connsiteX2909" fmla="*/ 9839397 w 12191984"/>
              <a:gd name="connsiteY2909" fmla="*/ 5914678 h 6857991"/>
              <a:gd name="connsiteX2910" fmla="*/ 9832833 w 12191984"/>
              <a:gd name="connsiteY2910" fmla="*/ 5924064 h 6857991"/>
              <a:gd name="connsiteX2911" fmla="*/ 9830021 w 12191984"/>
              <a:gd name="connsiteY2911" fmla="*/ 5935328 h 6857991"/>
              <a:gd name="connsiteX2912" fmla="*/ 9832833 w 12191984"/>
              <a:gd name="connsiteY2912" fmla="*/ 5943776 h 6857991"/>
              <a:gd name="connsiteX2913" fmla="*/ 9840335 w 12191984"/>
              <a:gd name="connsiteY2913" fmla="*/ 5950346 h 6857991"/>
              <a:gd name="connsiteX2914" fmla="*/ 9834709 w 12191984"/>
              <a:gd name="connsiteY2914" fmla="*/ 5955978 h 6857991"/>
              <a:gd name="connsiteX2915" fmla="*/ 9830021 w 12191984"/>
              <a:gd name="connsiteY2915" fmla="*/ 5961610 h 6857991"/>
              <a:gd name="connsiteX2916" fmla="*/ 9827207 w 12191984"/>
              <a:gd name="connsiteY2916" fmla="*/ 5968181 h 6857991"/>
              <a:gd name="connsiteX2917" fmla="*/ 9826270 w 12191984"/>
              <a:gd name="connsiteY2917" fmla="*/ 5974751 h 6857991"/>
              <a:gd name="connsiteX2918" fmla="*/ 9828145 w 12191984"/>
              <a:gd name="connsiteY2918" fmla="*/ 5985076 h 6857991"/>
              <a:gd name="connsiteX2919" fmla="*/ 9835647 w 12191984"/>
              <a:gd name="connsiteY2919" fmla="*/ 5993524 h 6857991"/>
              <a:gd name="connsiteX2920" fmla="*/ 9848774 w 12191984"/>
              <a:gd name="connsiteY2920" fmla="*/ 5999156 h 6857991"/>
              <a:gd name="connsiteX2921" fmla="*/ 9868465 w 12191984"/>
              <a:gd name="connsiteY2921" fmla="*/ 6001033 h 6857991"/>
              <a:gd name="connsiteX2922" fmla="*/ 9889093 w 12191984"/>
              <a:gd name="connsiteY2922" fmla="*/ 5998217 h 6857991"/>
              <a:gd name="connsiteX2923" fmla="*/ 9903158 w 12191984"/>
              <a:gd name="connsiteY2923" fmla="*/ 5990708 h 6857991"/>
              <a:gd name="connsiteX2924" fmla="*/ 9911597 w 12191984"/>
              <a:gd name="connsiteY2924" fmla="*/ 5980383 h 6857991"/>
              <a:gd name="connsiteX2925" fmla="*/ 9914410 w 12191984"/>
              <a:gd name="connsiteY2925" fmla="*/ 5968181 h 6857991"/>
              <a:gd name="connsiteX2926" fmla="*/ 9911597 w 12191984"/>
              <a:gd name="connsiteY2926" fmla="*/ 5956917 h 6857991"/>
              <a:gd name="connsiteX2927" fmla="*/ 9905034 w 12191984"/>
              <a:gd name="connsiteY2927" fmla="*/ 5949408 h 6857991"/>
              <a:gd name="connsiteX2928" fmla="*/ 9894719 w 12191984"/>
              <a:gd name="connsiteY2928" fmla="*/ 5944714 h 6857991"/>
              <a:gd name="connsiteX2929" fmla="*/ 9881592 w 12191984"/>
              <a:gd name="connsiteY2929" fmla="*/ 5942837 h 6857991"/>
              <a:gd name="connsiteX2930" fmla="*/ 9857213 w 12191984"/>
              <a:gd name="connsiteY2930" fmla="*/ 5941899 h 6857991"/>
              <a:gd name="connsiteX2931" fmla="*/ 9847836 w 12191984"/>
              <a:gd name="connsiteY2931" fmla="*/ 5939083 h 6857991"/>
              <a:gd name="connsiteX2932" fmla="*/ 9844086 w 12191984"/>
              <a:gd name="connsiteY2932" fmla="*/ 5932512 h 6857991"/>
              <a:gd name="connsiteX2933" fmla="*/ 9845023 w 12191984"/>
              <a:gd name="connsiteY2933" fmla="*/ 5926880 h 6857991"/>
              <a:gd name="connsiteX2934" fmla="*/ 9847836 w 12191984"/>
              <a:gd name="connsiteY2934" fmla="*/ 5922187 h 6857991"/>
              <a:gd name="connsiteX2935" fmla="*/ 9856275 w 12191984"/>
              <a:gd name="connsiteY2935" fmla="*/ 5925942 h 6857991"/>
              <a:gd name="connsiteX2936" fmla="*/ 9867527 w 12191984"/>
              <a:gd name="connsiteY2936" fmla="*/ 5927819 h 6857991"/>
              <a:gd name="connsiteX2937" fmla="*/ 9882530 w 12191984"/>
              <a:gd name="connsiteY2937" fmla="*/ 5925942 h 6857991"/>
              <a:gd name="connsiteX2938" fmla="*/ 9893782 w 12191984"/>
              <a:gd name="connsiteY2938" fmla="*/ 5919371 h 6857991"/>
              <a:gd name="connsiteX2939" fmla="*/ 9901283 w 12191984"/>
              <a:gd name="connsiteY2939" fmla="*/ 5909046 h 6857991"/>
              <a:gd name="connsiteX2940" fmla="*/ 9904096 w 12191984"/>
              <a:gd name="connsiteY2940" fmla="*/ 5894028 h 6857991"/>
              <a:gd name="connsiteX2941" fmla="*/ 9902221 w 12191984"/>
              <a:gd name="connsiteY2941" fmla="*/ 5884641 h 6857991"/>
              <a:gd name="connsiteX2942" fmla="*/ 9896595 w 12191984"/>
              <a:gd name="connsiteY2942" fmla="*/ 5876193 h 6857991"/>
              <a:gd name="connsiteX2943" fmla="*/ 9910660 w 12191984"/>
              <a:gd name="connsiteY2943" fmla="*/ 5876193 h 6857991"/>
              <a:gd name="connsiteX2944" fmla="*/ 9913473 w 12191984"/>
              <a:gd name="connsiteY2944" fmla="*/ 5874316 h 6857991"/>
              <a:gd name="connsiteX2945" fmla="*/ 9914410 w 12191984"/>
              <a:gd name="connsiteY2945" fmla="*/ 5868684 h 6857991"/>
              <a:gd name="connsiteX2946" fmla="*/ 9915348 w 12191984"/>
              <a:gd name="connsiteY2946" fmla="*/ 5862114 h 6857991"/>
              <a:gd name="connsiteX2947" fmla="*/ 9912535 w 12191984"/>
              <a:gd name="connsiteY2947" fmla="*/ 5860236 h 6857991"/>
              <a:gd name="connsiteX2948" fmla="*/ 9883467 w 12191984"/>
              <a:gd name="connsiteY2948" fmla="*/ 5860236 h 6857991"/>
              <a:gd name="connsiteX2949" fmla="*/ 9876904 w 12191984"/>
              <a:gd name="connsiteY2949" fmla="*/ 5859298 h 6857991"/>
              <a:gd name="connsiteX2950" fmla="*/ 9868465 w 12191984"/>
              <a:gd name="connsiteY2950" fmla="*/ 5858359 h 6857991"/>
              <a:gd name="connsiteX2951" fmla="*/ 8088776 w 12191984"/>
              <a:gd name="connsiteY2951" fmla="*/ 5858359 h 6857991"/>
              <a:gd name="connsiteX2952" fmla="*/ 8073773 w 12191984"/>
              <a:gd name="connsiteY2952" fmla="*/ 5861175 h 6857991"/>
              <a:gd name="connsiteX2953" fmla="*/ 8062521 w 12191984"/>
              <a:gd name="connsiteY2953" fmla="*/ 5867745 h 6857991"/>
              <a:gd name="connsiteX2954" fmla="*/ 8055020 w 12191984"/>
              <a:gd name="connsiteY2954" fmla="*/ 5879009 h 6857991"/>
              <a:gd name="connsiteX2955" fmla="*/ 8052207 w 12191984"/>
              <a:gd name="connsiteY2955" fmla="*/ 5894028 h 6857991"/>
              <a:gd name="connsiteX2956" fmla="*/ 8054082 w 12191984"/>
              <a:gd name="connsiteY2956" fmla="*/ 5906230 h 6857991"/>
              <a:gd name="connsiteX2957" fmla="*/ 8059708 w 12191984"/>
              <a:gd name="connsiteY2957" fmla="*/ 5914678 h 6857991"/>
              <a:gd name="connsiteX2958" fmla="*/ 8053145 w 12191984"/>
              <a:gd name="connsiteY2958" fmla="*/ 5924064 h 6857991"/>
              <a:gd name="connsiteX2959" fmla="*/ 8050332 w 12191984"/>
              <a:gd name="connsiteY2959" fmla="*/ 5935328 h 6857991"/>
              <a:gd name="connsiteX2960" fmla="*/ 8053145 w 12191984"/>
              <a:gd name="connsiteY2960" fmla="*/ 5943776 h 6857991"/>
              <a:gd name="connsiteX2961" fmla="*/ 8060646 w 12191984"/>
              <a:gd name="connsiteY2961" fmla="*/ 5950346 h 6857991"/>
              <a:gd name="connsiteX2962" fmla="*/ 8055020 w 12191984"/>
              <a:gd name="connsiteY2962" fmla="*/ 5955978 h 6857991"/>
              <a:gd name="connsiteX2963" fmla="*/ 8050332 w 12191984"/>
              <a:gd name="connsiteY2963" fmla="*/ 5961610 h 6857991"/>
              <a:gd name="connsiteX2964" fmla="*/ 8047519 w 12191984"/>
              <a:gd name="connsiteY2964" fmla="*/ 5968181 h 6857991"/>
              <a:gd name="connsiteX2965" fmla="*/ 8046581 w 12191984"/>
              <a:gd name="connsiteY2965" fmla="*/ 5974751 h 6857991"/>
              <a:gd name="connsiteX2966" fmla="*/ 8048456 w 12191984"/>
              <a:gd name="connsiteY2966" fmla="*/ 5985076 h 6857991"/>
              <a:gd name="connsiteX2967" fmla="*/ 8055958 w 12191984"/>
              <a:gd name="connsiteY2967" fmla="*/ 5993524 h 6857991"/>
              <a:gd name="connsiteX2968" fmla="*/ 8069085 w 12191984"/>
              <a:gd name="connsiteY2968" fmla="*/ 5999156 h 6857991"/>
              <a:gd name="connsiteX2969" fmla="*/ 8088776 w 12191984"/>
              <a:gd name="connsiteY2969" fmla="*/ 6001033 h 6857991"/>
              <a:gd name="connsiteX2970" fmla="*/ 8109405 w 12191984"/>
              <a:gd name="connsiteY2970" fmla="*/ 5998217 h 6857991"/>
              <a:gd name="connsiteX2971" fmla="*/ 8123470 w 12191984"/>
              <a:gd name="connsiteY2971" fmla="*/ 5990708 h 6857991"/>
              <a:gd name="connsiteX2972" fmla="*/ 8131909 w 12191984"/>
              <a:gd name="connsiteY2972" fmla="*/ 5980383 h 6857991"/>
              <a:gd name="connsiteX2973" fmla="*/ 8134722 w 12191984"/>
              <a:gd name="connsiteY2973" fmla="*/ 5968181 h 6857991"/>
              <a:gd name="connsiteX2974" fmla="*/ 8131909 w 12191984"/>
              <a:gd name="connsiteY2974" fmla="*/ 5956917 h 6857991"/>
              <a:gd name="connsiteX2975" fmla="*/ 8125345 w 12191984"/>
              <a:gd name="connsiteY2975" fmla="*/ 5949408 h 6857991"/>
              <a:gd name="connsiteX2976" fmla="*/ 8115031 w 12191984"/>
              <a:gd name="connsiteY2976" fmla="*/ 5944714 h 6857991"/>
              <a:gd name="connsiteX2977" fmla="*/ 8101903 w 12191984"/>
              <a:gd name="connsiteY2977" fmla="*/ 5942837 h 6857991"/>
              <a:gd name="connsiteX2978" fmla="*/ 8077524 w 12191984"/>
              <a:gd name="connsiteY2978" fmla="*/ 5941899 h 6857991"/>
              <a:gd name="connsiteX2979" fmla="*/ 8068147 w 12191984"/>
              <a:gd name="connsiteY2979" fmla="*/ 5939083 h 6857991"/>
              <a:gd name="connsiteX2980" fmla="*/ 8064397 w 12191984"/>
              <a:gd name="connsiteY2980" fmla="*/ 5932512 h 6857991"/>
              <a:gd name="connsiteX2981" fmla="*/ 8065334 w 12191984"/>
              <a:gd name="connsiteY2981" fmla="*/ 5926880 h 6857991"/>
              <a:gd name="connsiteX2982" fmla="*/ 8068147 w 12191984"/>
              <a:gd name="connsiteY2982" fmla="*/ 5922187 h 6857991"/>
              <a:gd name="connsiteX2983" fmla="*/ 8076586 w 12191984"/>
              <a:gd name="connsiteY2983" fmla="*/ 5925942 h 6857991"/>
              <a:gd name="connsiteX2984" fmla="*/ 8087838 w 12191984"/>
              <a:gd name="connsiteY2984" fmla="*/ 5927819 h 6857991"/>
              <a:gd name="connsiteX2985" fmla="*/ 8102841 w 12191984"/>
              <a:gd name="connsiteY2985" fmla="*/ 5925942 h 6857991"/>
              <a:gd name="connsiteX2986" fmla="*/ 8114093 w 12191984"/>
              <a:gd name="connsiteY2986" fmla="*/ 5919371 h 6857991"/>
              <a:gd name="connsiteX2987" fmla="*/ 8121594 w 12191984"/>
              <a:gd name="connsiteY2987" fmla="*/ 5909046 h 6857991"/>
              <a:gd name="connsiteX2988" fmla="*/ 8124407 w 12191984"/>
              <a:gd name="connsiteY2988" fmla="*/ 5894028 h 6857991"/>
              <a:gd name="connsiteX2989" fmla="*/ 8122532 w 12191984"/>
              <a:gd name="connsiteY2989" fmla="*/ 5884641 h 6857991"/>
              <a:gd name="connsiteX2990" fmla="*/ 8116906 w 12191984"/>
              <a:gd name="connsiteY2990" fmla="*/ 5876193 h 6857991"/>
              <a:gd name="connsiteX2991" fmla="*/ 8130971 w 12191984"/>
              <a:gd name="connsiteY2991" fmla="*/ 5876193 h 6857991"/>
              <a:gd name="connsiteX2992" fmla="*/ 8133784 w 12191984"/>
              <a:gd name="connsiteY2992" fmla="*/ 5874316 h 6857991"/>
              <a:gd name="connsiteX2993" fmla="*/ 8134722 w 12191984"/>
              <a:gd name="connsiteY2993" fmla="*/ 5868684 h 6857991"/>
              <a:gd name="connsiteX2994" fmla="*/ 8135659 w 12191984"/>
              <a:gd name="connsiteY2994" fmla="*/ 5862114 h 6857991"/>
              <a:gd name="connsiteX2995" fmla="*/ 8132846 w 12191984"/>
              <a:gd name="connsiteY2995" fmla="*/ 5860236 h 6857991"/>
              <a:gd name="connsiteX2996" fmla="*/ 8103779 w 12191984"/>
              <a:gd name="connsiteY2996" fmla="*/ 5860236 h 6857991"/>
              <a:gd name="connsiteX2997" fmla="*/ 8097215 w 12191984"/>
              <a:gd name="connsiteY2997" fmla="*/ 5859298 h 6857991"/>
              <a:gd name="connsiteX2998" fmla="*/ 8088776 w 12191984"/>
              <a:gd name="connsiteY2998" fmla="*/ 5858359 h 6857991"/>
              <a:gd name="connsiteX2999" fmla="*/ 10872705 w 12191984"/>
              <a:gd name="connsiteY2999" fmla="*/ 5836770 h 6857991"/>
              <a:gd name="connsiteX3000" fmla="*/ 10869892 w 12191984"/>
              <a:gd name="connsiteY3000" fmla="*/ 5837709 h 6857991"/>
              <a:gd name="connsiteX3001" fmla="*/ 10868954 w 12191984"/>
              <a:gd name="connsiteY3001" fmla="*/ 5838647 h 6857991"/>
              <a:gd name="connsiteX3002" fmla="*/ 10868954 w 12191984"/>
              <a:gd name="connsiteY3002" fmla="*/ 5839586 h 6857991"/>
              <a:gd name="connsiteX3003" fmla="*/ 10868954 w 12191984"/>
              <a:gd name="connsiteY3003" fmla="*/ 5862113 h 6857991"/>
              <a:gd name="connsiteX3004" fmla="*/ 10855827 w 12191984"/>
              <a:gd name="connsiteY3004" fmla="*/ 5862113 h 6857991"/>
              <a:gd name="connsiteX3005" fmla="*/ 10853951 w 12191984"/>
              <a:gd name="connsiteY3005" fmla="*/ 5862113 h 6857991"/>
              <a:gd name="connsiteX3006" fmla="*/ 10853014 w 12191984"/>
              <a:gd name="connsiteY3006" fmla="*/ 5863052 h 6857991"/>
              <a:gd name="connsiteX3007" fmla="*/ 10852076 w 12191984"/>
              <a:gd name="connsiteY3007" fmla="*/ 5864929 h 6857991"/>
              <a:gd name="connsiteX3008" fmla="*/ 10852076 w 12191984"/>
              <a:gd name="connsiteY3008" fmla="*/ 5868684 h 6857991"/>
              <a:gd name="connsiteX3009" fmla="*/ 10853014 w 12191984"/>
              <a:gd name="connsiteY3009" fmla="*/ 5874316 h 6857991"/>
              <a:gd name="connsiteX3010" fmla="*/ 10855827 w 12191984"/>
              <a:gd name="connsiteY3010" fmla="*/ 5876193 h 6857991"/>
              <a:gd name="connsiteX3011" fmla="*/ 10868954 w 12191984"/>
              <a:gd name="connsiteY3011" fmla="*/ 5876193 h 6857991"/>
              <a:gd name="connsiteX3012" fmla="*/ 10868954 w 12191984"/>
              <a:gd name="connsiteY3012" fmla="*/ 5931573 h 6857991"/>
              <a:gd name="connsiteX3013" fmla="*/ 10870829 w 12191984"/>
              <a:gd name="connsiteY3013" fmla="*/ 5945653 h 6857991"/>
              <a:gd name="connsiteX3014" fmla="*/ 10875518 w 12191984"/>
              <a:gd name="connsiteY3014" fmla="*/ 5955978 h 6857991"/>
              <a:gd name="connsiteX3015" fmla="*/ 10883957 w 12191984"/>
              <a:gd name="connsiteY3015" fmla="*/ 5961610 h 6857991"/>
              <a:gd name="connsiteX3016" fmla="*/ 10896146 w 12191984"/>
              <a:gd name="connsiteY3016" fmla="*/ 5963487 h 6857991"/>
              <a:gd name="connsiteX3017" fmla="*/ 10900835 w 12191984"/>
              <a:gd name="connsiteY3017" fmla="*/ 5963487 h 6857991"/>
              <a:gd name="connsiteX3018" fmla="*/ 10905523 w 12191984"/>
              <a:gd name="connsiteY3018" fmla="*/ 5962549 h 6857991"/>
              <a:gd name="connsiteX3019" fmla="*/ 10909274 w 12191984"/>
              <a:gd name="connsiteY3019" fmla="*/ 5961610 h 6857991"/>
              <a:gd name="connsiteX3020" fmla="*/ 10912087 w 12191984"/>
              <a:gd name="connsiteY3020" fmla="*/ 5959733 h 6857991"/>
              <a:gd name="connsiteX3021" fmla="*/ 10913024 w 12191984"/>
              <a:gd name="connsiteY3021" fmla="*/ 5956917 h 6857991"/>
              <a:gd name="connsiteX3022" fmla="*/ 10913024 w 12191984"/>
              <a:gd name="connsiteY3022" fmla="*/ 5952223 h 6857991"/>
              <a:gd name="connsiteX3023" fmla="*/ 10913962 w 12191984"/>
              <a:gd name="connsiteY3023" fmla="*/ 5947530 h 6857991"/>
              <a:gd name="connsiteX3024" fmla="*/ 10913024 w 12191984"/>
              <a:gd name="connsiteY3024" fmla="*/ 5945653 h 6857991"/>
              <a:gd name="connsiteX3025" fmla="*/ 10912087 w 12191984"/>
              <a:gd name="connsiteY3025" fmla="*/ 5944714 h 6857991"/>
              <a:gd name="connsiteX3026" fmla="*/ 10911149 w 12191984"/>
              <a:gd name="connsiteY3026" fmla="*/ 5944714 h 6857991"/>
              <a:gd name="connsiteX3027" fmla="*/ 10909274 w 12191984"/>
              <a:gd name="connsiteY3027" fmla="*/ 5945653 h 6857991"/>
              <a:gd name="connsiteX3028" fmla="*/ 10906461 w 12191984"/>
              <a:gd name="connsiteY3028" fmla="*/ 5946592 h 6857991"/>
              <a:gd name="connsiteX3029" fmla="*/ 10902710 w 12191984"/>
              <a:gd name="connsiteY3029" fmla="*/ 5947530 h 6857991"/>
              <a:gd name="connsiteX3030" fmla="*/ 10898022 w 12191984"/>
              <a:gd name="connsiteY3030" fmla="*/ 5948469 h 6857991"/>
              <a:gd name="connsiteX3031" fmla="*/ 10887708 w 12191984"/>
              <a:gd name="connsiteY3031" fmla="*/ 5943776 h 6857991"/>
              <a:gd name="connsiteX3032" fmla="*/ 10884894 w 12191984"/>
              <a:gd name="connsiteY3032" fmla="*/ 5928757 h 6857991"/>
              <a:gd name="connsiteX3033" fmla="*/ 10884894 w 12191984"/>
              <a:gd name="connsiteY3033" fmla="*/ 5876193 h 6857991"/>
              <a:gd name="connsiteX3034" fmla="*/ 10909274 w 12191984"/>
              <a:gd name="connsiteY3034" fmla="*/ 5876193 h 6857991"/>
              <a:gd name="connsiteX3035" fmla="*/ 10912087 w 12191984"/>
              <a:gd name="connsiteY3035" fmla="*/ 5874316 h 6857991"/>
              <a:gd name="connsiteX3036" fmla="*/ 10913024 w 12191984"/>
              <a:gd name="connsiteY3036" fmla="*/ 5868684 h 6857991"/>
              <a:gd name="connsiteX3037" fmla="*/ 10913024 w 12191984"/>
              <a:gd name="connsiteY3037" fmla="*/ 5864929 h 6857991"/>
              <a:gd name="connsiteX3038" fmla="*/ 10912087 w 12191984"/>
              <a:gd name="connsiteY3038" fmla="*/ 5863052 h 6857991"/>
              <a:gd name="connsiteX3039" fmla="*/ 10911149 w 12191984"/>
              <a:gd name="connsiteY3039" fmla="*/ 5862113 h 6857991"/>
              <a:gd name="connsiteX3040" fmla="*/ 10909274 w 12191984"/>
              <a:gd name="connsiteY3040" fmla="*/ 5862113 h 6857991"/>
              <a:gd name="connsiteX3041" fmla="*/ 10884894 w 12191984"/>
              <a:gd name="connsiteY3041" fmla="*/ 5862113 h 6857991"/>
              <a:gd name="connsiteX3042" fmla="*/ 10884894 w 12191984"/>
              <a:gd name="connsiteY3042" fmla="*/ 5839586 h 6857991"/>
              <a:gd name="connsiteX3043" fmla="*/ 10884894 w 12191984"/>
              <a:gd name="connsiteY3043" fmla="*/ 5838647 h 6857991"/>
              <a:gd name="connsiteX3044" fmla="*/ 10883957 w 12191984"/>
              <a:gd name="connsiteY3044" fmla="*/ 5837709 h 6857991"/>
              <a:gd name="connsiteX3045" fmla="*/ 10881144 w 12191984"/>
              <a:gd name="connsiteY3045" fmla="*/ 5836770 h 6857991"/>
              <a:gd name="connsiteX3046" fmla="*/ 10876456 w 12191984"/>
              <a:gd name="connsiteY3046" fmla="*/ 5836770 h 6857991"/>
              <a:gd name="connsiteX3047" fmla="*/ 10872705 w 12191984"/>
              <a:gd name="connsiteY3047" fmla="*/ 5836770 h 6857991"/>
              <a:gd name="connsiteX3048" fmla="*/ 8398205 w 12191984"/>
              <a:gd name="connsiteY3048" fmla="*/ 5836770 h 6857991"/>
              <a:gd name="connsiteX3049" fmla="*/ 8395393 w 12191984"/>
              <a:gd name="connsiteY3049" fmla="*/ 5837709 h 6857991"/>
              <a:gd name="connsiteX3050" fmla="*/ 8394455 w 12191984"/>
              <a:gd name="connsiteY3050" fmla="*/ 5838647 h 6857991"/>
              <a:gd name="connsiteX3051" fmla="*/ 8394455 w 12191984"/>
              <a:gd name="connsiteY3051" fmla="*/ 5839586 h 6857991"/>
              <a:gd name="connsiteX3052" fmla="*/ 8394455 w 12191984"/>
              <a:gd name="connsiteY3052" fmla="*/ 5862113 h 6857991"/>
              <a:gd name="connsiteX3053" fmla="*/ 8381328 w 12191984"/>
              <a:gd name="connsiteY3053" fmla="*/ 5862113 h 6857991"/>
              <a:gd name="connsiteX3054" fmla="*/ 8379452 w 12191984"/>
              <a:gd name="connsiteY3054" fmla="*/ 5862113 h 6857991"/>
              <a:gd name="connsiteX3055" fmla="*/ 8378514 w 12191984"/>
              <a:gd name="connsiteY3055" fmla="*/ 5863052 h 6857991"/>
              <a:gd name="connsiteX3056" fmla="*/ 8377577 w 12191984"/>
              <a:gd name="connsiteY3056" fmla="*/ 5864929 h 6857991"/>
              <a:gd name="connsiteX3057" fmla="*/ 8377577 w 12191984"/>
              <a:gd name="connsiteY3057" fmla="*/ 5868684 h 6857991"/>
              <a:gd name="connsiteX3058" fmla="*/ 8378514 w 12191984"/>
              <a:gd name="connsiteY3058" fmla="*/ 5874316 h 6857991"/>
              <a:gd name="connsiteX3059" fmla="*/ 8381328 w 12191984"/>
              <a:gd name="connsiteY3059" fmla="*/ 5876193 h 6857991"/>
              <a:gd name="connsiteX3060" fmla="*/ 8394455 w 12191984"/>
              <a:gd name="connsiteY3060" fmla="*/ 5876193 h 6857991"/>
              <a:gd name="connsiteX3061" fmla="*/ 8394455 w 12191984"/>
              <a:gd name="connsiteY3061" fmla="*/ 5931573 h 6857991"/>
              <a:gd name="connsiteX3062" fmla="*/ 8396330 w 12191984"/>
              <a:gd name="connsiteY3062" fmla="*/ 5945653 h 6857991"/>
              <a:gd name="connsiteX3063" fmla="*/ 8401019 w 12191984"/>
              <a:gd name="connsiteY3063" fmla="*/ 5955978 h 6857991"/>
              <a:gd name="connsiteX3064" fmla="*/ 8409458 w 12191984"/>
              <a:gd name="connsiteY3064" fmla="*/ 5961610 h 6857991"/>
              <a:gd name="connsiteX3065" fmla="*/ 8421647 w 12191984"/>
              <a:gd name="connsiteY3065" fmla="*/ 5963487 h 6857991"/>
              <a:gd name="connsiteX3066" fmla="*/ 8426335 w 12191984"/>
              <a:gd name="connsiteY3066" fmla="*/ 5963487 h 6857991"/>
              <a:gd name="connsiteX3067" fmla="*/ 8431024 w 12191984"/>
              <a:gd name="connsiteY3067" fmla="*/ 5962549 h 6857991"/>
              <a:gd name="connsiteX3068" fmla="*/ 8434774 w 12191984"/>
              <a:gd name="connsiteY3068" fmla="*/ 5961610 h 6857991"/>
              <a:gd name="connsiteX3069" fmla="*/ 8437588 w 12191984"/>
              <a:gd name="connsiteY3069" fmla="*/ 5959733 h 6857991"/>
              <a:gd name="connsiteX3070" fmla="*/ 8438525 w 12191984"/>
              <a:gd name="connsiteY3070" fmla="*/ 5956917 h 6857991"/>
              <a:gd name="connsiteX3071" fmla="*/ 8438525 w 12191984"/>
              <a:gd name="connsiteY3071" fmla="*/ 5952223 h 6857991"/>
              <a:gd name="connsiteX3072" fmla="*/ 8439463 w 12191984"/>
              <a:gd name="connsiteY3072" fmla="*/ 5947530 h 6857991"/>
              <a:gd name="connsiteX3073" fmla="*/ 8438525 w 12191984"/>
              <a:gd name="connsiteY3073" fmla="*/ 5945653 h 6857991"/>
              <a:gd name="connsiteX3074" fmla="*/ 8437588 w 12191984"/>
              <a:gd name="connsiteY3074" fmla="*/ 5944714 h 6857991"/>
              <a:gd name="connsiteX3075" fmla="*/ 8436650 w 12191984"/>
              <a:gd name="connsiteY3075" fmla="*/ 5944714 h 6857991"/>
              <a:gd name="connsiteX3076" fmla="*/ 8434774 w 12191984"/>
              <a:gd name="connsiteY3076" fmla="*/ 5945653 h 6857991"/>
              <a:gd name="connsiteX3077" fmla="*/ 8431961 w 12191984"/>
              <a:gd name="connsiteY3077" fmla="*/ 5946592 h 6857991"/>
              <a:gd name="connsiteX3078" fmla="*/ 8428211 w 12191984"/>
              <a:gd name="connsiteY3078" fmla="*/ 5947530 h 6857991"/>
              <a:gd name="connsiteX3079" fmla="*/ 8423523 w 12191984"/>
              <a:gd name="connsiteY3079" fmla="*/ 5948469 h 6857991"/>
              <a:gd name="connsiteX3080" fmla="*/ 8413208 w 12191984"/>
              <a:gd name="connsiteY3080" fmla="*/ 5943776 h 6857991"/>
              <a:gd name="connsiteX3081" fmla="*/ 8410395 w 12191984"/>
              <a:gd name="connsiteY3081" fmla="*/ 5928757 h 6857991"/>
              <a:gd name="connsiteX3082" fmla="*/ 8410395 w 12191984"/>
              <a:gd name="connsiteY3082" fmla="*/ 5876193 h 6857991"/>
              <a:gd name="connsiteX3083" fmla="*/ 8434774 w 12191984"/>
              <a:gd name="connsiteY3083" fmla="*/ 5876193 h 6857991"/>
              <a:gd name="connsiteX3084" fmla="*/ 8437588 w 12191984"/>
              <a:gd name="connsiteY3084" fmla="*/ 5874316 h 6857991"/>
              <a:gd name="connsiteX3085" fmla="*/ 8438525 w 12191984"/>
              <a:gd name="connsiteY3085" fmla="*/ 5868684 h 6857991"/>
              <a:gd name="connsiteX3086" fmla="*/ 8438525 w 12191984"/>
              <a:gd name="connsiteY3086" fmla="*/ 5864929 h 6857991"/>
              <a:gd name="connsiteX3087" fmla="*/ 8437588 w 12191984"/>
              <a:gd name="connsiteY3087" fmla="*/ 5863052 h 6857991"/>
              <a:gd name="connsiteX3088" fmla="*/ 8436650 w 12191984"/>
              <a:gd name="connsiteY3088" fmla="*/ 5862113 h 6857991"/>
              <a:gd name="connsiteX3089" fmla="*/ 8434774 w 12191984"/>
              <a:gd name="connsiteY3089" fmla="*/ 5862113 h 6857991"/>
              <a:gd name="connsiteX3090" fmla="*/ 8410395 w 12191984"/>
              <a:gd name="connsiteY3090" fmla="*/ 5862113 h 6857991"/>
              <a:gd name="connsiteX3091" fmla="*/ 8410395 w 12191984"/>
              <a:gd name="connsiteY3091" fmla="*/ 5839586 h 6857991"/>
              <a:gd name="connsiteX3092" fmla="*/ 8410395 w 12191984"/>
              <a:gd name="connsiteY3092" fmla="*/ 5838647 h 6857991"/>
              <a:gd name="connsiteX3093" fmla="*/ 8409458 w 12191984"/>
              <a:gd name="connsiteY3093" fmla="*/ 5837709 h 6857991"/>
              <a:gd name="connsiteX3094" fmla="*/ 8406644 w 12191984"/>
              <a:gd name="connsiteY3094" fmla="*/ 5836770 h 6857991"/>
              <a:gd name="connsiteX3095" fmla="*/ 8401956 w 12191984"/>
              <a:gd name="connsiteY3095" fmla="*/ 5836770 h 6857991"/>
              <a:gd name="connsiteX3096" fmla="*/ 8398205 w 12191984"/>
              <a:gd name="connsiteY3096" fmla="*/ 5836770 h 6857991"/>
              <a:gd name="connsiteX3097" fmla="*/ 7884366 w 12191984"/>
              <a:gd name="connsiteY3097" fmla="*/ 5836770 h 6857991"/>
              <a:gd name="connsiteX3098" fmla="*/ 7881553 w 12191984"/>
              <a:gd name="connsiteY3098" fmla="*/ 5837709 h 6857991"/>
              <a:gd name="connsiteX3099" fmla="*/ 7880615 w 12191984"/>
              <a:gd name="connsiteY3099" fmla="*/ 5838647 h 6857991"/>
              <a:gd name="connsiteX3100" fmla="*/ 7880615 w 12191984"/>
              <a:gd name="connsiteY3100" fmla="*/ 5839586 h 6857991"/>
              <a:gd name="connsiteX3101" fmla="*/ 7880615 w 12191984"/>
              <a:gd name="connsiteY3101" fmla="*/ 5862113 h 6857991"/>
              <a:gd name="connsiteX3102" fmla="*/ 7867488 w 12191984"/>
              <a:gd name="connsiteY3102" fmla="*/ 5862113 h 6857991"/>
              <a:gd name="connsiteX3103" fmla="*/ 7865612 w 12191984"/>
              <a:gd name="connsiteY3103" fmla="*/ 5862113 h 6857991"/>
              <a:gd name="connsiteX3104" fmla="*/ 7864675 w 12191984"/>
              <a:gd name="connsiteY3104" fmla="*/ 5863052 h 6857991"/>
              <a:gd name="connsiteX3105" fmla="*/ 7863737 w 12191984"/>
              <a:gd name="connsiteY3105" fmla="*/ 5864929 h 6857991"/>
              <a:gd name="connsiteX3106" fmla="*/ 7863737 w 12191984"/>
              <a:gd name="connsiteY3106" fmla="*/ 5868684 h 6857991"/>
              <a:gd name="connsiteX3107" fmla="*/ 7864675 w 12191984"/>
              <a:gd name="connsiteY3107" fmla="*/ 5874316 h 6857991"/>
              <a:gd name="connsiteX3108" fmla="*/ 7867488 w 12191984"/>
              <a:gd name="connsiteY3108" fmla="*/ 5876193 h 6857991"/>
              <a:gd name="connsiteX3109" fmla="*/ 7880615 w 12191984"/>
              <a:gd name="connsiteY3109" fmla="*/ 5876193 h 6857991"/>
              <a:gd name="connsiteX3110" fmla="*/ 7880615 w 12191984"/>
              <a:gd name="connsiteY3110" fmla="*/ 5931573 h 6857991"/>
              <a:gd name="connsiteX3111" fmla="*/ 7882490 w 12191984"/>
              <a:gd name="connsiteY3111" fmla="*/ 5945653 h 6857991"/>
              <a:gd name="connsiteX3112" fmla="*/ 7887179 w 12191984"/>
              <a:gd name="connsiteY3112" fmla="*/ 5955978 h 6857991"/>
              <a:gd name="connsiteX3113" fmla="*/ 7895618 w 12191984"/>
              <a:gd name="connsiteY3113" fmla="*/ 5961610 h 6857991"/>
              <a:gd name="connsiteX3114" fmla="*/ 7907807 w 12191984"/>
              <a:gd name="connsiteY3114" fmla="*/ 5963487 h 6857991"/>
              <a:gd name="connsiteX3115" fmla="*/ 7912496 w 12191984"/>
              <a:gd name="connsiteY3115" fmla="*/ 5963487 h 6857991"/>
              <a:gd name="connsiteX3116" fmla="*/ 7917184 w 12191984"/>
              <a:gd name="connsiteY3116" fmla="*/ 5962549 h 6857991"/>
              <a:gd name="connsiteX3117" fmla="*/ 7920935 w 12191984"/>
              <a:gd name="connsiteY3117" fmla="*/ 5961610 h 6857991"/>
              <a:gd name="connsiteX3118" fmla="*/ 7923748 w 12191984"/>
              <a:gd name="connsiteY3118" fmla="*/ 5959733 h 6857991"/>
              <a:gd name="connsiteX3119" fmla="*/ 7924685 w 12191984"/>
              <a:gd name="connsiteY3119" fmla="*/ 5956917 h 6857991"/>
              <a:gd name="connsiteX3120" fmla="*/ 7924685 w 12191984"/>
              <a:gd name="connsiteY3120" fmla="*/ 5952223 h 6857991"/>
              <a:gd name="connsiteX3121" fmla="*/ 7926561 w 12191984"/>
              <a:gd name="connsiteY3121" fmla="*/ 5947530 h 6857991"/>
              <a:gd name="connsiteX3122" fmla="*/ 7925623 w 12191984"/>
              <a:gd name="connsiteY3122" fmla="*/ 5945653 h 6857991"/>
              <a:gd name="connsiteX3123" fmla="*/ 7924685 w 12191984"/>
              <a:gd name="connsiteY3123" fmla="*/ 5944714 h 6857991"/>
              <a:gd name="connsiteX3124" fmla="*/ 7923748 w 12191984"/>
              <a:gd name="connsiteY3124" fmla="*/ 5944714 h 6857991"/>
              <a:gd name="connsiteX3125" fmla="*/ 7921872 w 12191984"/>
              <a:gd name="connsiteY3125" fmla="*/ 5945653 h 6857991"/>
              <a:gd name="connsiteX3126" fmla="*/ 7919059 w 12191984"/>
              <a:gd name="connsiteY3126" fmla="*/ 5946592 h 6857991"/>
              <a:gd name="connsiteX3127" fmla="*/ 7915309 w 12191984"/>
              <a:gd name="connsiteY3127" fmla="*/ 5947530 h 6857991"/>
              <a:gd name="connsiteX3128" fmla="*/ 7910620 w 12191984"/>
              <a:gd name="connsiteY3128" fmla="*/ 5948469 h 6857991"/>
              <a:gd name="connsiteX3129" fmla="*/ 7900306 w 12191984"/>
              <a:gd name="connsiteY3129" fmla="*/ 5943776 h 6857991"/>
              <a:gd name="connsiteX3130" fmla="*/ 7897493 w 12191984"/>
              <a:gd name="connsiteY3130" fmla="*/ 5928757 h 6857991"/>
              <a:gd name="connsiteX3131" fmla="*/ 7897493 w 12191984"/>
              <a:gd name="connsiteY3131" fmla="*/ 5876193 h 6857991"/>
              <a:gd name="connsiteX3132" fmla="*/ 7920935 w 12191984"/>
              <a:gd name="connsiteY3132" fmla="*/ 5876193 h 6857991"/>
              <a:gd name="connsiteX3133" fmla="*/ 7923748 w 12191984"/>
              <a:gd name="connsiteY3133" fmla="*/ 5874316 h 6857991"/>
              <a:gd name="connsiteX3134" fmla="*/ 7924685 w 12191984"/>
              <a:gd name="connsiteY3134" fmla="*/ 5868684 h 6857991"/>
              <a:gd name="connsiteX3135" fmla="*/ 7924685 w 12191984"/>
              <a:gd name="connsiteY3135" fmla="*/ 5864929 h 6857991"/>
              <a:gd name="connsiteX3136" fmla="*/ 7923748 w 12191984"/>
              <a:gd name="connsiteY3136" fmla="*/ 5863052 h 6857991"/>
              <a:gd name="connsiteX3137" fmla="*/ 7922810 w 12191984"/>
              <a:gd name="connsiteY3137" fmla="*/ 5862113 h 6857991"/>
              <a:gd name="connsiteX3138" fmla="*/ 7920935 w 12191984"/>
              <a:gd name="connsiteY3138" fmla="*/ 5862113 h 6857991"/>
              <a:gd name="connsiteX3139" fmla="*/ 7896555 w 12191984"/>
              <a:gd name="connsiteY3139" fmla="*/ 5862113 h 6857991"/>
              <a:gd name="connsiteX3140" fmla="*/ 7896555 w 12191984"/>
              <a:gd name="connsiteY3140" fmla="*/ 5839586 h 6857991"/>
              <a:gd name="connsiteX3141" fmla="*/ 7896555 w 12191984"/>
              <a:gd name="connsiteY3141" fmla="*/ 5838647 h 6857991"/>
              <a:gd name="connsiteX3142" fmla="*/ 7895618 w 12191984"/>
              <a:gd name="connsiteY3142" fmla="*/ 5837709 h 6857991"/>
              <a:gd name="connsiteX3143" fmla="*/ 7892805 w 12191984"/>
              <a:gd name="connsiteY3143" fmla="*/ 5836770 h 6857991"/>
              <a:gd name="connsiteX3144" fmla="*/ 7888116 w 12191984"/>
              <a:gd name="connsiteY3144" fmla="*/ 5836770 h 6857991"/>
              <a:gd name="connsiteX3145" fmla="*/ 7884366 w 12191984"/>
              <a:gd name="connsiteY3145" fmla="*/ 5836770 h 6857991"/>
              <a:gd name="connsiteX3146" fmla="*/ 7634009 w 12191984"/>
              <a:gd name="connsiteY3146" fmla="*/ 5836770 h 6857991"/>
              <a:gd name="connsiteX3147" fmla="*/ 7631196 w 12191984"/>
              <a:gd name="connsiteY3147" fmla="*/ 5837709 h 6857991"/>
              <a:gd name="connsiteX3148" fmla="*/ 7630258 w 12191984"/>
              <a:gd name="connsiteY3148" fmla="*/ 5838647 h 6857991"/>
              <a:gd name="connsiteX3149" fmla="*/ 7630258 w 12191984"/>
              <a:gd name="connsiteY3149" fmla="*/ 5839586 h 6857991"/>
              <a:gd name="connsiteX3150" fmla="*/ 7630258 w 12191984"/>
              <a:gd name="connsiteY3150" fmla="*/ 5862113 h 6857991"/>
              <a:gd name="connsiteX3151" fmla="*/ 7617131 w 12191984"/>
              <a:gd name="connsiteY3151" fmla="*/ 5862113 h 6857991"/>
              <a:gd name="connsiteX3152" fmla="*/ 7615255 w 12191984"/>
              <a:gd name="connsiteY3152" fmla="*/ 5862113 h 6857991"/>
              <a:gd name="connsiteX3153" fmla="*/ 7614318 w 12191984"/>
              <a:gd name="connsiteY3153" fmla="*/ 5863052 h 6857991"/>
              <a:gd name="connsiteX3154" fmla="*/ 7613380 w 12191984"/>
              <a:gd name="connsiteY3154" fmla="*/ 5864929 h 6857991"/>
              <a:gd name="connsiteX3155" fmla="*/ 7613380 w 12191984"/>
              <a:gd name="connsiteY3155" fmla="*/ 5868684 h 6857991"/>
              <a:gd name="connsiteX3156" fmla="*/ 7614318 w 12191984"/>
              <a:gd name="connsiteY3156" fmla="*/ 5874316 h 6857991"/>
              <a:gd name="connsiteX3157" fmla="*/ 7617131 w 12191984"/>
              <a:gd name="connsiteY3157" fmla="*/ 5876193 h 6857991"/>
              <a:gd name="connsiteX3158" fmla="*/ 7630258 w 12191984"/>
              <a:gd name="connsiteY3158" fmla="*/ 5876193 h 6857991"/>
              <a:gd name="connsiteX3159" fmla="*/ 7630258 w 12191984"/>
              <a:gd name="connsiteY3159" fmla="*/ 5931573 h 6857991"/>
              <a:gd name="connsiteX3160" fmla="*/ 7632133 w 12191984"/>
              <a:gd name="connsiteY3160" fmla="*/ 5945653 h 6857991"/>
              <a:gd name="connsiteX3161" fmla="*/ 7636822 w 12191984"/>
              <a:gd name="connsiteY3161" fmla="*/ 5955978 h 6857991"/>
              <a:gd name="connsiteX3162" fmla="*/ 7645261 w 12191984"/>
              <a:gd name="connsiteY3162" fmla="*/ 5961610 h 6857991"/>
              <a:gd name="connsiteX3163" fmla="*/ 7657450 w 12191984"/>
              <a:gd name="connsiteY3163" fmla="*/ 5963487 h 6857991"/>
              <a:gd name="connsiteX3164" fmla="*/ 7662139 w 12191984"/>
              <a:gd name="connsiteY3164" fmla="*/ 5963487 h 6857991"/>
              <a:gd name="connsiteX3165" fmla="*/ 7666827 w 12191984"/>
              <a:gd name="connsiteY3165" fmla="*/ 5962549 h 6857991"/>
              <a:gd name="connsiteX3166" fmla="*/ 7670578 w 12191984"/>
              <a:gd name="connsiteY3166" fmla="*/ 5961610 h 6857991"/>
              <a:gd name="connsiteX3167" fmla="*/ 7673391 w 12191984"/>
              <a:gd name="connsiteY3167" fmla="*/ 5959733 h 6857991"/>
              <a:gd name="connsiteX3168" fmla="*/ 7674328 w 12191984"/>
              <a:gd name="connsiteY3168" fmla="*/ 5956917 h 6857991"/>
              <a:gd name="connsiteX3169" fmla="*/ 7674328 w 12191984"/>
              <a:gd name="connsiteY3169" fmla="*/ 5952223 h 6857991"/>
              <a:gd name="connsiteX3170" fmla="*/ 7675266 w 12191984"/>
              <a:gd name="connsiteY3170" fmla="*/ 5947530 h 6857991"/>
              <a:gd name="connsiteX3171" fmla="*/ 7674328 w 12191984"/>
              <a:gd name="connsiteY3171" fmla="*/ 5945653 h 6857991"/>
              <a:gd name="connsiteX3172" fmla="*/ 7673391 w 12191984"/>
              <a:gd name="connsiteY3172" fmla="*/ 5944714 h 6857991"/>
              <a:gd name="connsiteX3173" fmla="*/ 7672453 w 12191984"/>
              <a:gd name="connsiteY3173" fmla="*/ 5944714 h 6857991"/>
              <a:gd name="connsiteX3174" fmla="*/ 7670578 w 12191984"/>
              <a:gd name="connsiteY3174" fmla="*/ 5945653 h 6857991"/>
              <a:gd name="connsiteX3175" fmla="*/ 7667765 w 12191984"/>
              <a:gd name="connsiteY3175" fmla="*/ 5946592 h 6857991"/>
              <a:gd name="connsiteX3176" fmla="*/ 7664014 w 12191984"/>
              <a:gd name="connsiteY3176" fmla="*/ 5947530 h 6857991"/>
              <a:gd name="connsiteX3177" fmla="*/ 7659326 w 12191984"/>
              <a:gd name="connsiteY3177" fmla="*/ 5948469 h 6857991"/>
              <a:gd name="connsiteX3178" fmla="*/ 7649011 w 12191984"/>
              <a:gd name="connsiteY3178" fmla="*/ 5943776 h 6857991"/>
              <a:gd name="connsiteX3179" fmla="*/ 7646198 w 12191984"/>
              <a:gd name="connsiteY3179" fmla="*/ 5928757 h 6857991"/>
              <a:gd name="connsiteX3180" fmla="*/ 7646198 w 12191984"/>
              <a:gd name="connsiteY3180" fmla="*/ 5876193 h 6857991"/>
              <a:gd name="connsiteX3181" fmla="*/ 7670578 w 12191984"/>
              <a:gd name="connsiteY3181" fmla="*/ 5876193 h 6857991"/>
              <a:gd name="connsiteX3182" fmla="*/ 7673391 w 12191984"/>
              <a:gd name="connsiteY3182" fmla="*/ 5874316 h 6857991"/>
              <a:gd name="connsiteX3183" fmla="*/ 7674328 w 12191984"/>
              <a:gd name="connsiteY3183" fmla="*/ 5868684 h 6857991"/>
              <a:gd name="connsiteX3184" fmla="*/ 7674328 w 12191984"/>
              <a:gd name="connsiteY3184" fmla="*/ 5864929 h 6857991"/>
              <a:gd name="connsiteX3185" fmla="*/ 7673391 w 12191984"/>
              <a:gd name="connsiteY3185" fmla="*/ 5863052 h 6857991"/>
              <a:gd name="connsiteX3186" fmla="*/ 7672453 w 12191984"/>
              <a:gd name="connsiteY3186" fmla="*/ 5862113 h 6857991"/>
              <a:gd name="connsiteX3187" fmla="*/ 7670578 w 12191984"/>
              <a:gd name="connsiteY3187" fmla="*/ 5862113 h 6857991"/>
              <a:gd name="connsiteX3188" fmla="*/ 7646198 w 12191984"/>
              <a:gd name="connsiteY3188" fmla="*/ 5862113 h 6857991"/>
              <a:gd name="connsiteX3189" fmla="*/ 7646198 w 12191984"/>
              <a:gd name="connsiteY3189" fmla="*/ 5839586 h 6857991"/>
              <a:gd name="connsiteX3190" fmla="*/ 7646198 w 12191984"/>
              <a:gd name="connsiteY3190" fmla="*/ 5838647 h 6857991"/>
              <a:gd name="connsiteX3191" fmla="*/ 7645261 w 12191984"/>
              <a:gd name="connsiteY3191" fmla="*/ 5837709 h 6857991"/>
              <a:gd name="connsiteX3192" fmla="*/ 7642448 w 12191984"/>
              <a:gd name="connsiteY3192" fmla="*/ 5836770 h 6857991"/>
              <a:gd name="connsiteX3193" fmla="*/ 7637759 w 12191984"/>
              <a:gd name="connsiteY3193" fmla="*/ 5836770 h 6857991"/>
              <a:gd name="connsiteX3194" fmla="*/ 7634009 w 12191984"/>
              <a:gd name="connsiteY3194" fmla="*/ 5836770 h 6857991"/>
              <a:gd name="connsiteX3195" fmla="*/ 9111769 w 12191984"/>
              <a:gd name="connsiteY3195" fmla="*/ 5834892 h 6857991"/>
              <a:gd name="connsiteX3196" fmla="*/ 9108956 w 12191984"/>
              <a:gd name="connsiteY3196" fmla="*/ 5835831 h 6857991"/>
              <a:gd name="connsiteX3197" fmla="*/ 9108018 w 12191984"/>
              <a:gd name="connsiteY3197" fmla="*/ 5836769 h 6857991"/>
              <a:gd name="connsiteX3198" fmla="*/ 9108018 w 12191984"/>
              <a:gd name="connsiteY3198" fmla="*/ 5837708 h 6857991"/>
              <a:gd name="connsiteX3199" fmla="*/ 9108018 w 12191984"/>
              <a:gd name="connsiteY3199" fmla="*/ 5860235 h 6857991"/>
              <a:gd name="connsiteX3200" fmla="*/ 9094891 w 12191984"/>
              <a:gd name="connsiteY3200" fmla="*/ 5860235 h 6857991"/>
              <a:gd name="connsiteX3201" fmla="*/ 9093015 w 12191984"/>
              <a:gd name="connsiteY3201" fmla="*/ 5860235 h 6857991"/>
              <a:gd name="connsiteX3202" fmla="*/ 9092078 w 12191984"/>
              <a:gd name="connsiteY3202" fmla="*/ 5861174 h 6857991"/>
              <a:gd name="connsiteX3203" fmla="*/ 9091140 w 12191984"/>
              <a:gd name="connsiteY3203" fmla="*/ 5863051 h 6857991"/>
              <a:gd name="connsiteX3204" fmla="*/ 9091140 w 12191984"/>
              <a:gd name="connsiteY3204" fmla="*/ 5866806 h 6857991"/>
              <a:gd name="connsiteX3205" fmla="*/ 9092078 w 12191984"/>
              <a:gd name="connsiteY3205" fmla="*/ 5872438 h 6857991"/>
              <a:gd name="connsiteX3206" fmla="*/ 9094891 w 12191984"/>
              <a:gd name="connsiteY3206" fmla="*/ 5874315 h 6857991"/>
              <a:gd name="connsiteX3207" fmla="*/ 9108018 w 12191984"/>
              <a:gd name="connsiteY3207" fmla="*/ 5874315 h 6857991"/>
              <a:gd name="connsiteX3208" fmla="*/ 9108018 w 12191984"/>
              <a:gd name="connsiteY3208" fmla="*/ 5929695 h 6857991"/>
              <a:gd name="connsiteX3209" fmla="*/ 9109893 w 12191984"/>
              <a:gd name="connsiteY3209" fmla="*/ 5943775 h 6857991"/>
              <a:gd name="connsiteX3210" fmla="*/ 9114582 w 12191984"/>
              <a:gd name="connsiteY3210" fmla="*/ 5954100 h 6857991"/>
              <a:gd name="connsiteX3211" fmla="*/ 9123021 w 12191984"/>
              <a:gd name="connsiteY3211" fmla="*/ 5959732 h 6857991"/>
              <a:gd name="connsiteX3212" fmla="*/ 9135210 w 12191984"/>
              <a:gd name="connsiteY3212" fmla="*/ 5961609 h 6857991"/>
              <a:gd name="connsiteX3213" fmla="*/ 9139899 w 12191984"/>
              <a:gd name="connsiteY3213" fmla="*/ 5961609 h 6857991"/>
              <a:gd name="connsiteX3214" fmla="*/ 9144587 w 12191984"/>
              <a:gd name="connsiteY3214" fmla="*/ 5960671 h 6857991"/>
              <a:gd name="connsiteX3215" fmla="*/ 9148338 w 12191984"/>
              <a:gd name="connsiteY3215" fmla="*/ 5959732 h 6857991"/>
              <a:gd name="connsiteX3216" fmla="*/ 9151151 w 12191984"/>
              <a:gd name="connsiteY3216" fmla="*/ 5957855 h 6857991"/>
              <a:gd name="connsiteX3217" fmla="*/ 9152088 w 12191984"/>
              <a:gd name="connsiteY3217" fmla="*/ 5955039 h 6857991"/>
              <a:gd name="connsiteX3218" fmla="*/ 9152088 w 12191984"/>
              <a:gd name="connsiteY3218" fmla="*/ 5950346 h 6857991"/>
              <a:gd name="connsiteX3219" fmla="*/ 9152088 w 12191984"/>
              <a:gd name="connsiteY3219" fmla="*/ 5947530 h 6857991"/>
              <a:gd name="connsiteX3220" fmla="*/ 9151151 w 12191984"/>
              <a:gd name="connsiteY3220" fmla="*/ 5945652 h 6857991"/>
              <a:gd name="connsiteX3221" fmla="*/ 9150213 w 12191984"/>
              <a:gd name="connsiteY3221" fmla="*/ 5944714 h 6857991"/>
              <a:gd name="connsiteX3222" fmla="*/ 9149275 w 12191984"/>
              <a:gd name="connsiteY3222" fmla="*/ 5944714 h 6857991"/>
              <a:gd name="connsiteX3223" fmla="*/ 9147400 w 12191984"/>
              <a:gd name="connsiteY3223" fmla="*/ 5945652 h 6857991"/>
              <a:gd name="connsiteX3224" fmla="*/ 9144587 w 12191984"/>
              <a:gd name="connsiteY3224" fmla="*/ 5946591 h 6857991"/>
              <a:gd name="connsiteX3225" fmla="*/ 9140836 w 12191984"/>
              <a:gd name="connsiteY3225" fmla="*/ 5947530 h 6857991"/>
              <a:gd name="connsiteX3226" fmla="*/ 9136148 w 12191984"/>
              <a:gd name="connsiteY3226" fmla="*/ 5948468 h 6857991"/>
              <a:gd name="connsiteX3227" fmla="*/ 9125834 w 12191984"/>
              <a:gd name="connsiteY3227" fmla="*/ 5943775 h 6857991"/>
              <a:gd name="connsiteX3228" fmla="*/ 9123021 w 12191984"/>
              <a:gd name="connsiteY3228" fmla="*/ 5928757 h 6857991"/>
              <a:gd name="connsiteX3229" fmla="*/ 9123021 w 12191984"/>
              <a:gd name="connsiteY3229" fmla="*/ 5875254 h 6857991"/>
              <a:gd name="connsiteX3230" fmla="*/ 9171779 w 12191984"/>
              <a:gd name="connsiteY3230" fmla="*/ 5875254 h 6857991"/>
              <a:gd name="connsiteX3231" fmla="*/ 9171779 w 12191984"/>
              <a:gd name="connsiteY3231" fmla="*/ 5958793 h 6857991"/>
              <a:gd name="connsiteX3232" fmla="*/ 9171779 w 12191984"/>
              <a:gd name="connsiteY3232" fmla="*/ 5960671 h 6857991"/>
              <a:gd name="connsiteX3233" fmla="*/ 9173655 w 12191984"/>
              <a:gd name="connsiteY3233" fmla="*/ 5961609 h 6857991"/>
              <a:gd name="connsiteX3234" fmla="*/ 9176468 w 12191984"/>
              <a:gd name="connsiteY3234" fmla="*/ 5962548 h 6857991"/>
              <a:gd name="connsiteX3235" fmla="*/ 9181156 w 12191984"/>
              <a:gd name="connsiteY3235" fmla="*/ 5962548 h 6857991"/>
              <a:gd name="connsiteX3236" fmla="*/ 9184907 w 12191984"/>
              <a:gd name="connsiteY3236" fmla="*/ 5962548 h 6857991"/>
              <a:gd name="connsiteX3237" fmla="*/ 9187720 w 12191984"/>
              <a:gd name="connsiteY3237" fmla="*/ 5961609 h 6857991"/>
              <a:gd name="connsiteX3238" fmla="*/ 9189595 w 12191984"/>
              <a:gd name="connsiteY3238" fmla="*/ 5960671 h 6857991"/>
              <a:gd name="connsiteX3239" fmla="*/ 9189595 w 12191984"/>
              <a:gd name="connsiteY3239" fmla="*/ 5958793 h 6857991"/>
              <a:gd name="connsiteX3240" fmla="*/ 9189595 w 12191984"/>
              <a:gd name="connsiteY3240" fmla="*/ 5866806 h 6857991"/>
              <a:gd name="connsiteX3241" fmla="*/ 9188657 w 12191984"/>
              <a:gd name="connsiteY3241" fmla="*/ 5863051 h 6857991"/>
              <a:gd name="connsiteX3242" fmla="*/ 9183969 w 12191984"/>
              <a:gd name="connsiteY3242" fmla="*/ 5861174 h 6857991"/>
              <a:gd name="connsiteX3243" fmla="*/ 9183969 w 12191984"/>
              <a:gd name="connsiteY3243" fmla="*/ 5860235 h 6857991"/>
              <a:gd name="connsiteX3244" fmla="*/ 9123958 w 12191984"/>
              <a:gd name="connsiteY3244" fmla="*/ 5860235 h 6857991"/>
              <a:gd name="connsiteX3245" fmla="*/ 9123958 w 12191984"/>
              <a:gd name="connsiteY3245" fmla="*/ 5837708 h 6857991"/>
              <a:gd name="connsiteX3246" fmla="*/ 9123958 w 12191984"/>
              <a:gd name="connsiteY3246" fmla="*/ 5836769 h 6857991"/>
              <a:gd name="connsiteX3247" fmla="*/ 9123021 w 12191984"/>
              <a:gd name="connsiteY3247" fmla="*/ 5835831 h 6857991"/>
              <a:gd name="connsiteX3248" fmla="*/ 9120208 w 12191984"/>
              <a:gd name="connsiteY3248" fmla="*/ 5834892 h 6857991"/>
              <a:gd name="connsiteX3249" fmla="*/ 9115519 w 12191984"/>
              <a:gd name="connsiteY3249" fmla="*/ 5834892 h 6857991"/>
              <a:gd name="connsiteX3250" fmla="*/ 9111769 w 12191984"/>
              <a:gd name="connsiteY3250" fmla="*/ 5834892 h 6857991"/>
              <a:gd name="connsiteX3251" fmla="*/ 7427723 w 12191984"/>
              <a:gd name="connsiteY3251" fmla="*/ 5828322 h 6857991"/>
              <a:gd name="connsiteX3252" fmla="*/ 7424910 w 12191984"/>
              <a:gd name="connsiteY3252" fmla="*/ 5829261 h 6857991"/>
              <a:gd name="connsiteX3253" fmla="*/ 7423035 w 12191984"/>
              <a:gd name="connsiteY3253" fmla="*/ 5830199 h 6857991"/>
              <a:gd name="connsiteX3254" fmla="*/ 7423035 w 12191984"/>
              <a:gd name="connsiteY3254" fmla="*/ 5832077 h 6857991"/>
              <a:gd name="connsiteX3255" fmla="*/ 7423035 w 12191984"/>
              <a:gd name="connsiteY3255" fmla="*/ 5859297 h 6857991"/>
              <a:gd name="connsiteX3256" fmla="*/ 7376151 w 12191984"/>
              <a:gd name="connsiteY3256" fmla="*/ 5859297 h 6857991"/>
              <a:gd name="connsiteX3257" fmla="*/ 7376151 w 12191984"/>
              <a:gd name="connsiteY3257" fmla="*/ 5836770 h 6857991"/>
              <a:gd name="connsiteX3258" fmla="*/ 7376151 w 12191984"/>
              <a:gd name="connsiteY3258" fmla="*/ 5835831 h 6857991"/>
              <a:gd name="connsiteX3259" fmla="*/ 7375214 w 12191984"/>
              <a:gd name="connsiteY3259" fmla="*/ 5834893 h 6857991"/>
              <a:gd name="connsiteX3260" fmla="*/ 7372401 w 12191984"/>
              <a:gd name="connsiteY3260" fmla="*/ 5833954 h 6857991"/>
              <a:gd name="connsiteX3261" fmla="*/ 7367712 w 12191984"/>
              <a:gd name="connsiteY3261" fmla="*/ 5833954 h 6857991"/>
              <a:gd name="connsiteX3262" fmla="*/ 7363962 w 12191984"/>
              <a:gd name="connsiteY3262" fmla="*/ 5833954 h 6857991"/>
              <a:gd name="connsiteX3263" fmla="*/ 7361149 w 12191984"/>
              <a:gd name="connsiteY3263" fmla="*/ 5834893 h 6857991"/>
              <a:gd name="connsiteX3264" fmla="*/ 7360211 w 12191984"/>
              <a:gd name="connsiteY3264" fmla="*/ 5835831 h 6857991"/>
              <a:gd name="connsiteX3265" fmla="*/ 7360211 w 12191984"/>
              <a:gd name="connsiteY3265" fmla="*/ 5836770 h 6857991"/>
              <a:gd name="connsiteX3266" fmla="*/ 7360211 w 12191984"/>
              <a:gd name="connsiteY3266" fmla="*/ 5859297 h 6857991"/>
              <a:gd name="connsiteX3267" fmla="*/ 7347084 w 12191984"/>
              <a:gd name="connsiteY3267" fmla="*/ 5859297 h 6857991"/>
              <a:gd name="connsiteX3268" fmla="*/ 7345208 w 12191984"/>
              <a:gd name="connsiteY3268" fmla="*/ 5859297 h 6857991"/>
              <a:gd name="connsiteX3269" fmla="*/ 7344271 w 12191984"/>
              <a:gd name="connsiteY3269" fmla="*/ 5860236 h 6857991"/>
              <a:gd name="connsiteX3270" fmla="*/ 7343333 w 12191984"/>
              <a:gd name="connsiteY3270" fmla="*/ 5862113 h 6857991"/>
              <a:gd name="connsiteX3271" fmla="*/ 7343333 w 12191984"/>
              <a:gd name="connsiteY3271" fmla="*/ 5865868 h 6857991"/>
              <a:gd name="connsiteX3272" fmla="*/ 7344271 w 12191984"/>
              <a:gd name="connsiteY3272" fmla="*/ 5871500 h 6857991"/>
              <a:gd name="connsiteX3273" fmla="*/ 7347084 w 12191984"/>
              <a:gd name="connsiteY3273" fmla="*/ 5873377 h 6857991"/>
              <a:gd name="connsiteX3274" fmla="*/ 7360211 w 12191984"/>
              <a:gd name="connsiteY3274" fmla="*/ 5873377 h 6857991"/>
              <a:gd name="connsiteX3275" fmla="*/ 7360211 w 12191984"/>
              <a:gd name="connsiteY3275" fmla="*/ 5928757 h 6857991"/>
              <a:gd name="connsiteX3276" fmla="*/ 7362086 w 12191984"/>
              <a:gd name="connsiteY3276" fmla="*/ 5942837 h 6857991"/>
              <a:gd name="connsiteX3277" fmla="*/ 7366775 w 12191984"/>
              <a:gd name="connsiteY3277" fmla="*/ 5953162 h 6857991"/>
              <a:gd name="connsiteX3278" fmla="*/ 7375214 w 12191984"/>
              <a:gd name="connsiteY3278" fmla="*/ 5958794 h 6857991"/>
              <a:gd name="connsiteX3279" fmla="*/ 7387403 w 12191984"/>
              <a:gd name="connsiteY3279" fmla="*/ 5960671 h 6857991"/>
              <a:gd name="connsiteX3280" fmla="*/ 7392092 w 12191984"/>
              <a:gd name="connsiteY3280" fmla="*/ 5960671 h 6857991"/>
              <a:gd name="connsiteX3281" fmla="*/ 7396780 w 12191984"/>
              <a:gd name="connsiteY3281" fmla="*/ 5959732 h 6857991"/>
              <a:gd name="connsiteX3282" fmla="*/ 7400531 w 12191984"/>
              <a:gd name="connsiteY3282" fmla="*/ 5958794 h 6857991"/>
              <a:gd name="connsiteX3283" fmla="*/ 7403344 w 12191984"/>
              <a:gd name="connsiteY3283" fmla="*/ 5957855 h 6857991"/>
              <a:gd name="connsiteX3284" fmla="*/ 7404281 w 12191984"/>
              <a:gd name="connsiteY3284" fmla="*/ 5956917 h 6857991"/>
              <a:gd name="connsiteX3285" fmla="*/ 7405219 w 12191984"/>
              <a:gd name="connsiteY3285" fmla="*/ 5955039 h 6857991"/>
              <a:gd name="connsiteX3286" fmla="*/ 7405219 w 12191984"/>
              <a:gd name="connsiteY3286" fmla="*/ 5953162 h 6857991"/>
              <a:gd name="connsiteX3287" fmla="*/ 7405219 w 12191984"/>
              <a:gd name="connsiteY3287" fmla="*/ 5950346 h 6857991"/>
              <a:gd name="connsiteX3288" fmla="*/ 7405219 w 12191984"/>
              <a:gd name="connsiteY3288" fmla="*/ 5947530 h 6857991"/>
              <a:gd name="connsiteX3289" fmla="*/ 7404281 w 12191984"/>
              <a:gd name="connsiteY3289" fmla="*/ 5945653 h 6857991"/>
              <a:gd name="connsiteX3290" fmla="*/ 7403344 w 12191984"/>
              <a:gd name="connsiteY3290" fmla="*/ 5944714 h 6857991"/>
              <a:gd name="connsiteX3291" fmla="*/ 7402406 w 12191984"/>
              <a:gd name="connsiteY3291" fmla="*/ 5944714 h 6857991"/>
              <a:gd name="connsiteX3292" fmla="*/ 7400531 w 12191984"/>
              <a:gd name="connsiteY3292" fmla="*/ 5945653 h 6857991"/>
              <a:gd name="connsiteX3293" fmla="*/ 7397718 w 12191984"/>
              <a:gd name="connsiteY3293" fmla="*/ 5946591 h 6857991"/>
              <a:gd name="connsiteX3294" fmla="*/ 7393967 w 12191984"/>
              <a:gd name="connsiteY3294" fmla="*/ 5947530 h 6857991"/>
              <a:gd name="connsiteX3295" fmla="*/ 7389279 w 12191984"/>
              <a:gd name="connsiteY3295" fmla="*/ 5948469 h 6857991"/>
              <a:gd name="connsiteX3296" fmla="*/ 7378964 w 12191984"/>
              <a:gd name="connsiteY3296" fmla="*/ 5943775 h 6857991"/>
              <a:gd name="connsiteX3297" fmla="*/ 7376151 w 12191984"/>
              <a:gd name="connsiteY3297" fmla="*/ 5928757 h 6857991"/>
              <a:gd name="connsiteX3298" fmla="*/ 7376151 w 12191984"/>
              <a:gd name="connsiteY3298" fmla="*/ 5876193 h 6857991"/>
              <a:gd name="connsiteX3299" fmla="*/ 7423035 w 12191984"/>
              <a:gd name="connsiteY3299" fmla="*/ 5876193 h 6857991"/>
              <a:gd name="connsiteX3300" fmla="*/ 7423035 w 12191984"/>
              <a:gd name="connsiteY3300" fmla="*/ 5931573 h 6857991"/>
              <a:gd name="connsiteX3301" fmla="*/ 7424910 w 12191984"/>
              <a:gd name="connsiteY3301" fmla="*/ 5945653 h 6857991"/>
              <a:gd name="connsiteX3302" fmla="*/ 7429598 w 12191984"/>
              <a:gd name="connsiteY3302" fmla="*/ 5955978 h 6857991"/>
              <a:gd name="connsiteX3303" fmla="*/ 7438037 w 12191984"/>
              <a:gd name="connsiteY3303" fmla="*/ 5961610 h 6857991"/>
              <a:gd name="connsiteX3304" fmla="*/ 7451165 w 12191984"/>
              <a:gd name="connsiteY3304" fmla="*/ 5963487 h 6857991"/>
              <a:gd name="connsiteX3305" fmla="*/ 7455853 w 12191984"/>
              <a:gd name="connsiteY3305" fmla="*/ 5963487 h 6857991"/>
              <a:gd name="connsiteX3306" fmla="*/ 7460541 w 12191984"/>
              <a:gd name="connsiteY3306" fmla="*/ 5962548 h 6857991"/>
              <a:gd name="connsiteX3307" fmla="*/ 7464292 w 12191984"/>
              <a:gd name="connsiteY3307" fmla="*/ 5961610 h 6857991"/>
              <a:gd name="connsiteX3308" fmla="*/ 7467105 w 12191984"/>
              <a:gd name="connsiteY3308" fmla="*/ 5959732 h 6857991"/>
              <a:gd name="connsiteX3309" fmla="*/ 7468043 w 12191984"/>
              <a:gd name="connsiteY3309" fmla="*/ 5956917 h 6857991"/>
              <a:gd name="connsiteX3310" fmla="*/ 7468043 w 12191984"/>
              <a:gd name="connsiteY3310" fmla="*/ 5952223 h 6857991"/>
              <a:gd name="connsiteX3311" fmla="*/ 7468980 w 12191984"/>
              <a:gd name="connsiteY3311" fmla="*/ 5947530 h 6857991"/>
              <a:gd name="connsiteX3312" fmla="*/ 7468043 w 12191984"/>
              <a:gd name="connsiteY3312" fmla="*/ 5945653 h 6857991"/>
              <a:gd name="connsiteX3313" fmla="*/ 7467105 w 12191984"/>
              <a:gd name="connsiteY3313" fmla="*/ 5944714 h 6857991"/>
              <a:gd name="connsiteX3314" fmla="*/ 7466167 w 12191984"/>
              <a:gd name="connsiteY3314" fmla="*/ 5944714 h 6857991"/>
              <a:gd name="connsiteX3315" fmla="*/ 7464292 w 12191984"/>
              <a:gd name="connsiteY3315" fmla="*/ 5945653 h 6857991"/>
              <a:gd name="connsiteX3316" fmla="*/ 7461479 w 12191984"/>
              <a:gd name="connsiteY3316" fmla="*/ 5946591 h 6857991"/>
              <a:gd name="connsiteX3317" fmla="*/ 7457728 w 12191984"/>
              <a:gd name="connsiteY3317" fmla="*/ 5947530 h 6857991"/>
              <a:gd name="connsiteX3318" fmla="*/ 7453040 w 12191984"/>
              <a:gd name="connsiteY3318" fmla="*/ 5948469 h 6857991"/>
              <a:gd name="connsiteX3319" fmla="*/ 7442726 w 12191984"/>
              <a:gd name="connsiteY3319" fmla="*/ 5943775 h 6857991"/>
              <a:gd name="connsiteX3320" fmla="*/ 7439913 w 12191984"/>
              <a:gd name="connsiteY3320" fmla="*/ 5928757 h 6857991"/>
              <a:gd name="connsiteX3321" fmla="*/ 7439913 w 12191984"/>
              <a:gd name="connsiteY3321" fmla="*/ 5873377 h 6857991"/>
              <a:gd name="connsiteX3322" fmla="*/ 7464292 w 12191984"/>
              <a:gd name="connsiteY3322" fmla="*/ 5873377 h 6857991"/>
              <a:gd name="connsiteX3323" fmla="*/ 7467105 w 12191984"/>
              <a:gd name="connsiteY3323" fmla="*/ 5871500 h 6857991"/>
              <a:gd name="connsiteX3324" fmla="*/ 7468043 w 12191984"/>
              <a:gd name="connsiteY3324" fmla="*/ 5865868 h 6857991"/>
              <a:gd name="connsiteX3325" fmla="*/ 7468043 w 12191984"/>
              <a:gd name="connsiteY3325" fmla="*/ 5862113 h 6857991"/>
              <a:gd name="connsiteX3326" fmla="*/ 7467105 w 12191984"/>
              <a:gd name="connsiteY3326" fmla="*/ 5860236 h 6857991"/>
              <a:gd name="connsiteX3327" fmla="*/ 7466167 w 12191984"/>
              <a:gd name="connsiteY3327" fmla="*/ 5859297 h 6857991"/>
              <a:gd name="connsiteX3328" fmla="*/ 7464292 w 12191984"/>
              <a:gd name="connsiteY3328" fmla="*/ 5859297 h 6857991"/>
              <a:gd name="connsiteX3329" fmla="*/ 7439913 w 12191984"/>
              <a:gd name="connsiteY3329" fmla="*/ 5859297 h 6857991"/>
              <a:gd name="connsiteX3330" fmla="*/ 7439913 w 12191984"/>
              <a:gd name="connsiteY3330" fmla="*/ 5832077 h 6857991"/>
              <a:gd name="connsiteX3331" fmla="*/ 7439913 w 12191984"/>
              <a:gd name="connsiteY3331" fmla="*/ 5830199 h 6857991"/>
              <a:gd name="connsiteX3332" fmla="*/ 7438037 w 12191984"/>
              <a:gd name="connsiteY3332" fmla="*/ 5829261 h 6857991"/>
              <a:gd name="connsiteX3333" fmla="*/ 7435224 w 12191984"/>
              <a:gd name="connsiteY3333" fmla="*/ 5828322 h 6857991"/>
              <a:gd name="connsiteX3334" fmla="*/ 7431474 w 12191984"/>
              <a:gd name="connsiteY3334" fmla="*/ 5828322 h 6857991"/>
              <a:gd name="connsiteX3335" fmla="*/ 7427723 w 12191984"/>
              <a:gd name="connsiteY3335" fmla="*/ 5828322 h 6857991"/>
              <a:gd name="connsiteX3336" fmla="*/ 7257068 w 12191984"/>
              <a:gd name="connsiteY3336" fmla="*/ 5824567 h 6857991"/>
              <a:gd name="connsiteX3337" fmla="*/ 7252379 w 12191984"/>
              <a:gd name="connsiteY3337" fmla="*/ 5826444 h 6857991"/>
              <a:gd name="connsiteX3338" fmla="*/ 7250504 w 12191984"/>
              <a:gd name="connsiteY3338" fmla="*/ 5832076 h 6857991"/>
              <a:gd name="connsiteX3339" fmla="*/ 7250504 w 12191984"/>
              <a:gd name="connsiteY3339" fmla="*/ 5954100 h 6857991"/>
              <a:gd name="connsiteX3340" fmla="*/ 7252379 w 12191984"/>
              <a:gd name="connsiteY3340" fmla="*/ 5959732 h 6857991"/>
              <a:gd name="connsiteX3341" fmla="*/ 7257068 w 12191984"/>
              <a:gd name="connsiteY3341" fmla="*/ 5961609 h 6857991"/>
              <a:gd name="connsiteX3342" fmla="*/ 7322704 w 12191984"/>
              <a:gd name="connsiteY3342" fmla="*/ 5961609 h 6857991"/>
              <a:gd name="connsiteX3343" fmla="*/ 7324579 w 12191984"/>
              <a:gd name="connsiteY3343" fmla="*/ 5961609 h 6857991"/>
              <a:gd name="connsiteX3344" fmla="*/ 7325517 w 12191984"/>
              <a:gd name="connsiteY3344" fmla="*/ 5960671 h 6857991"/>
              <a:gd name="connsiteX3345" fmla="*/ 7326455 w 12191984"/>
              <a:gd name="connsiteY3345" fmla="*/ 5957855 h 6857991"/>
              <a:gd name="connsiteX3346" fmla="*/ 7326455 w 12191984"/>
              <a:gd name="connsiteY3346" fmla="*/ 5954100 h 6857991"/>
              <a:gd name="connsiteX3347" fmla="*/ 7327393 w 12191984"/>
              <a:gd name="connsiteY3347" fmla="*/ 5946591 h 6857991"/>
              <a:gd name="connsiteX3348" fmla="*/ 7326455 w 12191984"/>
              <a:gd name="connsiteY3348" fmla="*/ 5944714 h 6857991"/>
              <a:gd name="connsiteX3349" fmla="*/ 7325517 w 12191984"/>
              <a:gd name="connsiteY3349" fmla="*/ 5943775 h 6857991"/>
              <a:gd name="connsiteX3350" fmla="*/ 7323642 w 12191984"/>
              <a:gd name="connsiteY3350" fmla="*/ 5943775 h 6857991"/>
              <a:gd name="connsiteX3351" fmla="*/ 7269257 w 12191984"/>
              <a:gd name="connsiteY3351" fmla="*/ 5943775 h 6857991"/>
              <a:gd name="connsiteX3352" fmla="*/ 7269257 w 12191984"/>
              <a:gd name="connsiteY3352" fmla="*/ 5894965 h 6857991"/>
              <a:gd name="connsiteX3353" fmla="*/ 7315203 w 12191984"/>
              <a:gd name="connsiteY3353" fmla="*/ 5894965 h 6857991"/>
              <a:gd name="connsiteX3354" fmla="*/ 7317078 w 12191984"/>
              <a:gd name="connsiteY3354" fmla="*/ 5894965 h 6857991"/>
              <a:gd name="connsiteX3355" fmla="*/ 7318016 w 12191984"/>
              <a:gd name="connsiteY3355" fmla="*/ 5894027 h 6857991"/>
              <a:gd name="connsiteX3356" fmla="*/ 7318954 w 12191984"/>
              <a:gd name="connsiteY3356" fmla="*/ 5892150 h 6857991"/>
              <a:gd name="connsiteX3357" fmla="*/ 7318954 w 12191984"/>
              <a:gd name="connsiteY3357" fmla="*/ 5889334 h 6857991"/>
              <a:gd name="connsiteX3358" fmla="*/ 7318954 w 12191984"/>
              <a:gd name="connsiteY3358" fmla="*/ 5885579 h 6857991"/>
              <a:gd name="connsiteX3359" fmla="*/ 7318016 w 12191984"/>
              <a:gd name="connsiteY3359" fmla="*/ 5883702 h 6857991"/>
              <a:gd name="connsiteX3360" fmla="*/ 7317078 w 12191984"/>
              <a:gd name="connsiteY3360" fmla="*/ 5882763 h 6857991"/>
              <a:gd name="connsiteX3361" fmla="*/ 7315203 w 12191984"/>
              <a:gd name="connsiteY3361" fmla="*/ 5881824 h 6857991"/>
              <a:gd name="connsiteX3362" fmla="*/ 7269257 w 12191984"/>
              <a:gd name="connsiteY3362" fmla="*/ 5881824 h 6857991"/>
              <a:gd name="connsiteX3363" fmla="*/ 7269257 w 12191984"/>
              <a:gd name="connsiteY3363" fmla="*/ 5838647 h 6857991"/>
              <a:gd name="connsiteX3364" fmla="*/ 7321767 w 12191984"/>
              <a:gd name="connsiteY3364" fmla="*/ 5838647 h 6857991"/>
              <a:gd name="connsiteX3365" fmla="*/ 7323642 w 12191984"/>
              <a:gd name="connsiteY3365" fmla="*/ 5838647 h 6857991"/>
              <a:gd name="connsiteX3366" fmla="*/ 7324579 w 12191984"/>
              <a:gd name="connsiteY3366" fmla="*/ 5837708 h 6857991"/>
              <a:gd name="connsiteX3367" fmla="*/ 7325517 w 12191984"/>
              <a:gd name="connsiteY3367" fmla="*/ 5835831 h 6857991"/>
              <a:gd name="connsiteX3368" fmla="*/ 7325517 w 12191984"/>
              <a:gd name="connsiteY3368" fmla="*/ 5832076 h 6857991"/>
              <a:gd name="connsiteX3369" fmla="*/ 7325517 w 12191984"/>
              <a:gd name="connsiteY3369" fmla="*/ 5828322 h 6857991"/>
              <a:gd name="connsiteX3370" fmla="*/ 7324579 w 12191984"/>
              <a:gd name="connsiteY3370" fmla="*/ 5825506 h 6857991"/>
              <a:gd name="connsiteX3371" fmla="*/ 7323642 w 12191984"/>
              <a:gd name="connsiteY3371" fmla="*/ 5824567 h 6857991"/>
              <a:gd name="connsiteX3372" fmla="*/ 7321767 w 12191984"/>
              <a:gd name="connsiteY3372" fmla="*/ 5824567 h 6857991"/>
              <a:gd name="connsiteX3373" fmla="*/ 10995539 w 12191984"/>
              <a:gd name="connsiteY3373" fmla="*/ 5822690 h 6857991"/>
              <a:gd name="connsiteX3374" fmla="*/ 10988037 w 12191984"/>
              <a:gd name="connsiteY3374" fmla="*/ 5824567 h 6857991"/>
              <a:gd name="connsiteX3375" fmla="*/ 10986162 w 12191984"/>
              <a:gd name="connsiteY3375" fmla="*/ 5833015 h 6857991"/>
              <a:gd name="connsiteX3376" fmla="*/ 10988037 w 12191984"/>
              <a:gd name="connsiteY3376" fmla="*/ 5840524 h 6857991"/>
              <a:gd name="connsiteX3377" fmla="*/ 10995539 w 12191984"/>
              <a:gd name="connsiteY3377" fmla="*/ 5842402 h 6857991"/>
              <a:gd name="connsiteX3378" fmla="*/ 11003040 w 12191984"/>
              <a:gd name="connsiteY3378" fmla="*/ 5840524 h 6857991"/>
              <a:gd name="connsiteX3379" fmla="*/ 11004915 w 12191984"/>
              <a:gd name="connsiteY3379" fmla="*/ 5833015 h 6857991"/>
              <a:gd name="connsiteX3380" fmla="*/ 11003040 w 12191984"/>
              <a:gd name="connsiteY3380" fmla="*/ 5824567 h 6857991"/>
              <a:gd name="connsiteX3381" fmla="*/ 10995539 w 12191984"/>
              <a:gd name="connsiteY3381" fmla="*/ 5822690 h 6857991"/>
              <a:gd name="connsiteX3382" fmla="*/ 10958969 w 12191984"/>
              <a:gd name="connsiteY3382" fmla="*/ 5822690 h 6857991"/>
              <a:gd name="connsiteX3383" fmla="*/ 10951468 w 12191984"/>
              <a:gd name="connsiteY3383" fmla="*/ 5824567 h 6857991"/>
              <a:gd name="connsiteX3384" fmla="*/ 10949593 w 12191984"/>
              <a:gd name="connsiteY3384" fmla="*/ 5833015 h 6857991"/>
              <a:gd name="connsiteX3385" fmla="*/ 10951468 w 12191984"/>
              <a:gd name="connsiteY3385" fmla="*/ 5840524 h 6857991"/>
              <a:gd name="connsiteX3386" fmla="*/ 10958969 w 12191984"/>
              <a:gd name="connsiteY3386" fmla="*/ 5842402 h 6857991"/>
              <a:gd name="connsiteX3387" fmla="*/ 10966471 w 12191984"/>
              <a:gd name="connsiteY3387" fmla="*/ 5840524 h 6857991"/>
              <a:gd name="connsiteX3388" fmla="*/ 10968346 w 12191984"/>
              <a:gd name="connsiteY3388" fmla="*/ 5833015 h 6857991"/>
              <a:gd name="connsiteX3389" fmla="*/ 10966471 w 12191984"/>
              <a:gd name="connsiteY3389" fmla="*/ 5824567 h 6857991"/>
              <a:gd name="connsiteX3390" fmla="*/ 10958969 w 12191984"/>
              <a:gd name="connsiteY3390" fmla="*/ 5822690 h 6857991"/>
              <a:gd name="connsiteX3391" fmla="*/ 9181156 w 12191984"/>
              <a:gd name="connsiteY3391" fmla="*/ 5821751 h 6857991"/>
              <a:gd name="connsiteX3392" fmla="*/ 9172717 w 12191984"/>
              <a:gd name="connsiteY3392" fmla="*/ 5823628 h 6857991"/>
              <a:gd name="connsiteX3393" fmla="*/ 9170842 w 12191984"/>
              <a:gd name="connsiteY3393" fmla="*/ 5832076 h 6857991"/>
              <a:gd name="connsiteX3394" fmla="*/ 9172717 w 12191984"/>
              <a:gd name="connsiteY3394" fmla="*/ 5840524 h 6857991"/>
              <a:gd name="connsiteX3395" fmla="*/ 9181156 w 12191984"/>
              <a:gd name="connsiteY3395" fmla="*/ 5842401 h 6857991"/>
              <a:gd name="connsiteX3396" fmla="*/ 9189595 w 12191984"/>
              <a:gd name="connsiteY3396" fmla="*/ 5840524 h 6857991"/>
              <a:gd name="connsiteX3397" fmla="*/ 9191470 w 12191984"/>
              <a:gd name="connsiteY3397" fmla="*/ 5832076 h 6857991"/>
              <a:gd name="connsiteX3398" fmla="*/ 9189595 w 12191984"/>
              <a:gd name="connsiteY3398" fmla="*/ 5823628 h 6857991"/>
              <a:gd name="connsiteX3399" fmla="*/ 9181156 w 12191984"/>
              <a:gd name="connsiteY3399" fmla="*/ 5821751 h 6857991"/>
              <a:gd name="connsiteX3400" fmla="*/ 8519165 w 12191984"/>
              <a:gd name="connsiteY3400" fmla="*/ 5821751 h 6857991"/>
              <a:gd name="connsiteX3401" fmla="*/ 8510726 w 12191984"/>
              <a:gd name="connsiteY3401" fmla="*/ 5823628 h 6857991"/>
              <a:gd name="connsiteX3402" fmla="*/ 8508851 w 12191984"/>
              <a:gd name="connsiteY3402" fmla="*/ 5832076 h 6857991"/>
              <a:gd name="connsiteX3403" fmla="*/ 8510726 w 12191984"/>
              <a:gd name="connsiteY3403" fmla="*/ 5840524 h 6857991"/>
              <a:gd name="connsiteX3404" fmla="*/ 8519165 w 12191984"/>
              <a:gd name="connsiteY3404" fmla="*/ 5842401 h 6857991"/>
              <a:gd name="connsiteX3405" fmla="*/ 8527604 w 12191984"/>
              <a:gd name="connsiteY3405" fmla="*/ 5840524 h 6857991"/>
              <a:gd name="connsiteX3406" fmla="*/ 8529479 w 12191984"/>
              <a:gd name="connsiteY3406" fmla="*/ 5832076 h 6857991"/>
              <a:gd name="connsiteX3407" fmla="*/ 8527604 w 12191984"/>
              <a:gd name="connsiteY3407" fmla="*/ 5823628 h 6857991"/>
              <a:gd name="connsiteX3408" fmla="*/ 8519165 w 12191984"/>
              <a:gd name="connsiteY3408" fmla="*/ 5821751 h 6857991"/>
              <a:gd name="connsiteX3409" fmla="*/ 8165665 w 12191984"/>
              <a:gd name="connsiteY3409" fmla="*/ 5821751 h 6857991"/>
              <a:gd name="connsiteX3410" fmla="*/ 8157226 w 12191984"/>
              <a:gd name="connsiteY3410" fmla="*/ 5823628 h 6857991"/>
              <a:gd name="connsiteX3411" fmla="*/ 8155351 w 12191984"/>
              <a:gd name="connsiteY3411" fmla="*/ 5832076 h 6857991"/>
              <a:gd name="connsiteX3412" fmla="*/ 8157226 w 12191984"/>
              <a:gd name="connsiteY3412" fmla="*/ 5840524 h 6857991"/>
              <a:gd name="connsiteX3413" fmla="*/ 8165665 w 12191984"/>
              <a:gd name="connsiteY3413" fmla="*/ 5842401 h 6857991"/>
              <a:gd name="connsiteX3414" fmla="*/ 8174104 w 12191984"/>
              <a:gd name="connsiteY3414" fmla="*/ 5840524 h 6857991"/>
              <a:gd name="connsiteX3415" fmla="*/ 8175980 w 12191984"/>
              <a:gd name="connsiteY3415" fmla="*/ 5832076 h 6857991"/>
              <a:gd name="connsiteX3416" fmla="*/ 8174104 w 12191984"/>
              <a:gd name="connsiteY3416" fmla="*/ 5823628 h 6857991"/>
              <a:gd name="connsiteX3417" fmla="*/ 8165665 w 12191984"/>
              <a:gd name="connsiteY3417" fmla="*/ 5821751 h 6857991"/>
              <a:gd name="connsiteX3418" fmla="*/ 11389358 w 12191984"/>
              <a:gd name="connsiteY3418" fmla="*/ 5819874 h 6857991"/>
              <a:gd name="connsiteX3419" fmla="*/ 11396859 w 12191984"/>
              <a:gd name="connsiteY3419" fmla="*/ 5822690 h 6857991"/>
              <a:gd name="connsiteX3420" fmla="*/ 11398735 w 12191984"/>
              <a:gd name="connsiteY3420" fmla="*/ 5830199 h 6857991"/>
              <a:gd name="connsiteX3421" fmla="*/ 11395921 w 12191984"/>
              <a:gd name="connsiteY3421" fmla="*/ 5836770 h 6857991"/>
              <a:gd name="connsiteX3422" fmla="*/ 11389358 w 12191984"/>
              <a:gd name="connsiteY3422" fmla="*/ 5839586 h 6857991"/>
              <a:gd name="connsiteX3423" fmla="*/ 11381856 w 12191984"/>
              <a:gd name="connsiteY3423" fmla="*/ 5836770 h 6857991"/>
              <a:gd name="connsiteX3424" fmla="*/ 11379981 w 12191984"/>
              <a:gd name="connsiteY3424" fmla="*/ 5829261 h 6857991"/>
              <a:gd name="connsiteX3425" fmla="*/ 11382794 w 12191984"/>
              <a:gd name="connsiteY3425" fmla="*/ 5822690 h 6857991"/>
              <a:gd name="connsiteX3426" fmla="*/ 11389358 w 12191984"/>
              <a:gd name="connsiteY3426" fmla="*/ 5819874 h 6857991"/>
              <a:gd name="connsiteX3427" fmla="*/ 11118372 w 12191984"/>
              <a:gd name="connsiteY3427" fmla="*/ 5814242 h 6857991"/>
              <a:gd name="connsiteX3428" fmla="*/ 11115559 w 12191984"/>
              <a:gd name="connsiteY3428" fmla="*/ 5815181 h 6857991"/>
              <a:gd name="connsiteX3429" fmla="*/ 11113684 w 12191984"/>
              <a:gd name="connsiteY3429" fmla="*/ 5816119 h 6857991"/>
              <a:gd name="connsiteX3430" fmla="*/ 11113684 w 12191984"/>
              <a:gd name="connsiteY3430" fmla="*/ 5817997 h 6857991"/>
              <a:gd name="connsiteX3431" fmla="*/ 11113684 w 12191984"/>
              <a:gd name="connsiteY3431" fmla="*/ 5873377 h 6857991"/>
              <a:gd name="connsiteX3432" fmla="*/ 11099619 w 12191984"/>
              <a:gd name="connsiteY3432" fmla="*/ 5863052 h 6857991"/>
              <a:gd name="connsiteX3433" fmla="*/ 11084616 w 12191984"/>
              <a:gd name="connsiteY3433" fmla="*/ 5859297 h 6857991"/>
              <a:gd name="connsiteX3434" fmla="*/ 11066801 w 12191984"/>
              <a:gd name="connsiteY3434" fmla="*/ 5863052 h 6857991"/>
              <a:gd name="connsiteX3435" fmla="*/ 11053673 w 12191984"/>
              <a:gd name="connsiteY3435" fmla="*/ 5873377 h 6857991"/>
              <a:gd name="connsiteX3436" fmla="*/ 11046172 w 12191984"/>
              <a:gd name="connsiteY3436" fmla="*/ 5890272 h 6857991"/>
              <a:gd name="connsiteX3437" fmla="*/ 11043359 w 12191984"/>
              <a:gd name="connsiteY3437" fmla="*/ 5912800 h 6857991"/>
              <a:gd name="connsiteX3438" fmla="*/ 11045234 w 12191984"/>
              <a:gd name="connsiteY3438" fmla="*/ 5932511 h 6857991"/>
              <a:gd name="connsiteX3439" fmla="*/ 11051798 w 12191984"/>
              <a:gd name="connsiteY3439" fmla="*/ 5948468 h 6857991"/>
              <a:gd name="connsiteX3440" fmla="*/ 11063988 w 12191984"/>
              <a:gd name="connsiteY3440" fmla="*/ 5959732 h 6857991"/>
              <a:gd name="connsiteX3441" fmla="*/ 11081803 w 12191984"/>
              <a:gd name="connsiteY3441" fmla="*/ 5963487 h 6857991"/>
              <a:gd name="connsiteX3442" fmla="*/ 11099619 w 12191984"/>
              <a:gd name="connsiteY3442" fmla="*/ 5958794 h 6857991"/>
              <a:gd name="connsiteX3443" fmla="*/ 11115559 w 12191984"/>
              <a:gd name="connsiteY3443" fmla="*/ 5946591 h 6857991"/>
              <a:gd name="connsiteX3444" fmla="*/ 11115559 w 12191984"/>
              <a:gd name="connsiteY3444" fmla="*/ 5958794 h 6857991"/>
              <a:gd name="connsiteX3445" fmla="*/ 11115559 w 12191984"/>
              <a:gd name="connsiteY3445" fmla="*/ 5960671 h 6857991"/>
              <a:gd name="connsiteX3446" fmla="*/ 11116497 w 12191984"/>
              <a:gd name="connsiteY3446" fmla="*/ 5961609 h 6857991"/>
              <a:gd name="connsiteX3447" fmla="*/ 11119310 w 12191984"/>
              <a:gd name="connsiteY3447" fmla="*/ 5962548 h 6857991"/>
              <a:gd name="connsiteX3448" fmla="*/ 11123061 w 12191984"/>
              <a:gd name="connsiteY3448" fmla="*/ 5962548 h 6857991"/>
              <a:gd name="connsiteX3449" fmla="*/ 11126811 w 12191984"/>
              <a:gd name="connsiteY3449" fmla="*/ 5962548 h 6857991"/>
              <a:gd name="connsiteX3450" fmla="*/ 11129624 w 12191984"/>
              <a:gd name="connsiteY3450" fmla="*/ 5961609 h 6857991"/>
              <a:gd name="connsiteX3451" fmla="*/ 11130562 w 12191984"/>
              <a:gd name="connsiteY3451" fmla="*/ 5960671 h 6857991"/>
              <a:gd name="connsiteX3452" fmla="*/ 11130562 w 12191984"/>
              <a:gd name="connsiteY3452" fmla="*/ 5958794 h 6857991"/>
              <a:gd name="connsiteX3453" fmla="*/ 11132437 w 12191984"/>
              <a:gd name="connsiteY3453" fmla="*/ 5958794 h 6857991"/>
              <a:gd name="connsiteX3454" fmla="*/ 11132437 w 12191984"/>
              <a:gd name="connsiteY3454" fmla="*/ 5817997 h 6857991"/>
              <a:gd name="connsiteX3455" fmla="*/ 11131500 w 12191984"/>
              <a:gd name="connsiteY3455" fmla="*/ 5816119 h 6857991"/>
              <a:gd name="connsiteX3456" fmla="*/ 11129624 w 12191984"/>
              <a:gd name="connsiteY3456" fmla="*/ 5815181 h 6857991"/>
              <a:gd name="connsiteX3457" fmla="*/ 11126811 w 12191984"/>
              <a:gd name="connsiteY3457" fmla="*/ 5814242 h 6857991"/>
              <a:gd name="connsiteX3458" fmla="*/ 11122123 w 12191984"/>
              <a:gd name="connsiteY3458" fmla="*/ 5814242 h 6857991"/>
              <a:gd name="connsiteX3459" fmla="*/ 11118372 w 12191984"/>
              <a:gd name="connsiteY3459" fmla="*/ 5814242 h 6857991"/>
              <a:gd name="connsiteX3460" fmla="*/ 10686109 w 12191984"/>
              <a:gd name="connsiteY3460" fmla="*/ 5814242 h 6857991"/>
              <a:gd name="connsiteX3461" fmla="*/ 10683296 w 12191984"/>
              <a:gd name="connsiteY3461" fmla="*/ 5815181 h 6857991"/>
              <a:gd name="connsiteX3462" fmla="*/ 10681421 w 12191984"/>
              <a:gd name="connsiteY3462" fmla="*/ 5816119 h 6857991"/>
              <a:gd name="connsiteX3463" fmla="*/ 10681421 w 12191984"/>
              <a:gd name="connsiteY3463" fmla="*/ 5817997 h 6857991"/>
              <a:gd name="connsiteX3464" fmla="*/ 10681421 w 12191984"/>
              <a:gd name="connsiteY3464" fmla="*/ 5873377 h 6857991"/>
              <a:gd name="connsiteX3465" fmla="*/ 10667356 w 12191984"/>
              <a:gd name="connsiteY3465" fmla="*/ 5863052 h 6857991"/>
              <a:gd name="connsiteX3466" fmla="*/ 10652353 w 12191984"/>
              <a:gd name="connsiteY3466" fmla="*/ 5859297 h 6857991"/>
              <a:gd name="connsiteX3467" fmla="*/ 10634538 w 12191984"/>
              <a:gd name="connsiteY3467" fmla="*/ 5863052 h 6857991"/>
              <a:gd name="connsiteX3468" fmla="*/ 10621410 w 12191984"/>
              <a:gd name="connsiteY3468" fmla="*/ 5873377 h 6857991"/>
              <a:gd name="connsiteX3469" fmla="*/ 10613909 w 12191984"/>
              <a:gd name="connsiteY3469" fmla="*/ 5890272 h 6857991"/>
              <a:gd name="connsiteX3470" fmla="*/ 10611096 w 12191984"/>
              <a:gd name="connsiteY3470" fmla="*/ 5912800 h 6857991"/>
              <a:gd name="connsiteX3471" fmla="*/ 10612971 w 12191984"/>
              <a:gd name="connsiteY3471" fmla="*/ 5932511 h 6857991"/>
              <a:gd name="connsiteX3472" fmla="*/ 10619535 w 12191984"/>
              <a:gd name="connsiteY3472" fmla="*/ 5948468 h 6857991"/>
              <a:gd name="connsiteX3473" fmla="*/ 10631725 w 12191984"/>
              <a:gd name="connsiteY3473" fmla="*/ 5959732 h 6857991"/>
              <a:gd name="connsiteX3474" fmla="*/ 10649540 w 12191984"/>
              <a:gd name="connsiteY3474" fmla="*/ 5963487 h 6857991"/>
              <a:gd name="connsiteX3475" fmla="*/ 10667356 w 12191984"/>
              <a:gd name="connsiteY3475" fmla="*/ 5958794 h 6857991"/>
              <a:gd name="connsiteX3476" fmla="*/ 10683296 w 12191984"/>
              <a:gd name="connsiteY3476" fmla="*/ 5946591 h 6857991"/>
              <a:gd name="connsiteX3477" fmla="*/ 10683296 w 12191984"/>
              <a:gd name="connsiteY3477" fmla="*/ 5958794 h 6857991"/>
              <a:gd name="connsiteX3478" fmla="*/ 10683296 w 12191984"/>
              <a:gd name="connsiteY3478" fmla="*/ 5960671 h 6857991"/>
              <a:gd name="connsiteX3479" fmla="*/ 10684234 w 12191984"/>
              <a:gd name="connsiteY3479" fmla="*/ 5961609 h 6857991"/>
              <a:gd name="connsiteX3480" fmla="*/ 10687047 w 12191984"/>
              <a:gd name="connsiteY3480" fmla="*/ 5962548 h 6857991"/>
              <a:gd name="connsiteX3481" fmla="*/ 10690798 w 12191984"/>
              <a:gd name="connsiteY3481" fmla="*/ 5962548 h 6857991"/>
              <a:gd name="connsiteX3482" fmla="*/ 10694548 w 12191984"/>
              <a:gd name="connsiteY3482" fmla="*/ 5962548 h 6857991"/>
              <a:gd name="connsiteX3483" fmla="*/ 10697361 w 12191984"/>
              <a:gd name="connsiteY3483" fmla="*/ 5961609 h 6857991"/>
              <a:gd name="connsiteX3484" fmla="*/ 10698299 w 12191984"/>
              <a:gd name="connsiteY3484" fmla="*/ 5960671 h 6857991"/>
              <a:gd name="connsiteX3485" fmla="*/ 10698299 w 12191984"/>
              <a:gd name="connsiteY3485" fmla="*/ 5958794 h 6857991"/>
              <a:gd name="connsiteX3486" fmla="*/ 10700174 w 12191984"/>
              <a:gd name="connsiteY3486" fmla="*/ 5958794 h 6857991"/>
              <a:gd name="connsiteX3487" fmla="*/ 10700174 w 12191984"/>
              <a:gd name="connsiteY3487" fmla="*/ 5817997 h 6857991"/>
              <a:gd name="connsiteX3488" fmla="*/ 10699236 w 12191984"/>
              <a:gd name="connsiteY3488" fmla="*/ 5816119 h 6857991"/>
              <a:gd name="connsiteX3489" fmla="*/ 10697361 w 12191984"/>
              <a:gd name="connsiteY3489" fmla="*/ 5815181 h 6857991"/>
              <a:gd name="connsiteX3490" fmla="*/ 10694548 w 12191984"/>
              <a:gd name="connsiteY3490" fmla="*/ 5814242 h 6857991"/>
              <a:gd name="connsiteX3491" fmla="*/ 10689860 w 12191984"/>
              <a:gd name="connsiteY3491" fmla="*/ 5814242 h 6857991"/>
              <a:gd name="connsiteX3492" fmla="*/ 10686109 w 12191984"/>
              <a:gd name="connsiteY3492" fmla="*/ 5814242 h 6857991"/>
              <a:gd name="connsiteX3493" fmla="*/ 8296001 w 12191984"/>
              <a:gd name="connsiteY3493" fmla="*/ 5814242 h 6857991"/>
              <a:gd name="connsiteX3494" fmla="*/ 8293188 w 12191984"/>
              <a:gd name="connsiteY3494" fmla="*/ 5815181 h 6857991"/>
              <a:gd name="connsiteX3495" fmla="*/ 8292250 w 12191984"/>
              <a:gd name="connsiteY3495" fmla="*/ 5816119 h 6857991"/>
              <a:gd name="connsiteX3496" fmla="*/ 8292250 w 12191984"/>
              <a:gd name="connsiteY3496" fmla="*/ 5817997 h 6857991"/>
              <a:gd name="connsiteX3497" fmla="*/ 8292250 w 12191984"/>
              <a:gd name="connsiteY3497" fmla="*/ 5958794 h 6857991"/>
              <a:gd name="connsiteX3498" fmla="*/ 8292250 w 12191984"/>
              <a:gd name="connsiteY3498" fmla="*/ 5960671 h 6857991"/>
              <a:gd name="connsiteX3499" fmla="*/ 8293188 w 12191984"/>
              <a:gd name="connsiteY3499" fmla="*/ 5961609 h 6857991"/>
              <a:gd name="connsiteX3500" fmla="*/ 8296001 w 12191984"/>
              <a:gd name="connsiteY3500" fmla="*/ 5962548 h 6857991"/>
              <a:gd name="connsiteX3501" fmla="*/ 8299751 w 12191984"/>
              <a:gd name="connsiteY3501" fmla="*/ 5962548 h 6857991"/>
              <a:gd name="connsiteX3502" fmla="*/ 8304440 w 12191984"/>
              <a:gd name="connsiteY3502" fmla="*/ 5962548 h 6857991"/>
              <a:gd name="connsiteX3503" fmla="*/ 8307253 w 12191984"/>
              <a:gd name="connsiteY3503" fmla="*/ 5961609 h 6857991"/>
              <a:gd name="connsiteX3504" fmla="*/ 8308190 w 12191984"/>
              <a:gd name="connsiteY3504" fmla="*/ 5960671 h 6857991"/>
              <a:gd name="connsiteX3505" fmla="*/ 8308190 w 12191984"/>
              <a:gd name="connsiteY3505" fmla="*/ 5958794 h 6857991"/>
              <a:gd name="connsiteX3506" fmla="*/ 8308190 w 12191984"/>
              <a:gd name="connsiteY3506" fmla="*/ 5906229 h 6857991"/>
              <a:gd name="connsiteX3507" fmla="*/ 8348510 w 12191984"/>
              <a:gd name="connsiteY3507" fmla="*/ 5958794 h 6857991"/>
              <a:gd name="connsiteX3508" fmla="*/ 8350385 w 12191984"/>
              <a:gd name="connsiteY3508" fmla="*/ 5960671 h 6857991"/>
              <a:gd name="connsiteX3509" fmla="*/ 8352261 w 12191984"/>
              <a:gd name="connsiteY3509" fmla="*/ 5961609 h 6857991"/>
              <a:gd name="connsiteX3510" fmla="*/ 8355073 w 12191984"/>
              <a:gd name="connsiteY3510" fmla="*/ 5962548 h 6857991"/>
              <a:gd name="connsiteX3511" fmla="*/ 8359762 w 12191984"/>
              <a:gd name="connsiteY3511" fmla="*/ 5962548 h 6857991"/>
              <a:gd name="connsiteX3512" fmla="*/ 8364450 w 12191984"/>
              <a:gd name="connsiteY3512" fmla="*/ 5962548 h 6857991"/>
              <a:gd name="connsiteX3513" fmla="*/ 8367263 w 12191984"/>
              <a:gd name="connsiteY3513" fmla="*/ 5961609 h 6857991"/>
              <a:gd name="connsiteX3514" fmla="*/ 8369138 w 12191984"/>
              <a:gd name="connsiteY3514" fmla="*/ 5960671 h 6857991"/>
              <a:gd name="connsiteX3515" fmla="*/ 8369138 w 12191984"/>
              <a:gd name="connsiteY3515" fmla="*/ 5958794 h 6857991"/>
              <a:gd name="connsiteX3516" fmla="*/ 8368201 w 12191984"/>
              <a:gd name="connsiteY3516" fmla="*/ 5956916 h 6857991"/>
              <a:gd name="connsiteX3517" fmla="*/ 8366325 w 12191984"/>
              <a:gd name="connsiteY3517" fmla="*/ 5954100 h 6857991"/>
              <a:gd name="connsiteX3518" fmla="*/ 8327881 w 12191984"/>
              <a:gd name="connsiteY3518" fmla="*/ 5904352 h 6857991"/>
              <a:gd name="connsiteX3519" fmla="*/ 8362575 w 12191984"/>
              <a:gd name="connsiteY3519" fmla="*/ 5869622 h 6857991"/>
              <a:gd name="connsiteX3520" fmla="*/ 8364450 w 12191984"/>
              <a:gd name="connsiteY3520" fmla="*/ 5866806 h 6857991"/>
              <a:gd name="connsiteX3521" fmla="*/ 8365388 w 12191984"/>
              <a:gd name="connsiteY3521" fmla="*/ 5863990 h 6857991"/>
              <a:gd name="connsiteX3522" fmla="*/ 8364450 w 12191984"/>
              <a:gd name="connsiteY3522" fmla="*/ 5862113 h 6857991"/>
              <a:gd name="connsiteX3523" fmla="*/ 8362575 w 12191984"/>
              <a:gd name="connsiteY3523" fmla="*/ 5861174 h 6857991"/>
              <a:gd name="connsiteX3524" fmla="*/ 8359762 w 12191984"/>
              <a:gd name="connsiteY3524" fmla="*/ 5860236 h 6857991"/>
              <a:gd name="connsiteX3525" fmla="*/ 8355073 w 12191984"/>
              <a:gd name="connsiteY3525" fmla="*/ 5860236 h 6857991"/>
              <a:gd name="connsiteX3526" fmla="*/ 8350385 w 12191984"/>
              <a:gd name="connsiteY3526" fmla="*/ 5860236 h 6857991"/>
              <a:gd name="connsiteX3527" fmla="*/ 8347572 w 12191984"/>
              <a:gd name="connsiteY3527" fmla="*/ 5861174 h 6857991"/>
              <a:gd name="connsiteX3528" fmla="*/ 8345697 w 12191984"/>
              <a:gd name="connsiteY3528" fmla="*/ 5862113 h 6857991"/>
              <a:gd name="connsiteX3529" fmla="*/ 8343822 w 12191984"/>
              <a:gd name="connsiteY3529" fmla="*/ 5863990 h 6857991"/>
              <a:gd name="connsiteX3530" fmla="*/ 8308190 w 12191984"/>
              <a:gd name="connsiteY3530" fmla="*/ 5903413 h 6857991"/>
              <a:gd name="connsiteX3531" fmla="*/ 8308190 w 12191984"/>
              <a:gd name="connsiteY3531" fmla="*/ 5817997 h 6857991"/>
              <a:gd name="connsiteX3532" fmla="*/ 8308190 w 12191984"/>
              <a:gd name="connsiteY3532" fmla="*/ 5816119 h 6857991"/>
              <a:gd name="connsiteX3533" fmla="*/ 8307253 w 12191984"/>
              <a:gd name="connsiteY3533" fmla="*/ 5815181 h 6857991"/>
              <a:gd name="connsiteX3534" fmla="*/ 8304440 w 12191984"/>
              <a:gd name="connsiteY3534" fmla="*/ 5814242 h 6857991"/>
              <a:gd name="connsiteX3535" fmla="*/ 8299751 w 12191984"/>
              <a:gd name="connsiteY3535" fmla="*/ 5814242 h 6857991"/>
              <a:gd name="connsiteX3536" fmla="*/ 8296001 w 12191984"/>
              <a:gd name="connsiteY3536" fmla="*/ 5814242 h 6857991"/>
              <a:gd name="connsiteX3537" fmla="*/ 11244957 w 12191984"/>
              <a:gd name="connsiteY3537" fmla="*/ 5813303 h 6857991"/>
              <a:gd name="connsiteX3538" fmla="*/ 11231830 w 12191984"/>
              <a:gd name="connsiteY3538" fmla="*/ 5815180 h 6857991"/>
              <a:gd name="connsiteX3539" fmla="*/ 11222453 w 12191984"/>
              <a:gd name="connsiteY3539" fmla="*/ 5821751 h 6857991"/>
              <a:gd name="connsiteX3540" fmla="*/ 11216827 w 12191984"/>
              <a:gd name="connsiteY3540" fmla="*/ 5833015 h 6857991"/>
              <a:gd name="connsiteX3541" fmla="*/ 11214952 w 12191984"/>
              <a:gd name="connsiteY3541" fmla="*/ 5849910 h 6857991"/>
              <a:gd name="connsiteX3542" fmla="*/ 11214952 w 12191984"/>
              <a:gd name="connsiteY3542" fmla="*/ 5859297 h 6857991"/>
              <a:gd name="connsiteX3543" fmla="*/ 11201825 w 12191984"/>
              <a:gd name="connsiteY3543" fmla="*/ 5859297 h 6857991"/>
              <a:gd name="connsiteX3544" fmla="*/ 11199949 w 12191984"/>
              <a:gd name="connsiteY3544" fmla="*/ 5859297 h 6857991"/>
              <a:gd name="connsiteX3545" fmla="*/ 11199011 w 12191984"/>
              <a:gd name="connsiteY3545" fmla="*/ 5860235 h 6857991"/>
              <a:gd name="connsiteX3546" fmla="*/ 11198074 w 12191984"/>
              <a:gd name="connsiteY3546" fmla="*/ 5862113 h 6857991"/>
              <a:gd name="connsiteX3547" fmla="*/ 11198074 w 12191984"/>
              <a:gd name="connsiteY3547" fmla="*/ 5865867 h 6857991"/>
              <a:gd name="connsiteX3548" fmla="*/ 11199011 w 12191984"/>
              <a:gd name="connsiteY3548" fmla="*/ 5871499 h 6857991"/>
              <a:gd name="connsiteX3549" fmla="*/ 11201825 w 12191984"/>
              <a:gd name="connsiteY3549" fmla="*/ 5873376 h 6857991"/>
              <a:gd name="connsiteX3550" fmla="*/ 11214952 w 12191984"/>
              <a:gd name="connsiteY3550" fmla="*/ 5873376 h 6857991"/>
              <a:gd name="connsiteX3551" fmla="*/ 11214952 w 12191984"/>
              <a:gd name="connsiteY3551" fmla="*/ 5956916 h 6857991"/>
              <a:gd name="connsiteX3552" fmla="*/ 11214952 w 12191984"/>
              <a:gd name="connsiteY3552" fmla="*/ 5958793 h 6857991"/>
              <a:gd name="connsiteX3553" fmla="*/ 11216827 w 12191984"/>
              <a:gd name="connsiteY3553" fmla="*/ 5959732 h 6857991"/>
              <a:gd name="connsiteX3554" fmla="*/ 11219640 w 12191984"/>
              <a:gd name="connsiteY3554" fmla="*/ 5960670 h 6857991"/>
              <a:gd name="connsiteX3555" fmla="*/ 11224329 w 12191984"/>
              <a:gd name="connsiteY3555" fmla="*/ 5960670 h 6857991"/>
              <a:gd name="connsiteX3556" fmla="*/ 11228079 w 12191984"/>
              <a:gd name="connsiteY3556" fmla="*/ 5960670 h 6857991"/>
              <a:gd name="connsiteX3557" fmla="*/ 11230892 w 12191984"/>
              <a:gd name="connsiteY3557" fmla="*/ 5959732 h 6857991"/>
              <a:gd name="connsiteX3558" fmla="*/ 11232768 w 12191984"/>
              <a:gd name="connsiteY3558" fmla="*/ 5958793 h 6857991"/>
              <a:gd name="connsiteX3559" fmla="*/ 11232768 w 12191984"/>
              <a:gd name="connsiteY3559" fmla="*/ 5956916 h 6857991"/>
              <a:gd name="connsiteX3560" fmla="*/ 11232768 w 12191984"/>
              <a:gd name="connsiteY3560" fmla="*/ 5873376 h 6857991"/>
              <a:gd name="connsiteX3561" fmla="*/ 11254334 w 12191984"/>
              <a:gd name="connsiteY3561" fmla="*/ 5873376 h 6857991"/>
              <a:gd name="connsiteX3562" fmla="*/ 11257147 w 12191984"/>
              <a:gd name="connsiteY3562" fmla="*/ 5871499 h 6857991"/>
              <a:gd name="connsiteX3563" fmla="*/ 11258085 w 12191984"/>
              <a:gd name="connsiteY3563" fmla="*/ 5865867 h 6857991"/>
              <a:gd name="connsiteX3564" fmla="*/ 11258085 w 12191984"/>
              <a:gd name="connsiteY3564" fmla="*/ 5862113 h 6857991"/>
              <a:gd name="connsiteX3565" fmla="*/ 11257147 w 12191984"/>
              <a:gd name="connsiteY3565" fmla="*/ 5860235 h 6857991"/>
              <a:gd name="connsiteX3566" fmla="*/ 11256209 w 12191984"/>
              <a:gd name="connsiteY3566" fmla="*/ 5859297 h 6857991"/>
              <a:gd name="connsiteX3567" fmla="*/ 11254334 w 12191984"/>
              <a:gd name="connsiteY3567" fmla="*/ 5859297 h 6857991"/>
              <a:gd name="connsiteX3568" fmla="*/ 11232768 w 12191984"/>
              <a:gd name="connsiteY3568" fmla="*/ 5859297 h 6857991"/>
              <a:gd name="connsiteX3569" fmla="*/ 11232768 w 12191984"/>
              <a:gd name="connsiteY3569" fmla="*/ 5848972 h 6857991"/>
              <a:gd name="connsiteX3570" fmla="*/ 11233705 w 12191984"/>
              <a:gd name="connsiteY3570" fmla="*/ 5838646 h 6857991"/>
              <a:gd name="connsiteX3571" fmla="*/ 11236518 w 12191984"/>
              <a:gd name="connsiteY3571" fmla="*/ 5832076 h 6857991"/>
              <a:gd name="connsiteX3572" fmla="*/ 11241206 w 12191984"/>
              <a:gd name="connsiteY3572" fmla="*/ 5828321 h 6857991"/>
              <a:gd name="connsiteX3573" fmla="*/ 11247770 w 12191984"/>
              <a:gd name="connsiteY3573" fmla="*/ 5827383 h 6857991"/>
              <a:gd name="connsiteX3574" fmla="*/ 11252458 w 12191984"/>
              <a:gd name="connsiteY3574" fmla="*/ 5828321 h 6857991"/>
              <a:gd name="connsiteX3575" fmla="*/ 11256209 w 12191984"/>
              <a:gd name="connsiteY3575" fmla="*/ 5829260 h 6857991"/>
              <a:gd name="connsiteX3576" fmla="*/ 11259022 w 12191984"/>
              <a:gd name="connsiteY3576" fmla="*/ 5830199 h 6857991"/>
              <a:gd name="connsiteX3577" fmla="*/ 11260898 w 12191984"/>
              <a:gd name="connsiteY3577" fmla="*/ 5831137 h 6857991"/>
              <a:gd name="connsiteX3578" fmla="*/ 11261835 w 12191984"/>
              <a:gd name="connsiteY3578" fmla="*/ 5831137 h 6857991"/>
              <a:gd name="connsiteX3579" fmla="*/ 11262773 w 12191984"/>
              <a:gd name="connsiteY3579" fmla="*/ 5830199 h 6857991"/>
              <a:gd name="connsiteX3580" fmla="*/ 11263711 w 12191984"/>
              <a:gd name="connsiteY3580" fmla="*/ 5828321 h 6857991"/>
              <a:gd name="connsiteX3581" fmla="*/ 11263711 w 12191984"/>
              <a:gd name="connsiteY3581" fmla="*/ 5825505 h 6857991"/>
              <a:gd name="connsiteX3582" fmla="*/ 11262773 w 12191984"/>
              <a:gd name="connsiteY3582" fmla="*/ 5822689 h 6857991"/>
              <a:gd name="connsiteX3583" fmla="*/ 11261835 w 12191984"/>
              <a:gd name="connsiteY3583" fmla="*/ 5819874 h 6857991"/>
              <a:gd name="connsiteX3584" fmla="*/ 11260898 w 12191984"/>
              <a:gd name="connsiteY3584" fmla="*/ 5817996 h 6857991"/>
              <a:gd name="connsiteX3585" fmla="*/ 11258085 w 12191984"/>
              <a:gd name="connsiteY3585" fmla="*/ 5816119 h 6857991"/>
              <a:gd name="connsiteX3586" fmla="*/ 11252458 w 12191984"/>
              <a:gd name="connsiteY3586" fmla="*/ 5814242 h 6857991"/>
              <a:gd name="connsiteX3587" fmla="*/ 11244957 w 12191984"/>
              <a:gd name="connsiteY3587" fmla="*/ 5813303 h 6857991"/>
              <a:gd name="connsiteX3588" fmla="*/ 11388420 w 12191984"/>
              <a:gd name="connsiteY3588" fmla="*/ 5812365 h 6857991"/>
              <a:gd name="connsiteX3589" fmla="*/ 11379043 w 12191984"/>
              <a:gd name="connsiteY3589" fmla="*/ 5813304 h 6857991"/>
              <a:gd name="connsiteX3590" fmla="*/ 11372480 w 12191984"/>
              <a:gd name="connsiteY3590" fmla="*/ 5817058 h 6857991"/>
              <a:gd name="connsiteX3591" fmla="*/ 11368729 w 12191984"/>
              <a:gd name="connsiteY3591" fmla="*/ 5823629 h 6857991"/>
              <a:gd name="connsiteX3592" fmla="*/ 11367791 w 12191984"/>
              <a:gd name="connsiteY3592" fmla="*/ 5831138 h 6857991"/>
              <a:gd name="connsiteX3593" fmla="*/ 11368729 w 12191984"/>
              <a:gd name="connsiteY3593" fmla="*/ 5838647 h 6857991"/>
              <a:gd name="connsiteX3594" fmla="*/ 11372480 w 12191984"/>
              <a:gd name="connsiteY3594" fmla="*/ 5844279 h 6857991"/>
              <a:gd name="connsiteX3595" fmla="*/ 11379043 w 12191984"/>
              <a:gd name="connsiteY3595" fmla="*/ 5848034 h 6857991"/>
              <a:gd name="connsiteX3596" fmla="*/ 11388420 w 12191984"/>
              <a:gd name="connsiteY3596" fmla="*/ 5848972 h 6857991"/>
              <a:gd name="connsiteX3597" fmla="*/ 11396859 w 12191984"/>
              <a:gd name="connsiteY3597" fmla="*/ 5847095 h 6857991"/>
              <a:gd name="connsiteX3598" fmla="*/ 11403423 w 12191984"/>
              <a:gd name="connsiteY3598" fmla="*/ 5843340 h 6857991"/>
              <a:gd name="connsiteX3599" fmla="*/ 11408111 w 12191984"/>
              <a:gd name="connsiteY3599" fmla="*/ 5836770 h 6857991"/>
              <a:gd name="connsiteX3600" fmla="*/ 11409986 w 12191984"/>
              <a:gd name="connsiteY3600" fmla="*/ 5829261 h 6857991"/>
              <a:gd name="connsiteX3601" fmla="*/ 11403423 w 12191984"/>
              <a:gd name="connsiteY3601" fmla="*/ 5817058 h 6857991"/>
              <a:gd name="connsiteX3602" fmla="*/ 11388420 w 12191984"/>
              <a:gd name="connsiteY3602" fmla="*/ 5812365 h 6857991"/>
              <a:gd name="connsiteX3603" fmla="*/ 1987516 w 12191984"/>
              <a:gd name="connsiteY3603" fmla="*/ 1190142 h 6857991"/>
              <a:gd name="connsiteX3604" fmla="*/ 2038218 w 12191984"/>
              <a:gd name="connsiteY3604" fmla="*/ 1231379 h 6857991"/>
              <a:gd name="connsiteX3605" fmla="*/ 1933926 w 12191984"/>
              <a:gd name="connsiteY3605" fmla="*/ 1231379 h 6857991"/>
              <a:gd name="connsiteX3606" fmla="*/ 1987516 w 12191984"/>
              <a:gd name="connsiteY3606" fmla="*/ 1190142 h 6857991"/>
              <a:gd name="connsiteX3607" fmla="*/ 1790475 w 12191984"/>
              <a:gd name="connsiteY3607" fmla="*/ 1148494 h 6857991"/>
              <a:gd name="connsiteX3608" fmla="*/ 1790475 w 12191984"/>
              <a:gd name="connsiteY3608" fmla="*/ 1329108 h 6857991"/>
              <a:gd name="connsiteX3609" fmla="*/ 1813559 w 12191984"/>
              <a:gd name="connsiteY3609" fmla="*/ 1352201 h 6857991"/>
              <a:gd name="connsiteX3610" fmla="*/ 1842827 w 12191984"/>
              <a:gd name="connsiteY3610" fmla="*/ 1352201 h 6857991"/>
              <a:gd name="connsiteX3611" fmla="*/ 1842827 w 12191984"/>
              <a:gd name="connsiteY3611" fmla="*/ 1148494 h 6857991"/>
              <a:gd name="connsiteX3612" fmla="*/ 1527889 w 12191984"/>
              <a:gd name="connsiteY3612" fmla="*/ 1148494 h 6857991"/>
              <a:gd name="connsiteX3613" fmla="*/ 1527889 w 12191984"/>
              <a:gd name="connsiteY3613" fmla="*/ 1329108 h 6857991"/>
              <a:gd name="connsiteX3614" fmla="*/ 1550973 w 12191984"/>
              <a:gd name="connsiteY3614" fmla="*/ 1352201 h 6857991"/>
              <a:gd name="connsiteX3615" fmla="*/ 1580241 w 12191984"/>
              <a:gd name="connsiteY3615" fmla="*/ 1352201 h 6857991"/>
              <a:gd name="connsiteX3616" fmla="*/ 1580241 w 12191984"/>
              <a:gd name="connsiteY3616" fmla="*/ 1148494 h 6857991"/>
              <a:gd name="connsiteX3617" fmla="*/ 1987516 w 12191984"/>
              <a:gd name="connsiteY3617" fmla="*/ 1143545 h 6857991"/>
              <a:gd name="connsiteX3618" fmla="*/ 1879925 w 12191984"/>
              <a:gd name="connsiteY3618" fmla="*/ 1251171 h 6857991"/>
              <a:gd name="connsiteX3619" fmla="*/ 1991637 w 12191984"/>
              <a:gd name="connsiteY3619" fmla="*/ 1358799 h 6857991"/>
              <a:gd name="connsiteX3620" fmla="*/ 2080678 w 12191984"/>
              <a:gd name="connsiteY3620" fmla="*/ 1315087 h 6857991"/>
              <a:gd name="connsiteX3621" fmla="*/ 2053059 w 12191984"/>
              <a:gd name="connsiteY3621" fmla="*/ 1299005 h 6857991"/>
              <a:gd name="connsiteX3622" fmla="*/ 2028325 w 12191984"/>
              <a:gd name="connsiteY3622" fmla="*/ 1299830 h 6857991"/>
              <a:gd name="connsiteX3623" fmla="*/ 1992462 w 12191984"/>
              <a:gd name="connsiteY3623" fmla="*/ 1310551 h 6857991"/>
              <a:gd name="connsiteX3624" fmla="*/ 1934751 w 12191984"/>
              <a:gd name="connsiteY3624" fmla="*/ 1272613 h 6857991"/>
              <a:gd name="connsiteX3625" fmla="*/ 2088510 w 12191984"/>
              <a:gd name="connsiteY3625" fmla="*/ 1272613 h 6857991"/>
              <a:gd name="connsiteX3626" fmla="*/ 2090572 w 12191984"/>
              <a:gd name="connsiteY3626" fmla="*/ 1251171 h 6857991"/>
              <a:gd name="connsiteX3627" fmla="*/ 1987516 w 12191984"/>
              <a:gd name="connsiteY3627" fmla="*/ 1143545 h 6857991"/>
              <a:gd name="connsiteX3628" fmla="*/ 2195281 w 12191984"/>
              <a:gd name="connsiteY3628" fmla="*/ 1142308 h 6857991"/>
              <a:gd name="connsiteX3629" fmla="*/ 2117782 w 12191984"/>
              <a:gd name="connsiteY3629" fmla="*/ 1207050 h 6857991"/>
              <a:gd name="connsiteX3630" fmla="*/ 2222899 w 12191984"/>
              <a:gd name="connsiteY3630" fmla="*/ 1292407 h 6857991"/>
              <a:gd name="connsiteX3631" fmla="*/ 2194868 w 12191984"/>
              <a:gd name="connsiteY3631" fmla="*/ 1310139 h 6857991"/>
              <a:gd name="connsiteX3632" fmla="*/ 2163952 w 12191984"/>
              <a:gd name="connsiteY3632" fmla="*/ 1298593 h 6857991"/>
              <a:gd name="connsiteX3633" fmla="*/ 2135920 w 12191984"/>
              <a:gd name="connsiteY3633" fmla="*/ 1294057 h 6857991"/>
              <a:gd name="connsiteX3634" fmla="*/ 2109123 w 12191984"/>
              <a:gd name="connsiteY3634" fmla="*/ 1309314 h 6857991"/>
              <a:gd name="connsiteX3635" fmla="*/ 2194868 w 12191984"/>
              <a:gd name="connsiteY3635" fmla="*/ 1357974 h 6857991"/>
              <a:gd name="connsiteX3636" fmla="*/ 2276901 w 12191984"/>
              <a:gd name="connsiteY3636" fmla="*/ 1292819 h 6857991"/>
              <a:gd name="connsiteX3637" fmla="*/ 2171784 w 12191984"/>
              <a:gd name="connsiteY3637" fmla="*/ 1206225 h 6857991"/>
              <a:gd name="connsiteX3638" fmla="*/ 2195281 w 12191984"/>
              <a:gd name="connsiteY3638" fmla="*/ 1189317 h 6857991"/>
              <a:gd name="connsiteX3639" fmla="*/ 2218777 w 12191984"/>
              <a:gd name="connsiteY3639" fmla="*/ 1197565 h 6857991"/>
              <a:gd name="connsiteX3640" fmla="*/ 2245159 w 12191984"/>
              <a:gd name="connsiteY3640" fmla="*/ 1200451 h 6857991"/>
              <a:gd name="connsiteX3641" fmla="*/ 2272778 w 12191984"/>
              <a:gd name="connsiteY3641" fmla="*/ 1185606 h 6857991"/>
              <a:gd name="connsiteX3642" fmla="*/ 2195281 w 12191984"/>
              <a:gd name="connsiteY3642" fmla="*/ 1142308 h 6857991"/>
              <a:gd name="connsiteX3643" fmla="*/ 1650731 w 12191984"/>
              <a:gd name="connsiteY3643" fmla="*/ 1091999 h 6857991"/>
              <a:gd name="connsiteX3644" fmla="*/ 1650731 w 12191984"/>
              <a:gd name="connsiteY3644" fmla="*/ 1148906 h 6857991"/>
              <a:gd name="connsiteX3645" fmla="*/ 1615280 w 12191984"/>
              <a:gd name="connsiteY3645" fmla="*/ 1148906 h 6857991"/>
              <a:gd name="connsiteX3646" fmla="*/ 1615280 w 12191984"/>
              <a:gd name="connsiteY3646" fmla="*/ 1176122 h 6857991"/>
              <a:gd name="connsiteX3647" fmla="*/ 1638364 w 12191984"/>
              <a:gd name="connsiteY3647" fmla="*/ 1199216 h 6857991"/>
              <a:gd name="connsiteX3648" fmla="*/ 1650731 w 12191984"/>
              <a:gd name="connsiteY3648" fmla="*/ 1199216 h 6857991"/>
              <a:gd name="connsiteX3649" fmla="*/ 1650731 w 12191984"/>
              <a:gd name="connsiteY3649" fmla="*/ 1284161 h 6857991"/>
              <a:gd name="connsiteX3650" fmla="*/ 1749252 w 12191984"/>
              <a:gd name="connsiteY3650" fmla="*/ 1352614 h 6857991"/>
              <a:gd name="connsiteX3651" fmla="*/ 1749252 w 12191984"/>
              <a:gd name="connsiteY3651" fmla="*/ 1304779 h 6857991"/>
              <a:gd name="connsiteX3652" fmla="*/ 1703083 w 12191984"/>
              <a:gd name="connsiteY3652" fmla="*/ 1284161 h 6857991"/>
              <a:gd name="connsiteX3653" fmla="*/ 1703083 w 12191984"/>
              <a:gd name="connsiteY3653" fmla="*/ 1199628 h 6857991"/>
              <a:gd name="connsiteX3654" fmla="*/ 1749665 w 12191984"/>
              <a:gd name="connsiteY3654" fmla="*/ 1199628 h 6857991"/>
              <a:gd name="connsiteX3655" fmla="*/ 1749665 w 12191984"/>
              <a:gd name="connsiteY3655" fmla="*/ 1148906 h 6857991"/>
              <a:gd name="connsiteX3656" fmla="*/ 1703496 w 12191984"/>
              <a:gd name="connsiteY3656" fmla="*/ 1148906 h 6857991"/>
              <a:gd name="connsiteX3657" fmla="*/ 1703496 w 12191984"/>
              <a:gd name="connsiteY3657" fmla="*/ 1091999 h 6857991"/>
              <a:gd name="connsiteX3658" fmla="*/ 1372069 w 12191984"/>
              <a:gd name="connsiteY3658" fmla="*/ 1061072 h 6857991"/>
              <a:gd name="connsiteX3659" fmla="*/ 1223669 w 12191984"/>
              <a:gd name="connsiteY3659" fmla="*/ 1209524 h 6857991"/>
              <a:gd name="connsiteX3660" fmla="*/ 1372069 w 12191984"/>
              <a:gd name="connsiteY3660" fmla="*/ 1357974 h 6857991"/>
              <a:gd name="connsiteX3661" fmla="*/ 1494910 w 12191984"/>
              <a:gd name="connsiteY3661" fmla="*/ 1290758 h 6857991"/>
              <a:gd name="connsiteX3662" fmla="*/ 1464407 w 12191984"/>
              <a:gd name="connsiteY3662" fmla="*/ 1273025 h 6857991"/>
              <a:gd name="connsiteX3663" fmla="*/ 1435551 w 12191984"/>
              <a:gd name="connsiteY3663" fmla="*/ 1277562 h 6857991"/>
              <a:gd name="connsiteX3664" fmla="*/ 1372481 w 12191984"/>
              <a:gd name="connsiteY3664" fmla="*/ 1302716 h 6857991"/>
              <a:gd name="connsiteX3665" fmla="*/ 1279731 w 12191984"/>
              <a:gd name="connsiteY3665" fmla="*/ 1209524 h 6857991"/>
              <a:gd name="connsiteX3666" fmla="*/ 1372481 w 12191984"/>
              <a:gd name="connsiteY3666" fmla="*/ 1115916 h 6857991"/>
              <a:gd name="connsiteX3667" fmla="*/ 1435551 w 12191984"/>
              <a:gd name="connsiteY3667" fmla="*/ 1141483 h 6857991"/>
              <a:gd name="connsiteX3668" fmla="*/ 1464407 w 12191984"/>
              <a:gd name="connsiteY3668" fmla="*/ 1146019 h 6857991"/>
              <a:gd name="connsiteX3669" fmla="*/ 1494910 w 12191984"/>
              <a:gd name="connsiteY3669" fmla="*/ 1128287 h 6857991"/>
              <a:gd name="connsiteX3670" fmla="*/ 1372069 w 12191984"/>
              <a:gd name="connsiteY3670" fmla="*/ 1061072 h 6857991"/>
              <a:gd name="connsiteX3671" fmla="*/ 1553446 w 12191984"/>
              <a:gd name="connsiteY3671" fmla="*/ 1059423 h 6857991"/>
              <a:gd name="connsiteX3672" fmla="*/ 1521293 w 12191984"/>
              <a:gd name="connsiteY3672" fmla="*/ 1092000 h 6857991"/>
              <a:gd name="connsiteX3673" fmla="*/ 1553446 w 12191984"/>
              <a:gd name="connsiteY3673" fmla="*/ 1124164 h 6857991"/>
              <a:gd name="connsiteX3674" fmla="*/ 1586012 w 12191984"/>
              <a:gd name="connsiteY3674" fmla="*/ 1092000 h 6857991"/>
              <a:gd name="connsiteX3675" fmla="*/ 1553446 w 12191984"/>
              <a:gd name="connsiteY3675" fmla="*/ 1059423 h 6857991"/>
              <a:gd name="connsiteX3676" fmla="*/ 1816032 w 12191984"/>
              <a:gd name="connsiteY3676" fmla="*/ 1059422 h 6857991"/>
              <a:gd name="connsiteX3677" fmla="*/ 1783879 w 12191984"/>
              <a:gd name="connsiteY3677" fmla="*/ 1091999 h 6857991"/>
              <a:gd name="connsiteX3678" fmla="*/ 1816032 w 12191984"/>
              <a:gd name="connsiteY3678" fmla="*/ 1124164 h 6857991"/>
              <a:gd name="connsiteX3679" fmla="*/ 1848598 w 12191984"/>
              <a:gd name="connsiteY3679" fmla="*/ 1091999 h 6857991"/>
              <a:gd name="connsiteX3680" fmla="*/ 1816032 w 12191984"/>
              <a:gd name="connsiteY3680" fmla="*/ 1059422 h 6857991"/>
              <a:gd name="connsiteX3681" fmla="*/ 714883 w 12191984"/>
              <a:gd name="connsiteY3681" fmla="*/ 1035813 h 6857991"/>
              <a:gd name="connsiteX3682" fmla="*/ 693138 w 12191984"/>
              <a:gd name="connsiteY3682" fmla="*/ 1040452 h 6857991"/>
              <a:gd name="connsiteX3683" fmla="*/ 678298 w 12191984"/>
              <a:gd name="connsiteY3683" fmla="*/ 1050763 h 6857991"/>
              <a:gd name="connsiteX3684" fmla="*/ 874516 w 12191984"/>
              <a:gd name="connsiteY3684" fmla="*/ 1347665 h 6857991"/>
              <a:gd name="connsiteX3685" fmla="*/ 893890 w 12191984"/>
              <a:gd name="connsiteY3685" fmla="*/ 1357974 h 6857991"/>
              <a:gd name="connsiteX3686" fmla="*/ 913265 w 12191984"/>
              <a:gd name="connsiteY3686" fmla="*/ 1347252 h 6857991"/>
              <a:gd name="connsiteX3687" fmla="*/ 1110307 w 12191984"/>
              <a:gd name="connsiteY3687" fmla="*/ 1050763 h 6857991"/>
              <a:gd name="connsiteX3688" fmla="*/ 1095467 w 12191984"/>
              <a:gd name="connsiteY3688" fmla="*/ 1040452 h 6857991"/>
              <a:gd name="connsiteX3689" fmla="*/ 1055069 w 12191984"/>
              <a:gd name="connsiteY3689" fmla="*/ 1047874 h 6857991"/>
              <a:gd name="connsiteX3690" fmla="*/ 893890 w 12191984"/>
              <a:gd name="connsiteY3690" fmla="*/ 1292407 h 6857991"/>
              <a:gd name="connsiteX3691" fmla="*/ 733536 w 12191984"/>
              <a:gd name="connsiteY3691" fmla="*/ 1047874 h 6857991"/>
              <a:gd name="connsiteX3692" fmla="*/ 714883 w 12191984"/>
              <a:gd name="connsiteY3692" fmla="*/ 1035813 h 6857991"/>
              <a:gd name="connsiteX3693" fmla="*/ 1722459 w 12191984"/>
              <a:gd name="connsiteY3693" fmla="*/ 842518 h 6857991"/>
              <a:gd name="connsiteX3694" fmla="*/ 1778933 w 12191984"/>
              <a:gd name="connsiteY3694" fmla="*/ 899837 h 6857991"/>
              <a:gd name="connsiteX3695" fmla="*/ 1722459 w 12191984"/>
              <a:gd name="connsiteY3695" fmla="*/ 957156 h 6857991"/>
              <a:gd name="connsiteX3696" fmla="*/ 1666396 w 12191984"/>
              <a:gd name="connsiteY3696" fmla="*/ 899837 h 6857991"/>
              <a:gd name="connsiteX3697" fmla="*/ 1722459 w 12191984"/>
              <a:gd name="connsiteY3697" fmla="*/ 842518 h 6857991"/>
              <a:gd name="connsiteX3698" fmla="*/ 1992050 w 12191984"/>
              <a:gd name="connsiteY3698" fmla="*/ 842518 h 6857991"/>
              <a:gd name="connsiteX3699" fmla="*/ 2048526 w 12191984"/>
              <a:gd name="connsiteY3699" fmla="*/ 899837 h 6857991"/>
              <a:gd name="connsiteX3700" fmla="*/ 1992050 w 12191984"/>
              <a:gd name="connsiteY3700" fmla="*/ 957156 h 6857991"/>
              <a:gd name="connsiteX3701" fmla="*/ 1935989 w 12191984"/>
              <a:gd name="connsiteY3701" fmla="*/ 899837 h 6857991"/>
              <a:gd name="connsiteX3702" fmla="*/ 1992050 w 12191984"/>
              <a:gd name="connsiteY3702" fmla="*/ 842518 h 6857991"/>
              <a:gd name="connsiteX3703" fmla="*/ 2339559 w 12191984"/>
              <a:gd name="connsiteY3703" fmla="*/ 839220 h 6857991"/>
              <a:gd name="connsiteX3704" fmla="*/ 2390261 w 12191984"/>
              <a:gd name="connsiteY3704" fmla="*/ 880457 h 6857991"/>
              <a:gd name="connsiteX3705" fmla="*/ 2285970 w 12191984"/>
              <a:gd name="connsiteY3705" fmla="*/ 880457 h 6857991"/>
              <a:gd name="connsiteX3706" fmla="*/ 2339559 w 12191984"/>
              <a:gd name="connsiteY3706" fmla="*/ 839220 h 6857991"/>
              <a:gd name="connsiteX3707" fmla="*/ 1516760 w 12191984"/>
              <a:gd name="connsiteY3707" fmla="*/ 797983 h 6857991"/>
              <a:gd name="connsiteX3708" fmla="*/ 1516760 w 12191984"/>
              <a:gd name="connsiteY3708" fmla="*/ 978598 h 6857991"/>
              <a:gd name="connsiteX3709" fmla="*/ 1539844 w 12191984"/>
              <a:gd name="connsiteY3709" fmla="*/ 1001691 h 6857991"/>
              <a:gd name="connsiteX3710" fmla="*/ 1569112 w 12191984"/>
              <a:gd name="connsiteY3710" fmla="*/ 1001691 h 6857991"/>
              <a:gd name="connsiteX3711" fmla="*/ 1569112 w 12191984"/>
              <a:gd name="connsiteY3711" fmla="*/ 797983 h 6857991"/>
              <a:gd name="connsiteX3712" fmla="*/ 2339559 w 12191984"/>
              <a:gd name="connsiteY3712" fmla="*/ 792623 h 6857991"/>
              <a:gd name="connsiteX3713" fmla="*/ 2231969 w 12191984"/>
              <a:gd name="connsiteY3713" fmla="*/ 900250 h 6857991"/>
              <a:gd name="connsiteX3714" fmla="*/ 2343681 w 12191984"/>
              <a:gd name="connsiteY3714" fmla="*/ 1007876 h 6857991"/>
              <a:gd name="connsiteX3715" fmla="*/ 2432720 w 12191984"/>
              <a:gd name="connsiteY3715" fmla="*/ 964166 h 6857991"/>
              <a:gd name="connsiteX3716" fmla="*/ 2405101 w 12191984"/>
              <a:gd name="connsiteY3716" fmla="*/ 948083 h 6857991"/>
              <a:gd name="connsiteX3717" fmla="*/ 2380368 w 12191984"/>
              <a:gd name="connsiteY3717" fmla="*/ 948908 h 6857991"/>
              <a:gd name="connsiteX3718" fmla="*/ 2344506 w 12191984"/>
              <a:gd name="connsiteY3718" fmla="*/ 959630 h 6857991"/>
              <a:gd name="connsiteX3719" fmla="*/ 2286795 w 12191984"/>
              <a:gd name="connsiteY3719" fmla="*/ 921693 h 6857991"/>
              <a:gd name="connsiteX3720" fmla="*/ 2440553 w 12191984"/>
              <a:gd name="connsiteY3720" fmla="*/ 921693 h 6857991"/>
              <a:gd name="connsiteX3721" fmla="*/ 2442614 w 12191984"/>
              <a:gd name="connsiteY3721" fmla="*/ 900250 h 6857991"/>
              <a:gd name="connsiteX3722" fmla="*/ 2339559 w 12191984"/>
              <a:gd name="connsiteY3722" fmla="*/ 792623 h 6857991"/>
              <a:gd name="connsiteX3723" fmla="*/ 1712565 w 12191984"/>
              <a:gd name="connsiteY3723" fmla="*/ 792210 h 6857991"/>
              <a:gd name="connsiteX3724" fmla="*/ 1613632 w 12191984"/>
              <a:gd name="connsiteY3724" fmla="*/ 899837 h 6857991"/>
              <a:gd name="connsiteX3725" fmla="*/ 1712565 w 12191984"/>
              <a:gd name="connsiteY3725" fmla="*/ 1007464 h 6857991"/>
              <a:gd name="connsiteX3726" fmla="*/ 1778933 w 12191984"/>
              <a:gd name="connsiteY3726" fmla="*/ 977774 h 6857991"/>
              <a:gd name="connsiteX3727" fmla="*/ 1778933 w 12191984"/>
              <a:gd name="connsiteY3727" fmla="*/ 978599 h 6857991"/>
              <a:gd name="connsiteX3728" fmla="*/ 1802018 w 12191984"/>
              <a:gd name="connsiteY3728" fmla="*/ 1001691 h 6857991"/>
              <a:gd name="connsiteX3729" fmla="*/ 1831285 w 12191984"/>
              <a:gd name="connsiteY3729" fmla="*/ 1001691 h 6857991"/>
              <a:gd name="connsiteX3730" fmla="*/ 1831285 w 12191984"/>
              <a:gd name="connsiteY3730" fmla="*/ 797983 h 6857991"/>
              <a:gd name="connsiteX3731" fmla="*/ 1778933 w 12191984"/>
              <a:gd name="connsiteY3731" fmla="*/ 797983 h 6857991"/>
              <a:gd name="connsiteX3732" fmla="*/ 1778933 w 12191984"/>
              <a:gd name="connsiteY3732" fmla="*/ 821900 h 6857991"/>
              <a:gd name="connsiteX3733" fmla="*/ 1712565 w 12191984"/>
              <a:gd name="connsiteY3733" fmla="*/ 792210 h 6857991"/>
              <a:gd name="connsiteX3734" fmla="*/ 894303 w 12191984"/>
              <a:gd name="connsiteY3734" fmla="*/ 792209 h 6857991"/>
              <a:gd name="connsiteX3735" fmla="*/ 782178 w 12191984"/>
              <a:gd name="connsiteY3735" fmla="*/ 904372 h 6857991"/>
              <a:gd name="connsiteX3736" fmla="*/ 894303 w 12191984"/>
              <a:gd name="connsiteY3736" fmla="*/ 1016535 h 6857991"/>
              <a:gd name="connsiteX3737" fmla="*/ 1006427 w 12191984"/>
              <a:gd name="connsiteY3737" fmla="*/ 904372 h 6857991"/>
              <a:gd name="connsiteX3738" fmla="*/ 894303 w 12191984"/>
              <a:gd name="connsiteY3738" fmla="*/ 792209 h 6857991"/>
              <a:gd name="connsiteX3739" fmla="*/ 1228205 w 12191984"/>
              <a:gd name="connsiteY3739" fmla="*/ 716335 h 6857991"/>
              <a:gd name="connsiteX3740" fmla="*/ 1324665 w 12191984"/>
              <a:gd name="connsiteY3740" fmla="*/ 1001691 h 6857991"/>
              <a:gd name="connsiteX3741" fmla="*/ 1394331 w 12191984"/>
              <a:gd name="connsiteY3741" fmla="*/ 1001691 h 6857991"/>
              <a:gd name="connsiteX3742" fmla="*/ 1490377 w 12191984"/>
              <a:gd name="connsiteY3742" fmla="*/ 716335 h 6857991"/>
              <a:gd name="connsiteX3743" fmla="*/ 1445858 w 12191984"/>
              <a:gd name="connsiteY3743" fmla="*/ 716335 h 6857991"/>
              <a:gd name="connsiteX3744" fmla="*/ 1423597 w 12191984"/>
              <a:gd name="connsiteY3744" fmla="*/ 732417 h 6857991"/>
              <a:gd name="connsiteX3745" fmla="*/ 1359292 w 12191984"/>
              <a:gd name="connsiteY3745" fmla="*/ 935713 h 6857991"/>
              <a:gd name="connsiteX3746" fmla="*/ 1294573 w 12191984"/>
              <a:gd name="connsiteY3746" fmla="*/ 732417 h 6857991"/>
              <a:gd name="connsiteX3747" fmla="*/ 1272313 w 12191984"/>
              <a:gd name="connsiteY3747" fmla="*/ 716335 h 6857991"/>
              <a:gd name="connsiteX3748" fmla="*/ 1883636 w 12191984"/>
              <a:gd name="connsiteY3748" fmla="*/ 716335 h 6857991"/>
              <a:gd name="connsiteX3749" fmla="*/ 1883636 w 12191984"/>
              <a:gd name="connsiteY3749" fmla="*/ 978599 h 6857991"/>
              <a:gd name="connsiteX3750" fmla="*/ 1906720 w 12191984"/>
              <a:gd name="connsiteY3750" fmla="*/ 1001691 h 6857991"/>
              <a:gd name="connsiteX3751" fmla="*/ 1935989 w 12191984"/>
              <a:gd name="connsiteY3751" fmla="*/ 1001691 h 6857991"/>
              <a:gd name="connsiteX3752" fmla="*/ 1935989 w 12191984"/>
              <a:gd name="connsiteY3752" fmla="*/ 977774 h 6857991"/>
              <a:gd name="connsiteX3753" fmla="*/ 2001944 w 12191984"/>
              <a:gd name="connsiteY3753" fmla="*/ 1007464 h 6857991"/>
              <a:gd name="connsiteX3754" fmla="*/ 2101293 w 12191984"/>
              <a:gd name="connsiteY3754" fmla="*/ 899837 h 6857991"/>
              <a:gd name="connsiteX3755" fmla="*/ 2002356 w 12191984"/>
              <a:gd name="connsiteY3755" fmla="*/ 792210 h 6857991"/>
              <a:gd name="connsiteX3756" fmla="*/ 1936401 w 12191984"/>
              <a:gd name="connsiteY3756" fmla="*/ 821900 h 6857991"/>
              <a:gd name="connsiteX3757" fmla="*/ 1936401 w 12191984"/>
              <a:gd name="connsiteY3757" fmla="*/ 716335 h 6857991"/>
              <a:gd name="connsiteX3758" fmla="*/ 1542317 w 12191984"/>
              <a:gd name="connsiteY3758" fmla="*/ 708500 h 6857991"/>
              <a:gd name="connsiteX3759" fmla="*/ 1510164 w 12191984"/>
              <a:gd name="connsiteY3759" fmla="*/ 741077 h 6857991"/>
              <a:gd name="connsiteX3760" fmla="*/ 1542317 w 12191984"/>
              <a:gd name="connsiteY3760" fmla="*/ 773241 h 6857991"/>
              <a:gd name="connsiteX3761" fmla="*/ 1574883 w 12191984"/>
              <a:gd name="connsiteY3761" fmla="*/ 741077 h 6857991"/>
              <a:gd name="connsiteX3762" fmla="*/ 1542317 w 12191984"/>
              <a:gd name="connsiteY3762" fmla="*/ 708500 h 6857991"/>
              <a:gd name="connsiteX3763" fmla="*/ 2138395 w 12191984"/>
              <a:gd name="connsiteY3763" fmla="*/ 703964 h 6857991"/>
              <a:gd name="connsiteX3764" fmla="*/ 2138395 w 12191984"/>
              <a:gd name="connsiteY3764" fmla="*/ 978598 h 6857991"/>
              <a:gd name="connsiteX3765" fmla="*/ 2161480 w 12191984"/>
              <a:gd name="connsiteY3765" fmla="*/ 1001691 h 6857991"/>
              <a:gd name="connsiteX3766" fmla="*/ 2190748 w 12191984"/>
              <a:gd name="connsiteY3766" fmla="*/ 1001691 h 6857991"/>
              <a:gd name="connsiteX3767" fmla="*/ 2190748 w 12191984"/>
              <a:gd name="connsiteY3767" fmla="*/ 703964 h 6857991"/>
              <a:gd name="connsiteX3768" fmla="*/ 884821 w 12191984"/>
              <a:gd name="connsiteY3768" fmla="*/ 651181 h 6857991"/>
              <a:gd name="connsiteX3769" fmla="*/ 637487 w 12191984"/>
              <a:gd name="connsiteY3769" fmla="*/ 916331 h 6857991"/>
              <a:gd name="connsiteX3770" fmla="*/ 656450 w 12191984"/>
              <a:gd name="connsiteY3770" fmla="*/ 1007051 h 6857991"/>
              <a:gd name="connsiteX3771" fmla="*/ 674587 w 12191984"/>
              <a:gd name="connsiteY3771" fmla="*/ 1000041 h 6857991"/>
              <a:gd name="connsiteX3772" fmla="*/ 691489 w 12191984"/>
              <a:gd name="connsiteY3772" fmla="*/ 965402 h 6857991"/>
              <a:gd name="connsiteX3773" fmla="*/ 684069 w 12191984"/>
              <a:gd name="connsiteY3773" fmla="*/ 909733 h 6857991"/>
              <a:gd name="connsiteX3774" fmla="*/ 909554 w 12191984"/>
              <a:gd name="connsiteY3774" fmla="*/ 698603 h 6857991"/>
              <a:gd name="connsiteX3775" fmla="*/ 1107009 w 12191984"/>
              <a:gd name="connsiteY3775" fmla="*/ 912620 h 6857991"/>
              <a:gd name="connsiteX3776" fmla="*/ 1099589 w 12191984"/>
              <a:gd name="connsiteY3776" fmla="*/ 965402 h 6857991"/>
              <a:gd name="connsiteX3777" fmla="*/ 1116490 w 12191984"/>
              <a:gd name="connsiteY3777" fmla="*/ 1000041 h 6857991"/>
              <a:gd name="connsiteX3778" fmla="*/ 1135040 w 12191984"/>
              <a:gd name="connsiteY3778" fmla="*/ 1007463 h 6857991"/>
              <a:gd name="connsiteX3779" fmla="*/ 1154414 w 12191984"/>
              <a:gd name="connsiteY3779" fmla="*/ 909733 h 6857991"/>
              <a:gd name="connsiteX3780" fmla="*/ 884821 w 12191984"/>
              <a:gd name="connsiteY3780" fmla="*/ 651181 h 6857991"/>
              <a:gd name="connsiteX3781" fmla="*/ 0 w 12191984"/>
              <a:gd name="connsiteY3781" fmla="*/ 0 h 6857991"/>
              <a:gd name="connsiteX3782" fmla="*/ 12191984 w 12191984"/>
              <a:gd name="connsiteY3782" fmla="*/ 0 h 6857991"/>
              <a:gd name="connsiteX3783" fmla="*/ 12191984 w 12191984"/>
              <a:gd name="connsiteY3783" fmla="*/ 6857991 h 6857991"/>
              <a:gd name="connsiteX3784" fmla="*/ 0 w 12191984"/>
              <a:gd name="connsiteY3784" fmla="*/ 6857991 h 685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</a:cxnLst>
            <a:rect l="l" t="t" r="r" b="b"/>
            <a:pathLst>
              <a:path w="12191984" h="6857991">
                <a:moveTo>
                  <a:pt x="9140837" y="6214106"/>
                </a:moveTo>
                <a:lnTo>
                  <a:pt x="9165217" y="6215044"/>
                </a:lnTo>
                <a:cubicBezTo>
                  <a:pt x="9170842" y="6215044"/>
                  <a:pt x="9174593" y="6216921"/>
                  <a:pt x="9178344" y="6218799"/>
                </a:cubicBezTo>
                <a:cubicBezTo>
                  <a:pt x="9181157" y="6220676"/>
                  <a:pt x="9183032" y="6224431"/>
                  <a:pt x="9183032" y="6228185"/>
                </a:cubicBezTo>
                <a:cubicBezTo>
                  <a:pt x="9183032" y="6230063"/>
                  <a:pt x="9183032" y="6232879"/>
                  <a:pt x="9181157" y="6235694"/>
                </a:cubicBezTo>
                <a:cubicBezTo>
                  <a:pt x="9180219" y="6237572"/>
                  <a:pt x="9178344" y="6240388"/>
                  <a:pt x="9176468" y="6241326"/>
                </a:cubicBezTo>
                <a:cubicBezTo>
                  <a:pt x="9174593" y="6242265"/>
                  <a:pt x="9171780" y="6244142"/>
                  <a:pt x="9168029" y="6245081"/>
                </a:cubicBezTo>
                <a:cubicBezTo>
                  <a:pt x="9164279" y="6246020"/>
                  <a:pt x="9160528" y="6246958"/>
                  <a:pt x="9154902" y="6246958"/>
                </a:cubicBezTo>
                <a:cubicBezTo>
                  <a:pt x="9146463" y="6246958"/>
                  <a:pt x="9139900" y="6246020"/>
                  <a:pt x="9135211" y="6243204"/>
                </a:cubicBezTo>
                <a:cubicBezTo>
                  <a:pt x="9130523" y="6241326"/>
                  <a:pt x="9128647" y="6237572"/>
                  <a:pt x="9128647" y="6232879"/>
                </a:cubicBezTo>
                <a:cubicBezTo>
                  <a:pt x="9128647" y="6231001"/>
                  <a:pt x="9129585" y="6229124"/>
                  <a:pt x="9129585" y="6228185"/>
                </a:cubicBezTo>
                <a:cubicBezTo>
                  <a:pt x="9129585" y="6226308"/>
                  <a:pt x="9130523" y="6225369"/>
                  <a:pt x="9131461" y="6223492"/>
                </a:cubicBezTo>
                <a:cubicBezTo>
                  <a:pt x="9132398" y="6221615"/>
                  <a:pt x="9133336" y="6220676"/>
                  <a:pt x="9135211" y="6218799"/>
                </a:cubicBezTo>
                <a:cubicBezTo>
                  <a:pt x="9137087" y="6217860"/>
                  <a:pt x="9138962" y="6215983"/>
                  <a:pt x="9140837" y="6214106"/>
                </a:cubicBezTo>
                <a:close/>
                <a:moveTo>
                  <a:pt x="8443214" y="6214106"/>
                </a:moveTo>
                <a:lnTo>
                  <a:pt x="8467593" y="6215044"/>
                </a:lnTo>
                <a:cubicBezTo>
                  <a:pt x="8473219" y="6215044"/>
                  <a:pt x="8476969" y="6216921"/>
                  <a:pt x="8480720" y="6218799"/>
                </a:cubicBezTo>
                <a:cubicBezTo>
                  <a:pt x="8483533" y="6220676"/>
                  <a:pt x="8485408" y="6224431"/>
                  <a:pt x="8485408" y="6228185"/>
                </a:cubicBezTo>
                <a:cubicBezTo>
                  <a:pt x="8485408" y="6230063"/>
                  <a:pt x="8484471" y="6233817"/>
                  <a:pt x="8483533" y="6235694"/>
                </a:cubicBezTo>
                <a:cubicBezTo>
                  <a:pt x="8482595" y="6237572"/>
                  <a:pt x="8480720" y="6239449"/>
                  <a:pt x="8478845" y="6241326"/>
                </a:cubicBezTo>
                <a:cubicBezTo>
                  <a:pt x="8476969" y="6242265"/>
                  <a:pt x="8474156" y="6244142"/>
                  <a:pt x="8470406" y="6245081"/>
                </a:cubicBezTo>
                <a:cubicBezTo>
                  <a:pt x="8466655" y="6246020"/>
                  <a:pt x="8462904" y="6246958"/>
                  <a:pt x="8457278" y="6246958"/>
                </a:cubicBezTo>
                <a:cubicBezTo>
                  <a:pt x="8448839" y="6246958"/>
                  <a:pt x="8442276" y="6245081"/>
                  <a:pt x="8437587" y="6243204"/>
                </a:cubicBezTo>
                <a:cubicBezTo>
                  <a:pt x="8432899" y="6241326"/>
                  <a:pt x="8431024" y="6237572"/>
                  <a:pt x="8431024" y="6232879"/>
                </a:cubicBezTo>
                <a:cubicBezTo>
                  <a:pt x="8431024" y="6231001"/>
                  <a:pt x="8431961" y="6229124"/>
                  <a:pt x="8431961" y="6228185"/>
                </a:cubicBezTo>
                <a:cubicBezTo>
                  <a:pt x="8431961" y="6226308"/>
                  <a:pt x="8432899" y="6225369"/>
                  <a:pt x="8433837" y="6223492"/>
                </a:cubicBezTo>
                <a:cubicBezTo>
                  <a:pt x="8434774" y="6221615"/>
                  <a:pt x="8435712" y="6220676"/>
                  <a:pt x="8437587" y="6218799"/>
                </a:cubicBezTo>
                <a:cubicBezTo>
                  <a:pt x="8439463" y="6217860"/>
                  <a:pt x="8441338" y="6215983"/>
                  <a:pt x="8443214" y="6214106"/>
                </a:cubicBezTo>
                <a:close/>
                <a:moveTo>
                  <a:pt x="9746569" y="6196271"/>
                </a:moveTo>
                <a:cubicBezTo>
                  <a:pt x="9745631" y="6196271"/>
                  <a:pt x="9744694" y="6196271"/>
                  <a:pt x="9743756" y="6197210"/>
                </a:cubicBezTo>
                <a:cubicBezTo>
                  <a:pt x="9742818" y="6198148"/>
                  <a:pt x="9741881" y="6199087"/>
                  <a:pt x="9741881" y="6200026"/>
                </a:cubicBezTo>
                <a:cubicBezTo>
                  <a:pt x="9740943" y="6200964"/>
                  <a:pt x="9740943" y="6202841"/>
                  <a:pt x="9740943" y="6204719"/>
                </a:cubicBezTo>
                <a:lnTo>
                  <a:pt x="9740943" y="6217860"/>
                </a:lnTo>
                <a:lnTo>
                  <a:pt x="9726878" y="6246958"/>
                </a:lnTo>
                <a:cubicBezTo>
                  <a:pt x="9726878" y="6247897"/>
                  <a:pt x="9726878" y="6248835"/>
                  <a:pt x="9726878" y="6248835"/>
                </a:cubicBezTo>
                <a:cubicBezTo>
                  <a:pt x="9726878" y="6248835"/>
                  <a:pt x="9727816" y="6249774"/>
                  <a:pt x="9727816" y="6249774"/>
                </a:cubicBezTo>
                <a:cubicBezTo>
                  <a:pt x="9728753" y="6250713"/>
                  <a:pt x="9728753" y="6250713"/>
                  <a:pt x="9729691" y="6250713"/>
                </a:cubicBezTo>
                <a:cubicBezTo>
                  <a:pt x="9730629" y="6250713"/>
                  <a:pt x="9731566" y="6250713"/>
                  <a:pt x="9732504" y="6250713"/>
                </a:cubicBezTo>
                <a:cubicBezTo>
                  <a:pt x="9734379" y="6250713"/>
                  <a:pt x="9735317" y="6250713"/>
                  <a:pt x="9736255" y="6250713"/>
                </a:cubicBezTo>
                <a:cubicBezTo>
                  <a:pt x="9736255" y="6249774"/>
                  <a:pt x="9737192" y="6249774"/>
                  <a:pt x="9738130" y="6249774"/>
                </a:cubicBezTo>
                <a:cubicBezTo>
                  <a:pt x="9739068" y="6249774"/>
                  <a:pt x="9740005" y="6248835"/>
                  <a:pt x="9740005" y="6248835"/>
                </a:cubicBezTo>
                <a:cubicBezTo>
                  <a:pt x="9740005" y="6248835"/>
                  <a:pt x="9740943" y="6248835"/>
                  <a:pt x="9740943" y="6247897"/>
                </a:cubicBezTo>
                <a:lnTo>
                  <a:pt x="9755008" y="6226308"/>
                </a:lnTo>
                <a:cubicBezTo>
                  <a:pt x="9755946" y="6224430"/>
                  <a:pt x="9756883" y="6223492"/>
                  <a:pt x="9757821" y="6221614"/>
                </a:cubicBezTo>
                <a:cubicBezTo>
                  <a:pt x="9758759" y="6219737"/>
                  <a:pt x="9758759" y="6218799"/>
                  <a:pt x="9759696" y="6216921"/>
                </a:cubicBezTo>
                <a:cubicBezTo>
                  <a:pt x="9759696" y="6215044"/>
                  <a:pt x="9760634" y="6213167"/>
                  <a:pt x="9760634" y="6211289"/>
                </a:cubicBezTo>
                <a:cubicBezTo>
                  <a:pt x="9760634" y="6209412"/>
                  <a:pt x="9760634" y="6207535"/>
                  <a:pt x="9760634" y="6205657"/>
                </a:cubicBezTo>
                <a:cubicBezTo>
                  <a:pt x="9760634" y="6203780"/>
                  <a:pt x="9760634" y="6202841"/>
                  <a:pt x="9760634" y="6200026"/>
                </a:cubicBezTo>
                <a:cubicBezTo>
                  <a:pt x="9759696" y="6199087"/>
                  <a:pt x="9759696" y="6198148"/>
                  <a:pt x="9758759" y="6197210"/>
                </a:cubicBezTo>
                <a:cubicBezTo>
                  <a:pt x="9757821" y="6197210"/>
                  <a:pt x="9757821" y="6196271"/>
                  <a:pt x="9755946" y="6196271"/>
                </a:cubicBezTo>
                <a:cubicBezTo>
                  <a:pt x="9754070" y="6196271"/>
                  <a:pt x="9753133" y="6196271"/>
                  <a:pt x="9751257" y="6196271"/>
                </a:cubicBezTo>
                <a:cubicBezTo>
                  <a:pt x="9749382" y="6196271"/>
                  <a:pt x="9747506" y="6196271"/>
                  <a:pt x="9746569" y="6196271"/>
                </a:cubicBezTo>
                <a:close/>
                <a:moveTo>
                  <a:pt x="11469997" y="6175621"/>
                </a:moveTo>
                <a:lnTo>
                  <a:pt x="11485000" y="6175621"/>
                </a:lnTo>
                <a:lnTo>
                  <a:pt x="11485938" y="6175621"/>
                </a:lnTo>
                <a:lnTo>
                  <a:pt x="11485938" y="6196271"/>
                </a:lnTo>
                <a:cubicBezTo>
                  <a:pt x="11482187" y="6200965"/>
                  <a:pt x="11478436" y="6203781"/>
                  <a:pt x="11473748" y="6206596"/>
                </a:cubicBezTo>
                <a:cubicBezTo>
                  <a:pt x="11469060" y="6209412"/>
                  <a:pt x="11465309" y="6210351"/>
                  <a:pt x="11460621" y="6210351"/>
                </a:cubicBezTo>
                <a:cubicBezTo>
                  <a:pt x="11454995" y="6210351"/>
                  <a:pt x="11450307" y="6208474"/>
                  <a:pt x="11447493" y="6205658"/>
                </a:cubicBezTo>
                <a:cubicBezTo>
                  <a:pt x="11444680" y="6201903"/>
                  <a:pt x="11442805" y="6198149"/>
                  <a:pt x="11442805" y="6193455"/>
                </a:cubicBezTo>
                <a:cubicBezTo>
                  <a:pt x="11442805" y="6190640"/>
                  <a:pt x="11443743" y="6187824"/>
                  <a:pt x="11444680" y="6185946"/>
                </a:cubicBezTo>
                <a:cubicBezTo>
                  <a:pt x="11445618" y="6184069"/>
                  <a:pt x="11447493" y="6182192"/>
                  <a:pt x="11449369" y="6180314"/>
                </a:cubicBezTo>
                <a:cubicBezTo>
                  <a:pt x="11451244" y="6178437"/>
                  <a:pt x="11454057" y="6177498"/>
                  <a:pt x="11457808" y="6176560"/>
                </a:cubicBezTo>
                <a:cubicBezTo>
                  <a:pt x="11460621" y="6175621"/>
                  <a:pt x="11465309" y="6175621"/>
                  <a:pt x="11469997" y="6175621"/>
                </a:cubicBezTo>
                <a:close/>
                <a:moveTo>
                  <a:pt x="10490137" y="6175621"/>
                </a:moveTo>
                <a:lnTo>
                  <a:pt x="10505140" y="6175621"/>
                </a:lnTo>
                <a:lnTo>
                  <a:pt x="10506078" y="6175621"/>
                </a:lnTo>
                <a:lnTo>
                  <a:pt x="10506078" y="6196271"/>
                </a:lnTo>
                <a:cubicBezTo>
                  <a:pt x="10502327" y="6200965"/>
                  <a:pt x="10498576" y="6203781"/>
                  <a:pt x="10493888" y="6206596"/>
                </a:cubicBezTo>
                <a:cubicBezTo>
                  <a:pt x="10489200" y="6209412"/>
                  <a:pt x="10485449" y="6210351"/>
                  <a:pt x="10480761" y="6210351"/>
                </a:cubicBezTo>
                <a:cubicBezTo>
                  <a:pt x="10475135" y="6210351"/>
                  <a:pt x="10470446" y="6208474"/>
                  <a:pt x="10467633" y="6205658"/>
                </a:cubicBezTo>
                <a:cubicBezTo>
                  <a:pt x="10464820" y="6201903"/>
                  <a:pt x="10462945" y="6198149"/>
                  <a:pt x="10462945" y="6193455"/>
                </a:cubicBezTo>
                <a:cubicBezTo>
                  <a:pt x="10462945" y="6190640"/>
                  <a:pt x="10463883" y="6187824"/>
                  <a:pt x="10464820" y="6185946"/>
                </a:cubicBezTo>
                <a:cubicBezTo>
                  <a:pt x="10465758" y="6184069"/>
                  <a:pt x="10467633" y="6182192"/>
                  <a:pt x="10469509" y="6180314"/>
                </a:cubicBezTo>
                <a:cubicBezTo>
                  <a:pt x="10471384" y="6178437"/>
                  <a:pt x="10474197" y="6177498"/>
                  <a:pt x="10477948" y="6176560"/>
                </a:cubicBezTo>
                <a:cubicBezTo>
                  <a:pt x="10480761" y="6175621"/>
                  <a:pt x="10485449" y="6175621"/>
                  <a:pt x="10490137" y="6175621"/>
                </a:cubicBezTo>
                <a:close/>
                <a:moveTo>
                  <a:pt x="8994561" y="6133382"/>
                </a:moveTo>
                <a:cubicBezTo>
                  <a:pt x="8999250" y="6133382"/>
                  <a:pt x="9003938" y="6135259"/>
                  <a:pt x="9008626" y="6138075"/>
                </a:cubicBezTo>
                <a:cubicBezTo>
                  <a:pt x="9013315" y="6140891"/>
                  <a:pt x="9018003" y="6145584"/>
                  <a:pt x="9022691" y="6151216"/>
                </a:cubicBezTo>
                <a:lnTo>
                  <a:pt x="9021753" y="6151216"/>
                </a:lnTo>
                <a:lnTo>
                  <a:pt x="9021753" y="6188762"/>
                </a:lnTo>
                <a:cubicBezTo>
                  <a:pt x="9018941" y="6191578"/>
                  <a:pt x="9017065" y="6194394"/>
                  <a:pt x="9014252" y="6197210"/>
                </a:cubicBezTo>
                <a:cubicBezTo>
                  <a:pt x="9011439" y="6199087"/>
                  <a:pt x="9008626" y="6201903"/>
                  <a:pt x="9006751" y="6202841"/>
                </a:cubicBezTo>
                <a:cubicBezTo>
                  <a:pt x="9004876" y="6203780"/>
                  <a:pt x="9002062" y="6204719"/>
                  <a:pt x="9000187" y="6205657"/>
                </a:cubicBezTo>
                <a:cubicBezTo>
                  <a:pt x="8998312" y="6206596"/>
                  <a:pt x="8995499" y="6206596"/>
                  <a:pt x="8993623" y="6206596"/>
                </a:cubicBezTo>
                <a:cubicBezTo>
                  <a:pt x="8988935" y="6206596"/>
                  <a:pt x="8985185" y="6205657"/>
                  <a:pt x="8982372" y="6203780"/>
                </a:cubicBezTo>
                <a:cubicBezTo>
                  <a:pt x="8979559" y="6201903"/>
                  <a:pt x="8976746" y="6199087"/>
                  <a:pt x="8974870" y="6195332"/>
                </a:cubicBezTo>
                <a:cubicBezTo>
                  <a:pt x="8972995" y="6191578"/>
                  <a:pt x="8972057" y="6187823"/>
                  <a:pt x="8971120" y="6183130"/>
                </a:cubicBezTo>
                <a:cubicBezTo>
                  <a:pt x="8970182" y="6178437"/>
                  <a:pt x="8970182" y="6173743"/>
                  <a:pt x="8970182" y="6169050"/>
                </a:cubicBezTo>
                <a:cubicBezTo>
                  <a:pt x="8970182" y="6164357"/>
                  <a:pt x="8970182" y="6160602"/>
                  <a:pt x="8971120" y="6155909"/>
                </a:cubicBezTo>
                <a:cubicBezTo>
                  <a:pt x="8972057" y="6152155"/>
                  <a:pt x="8973932" y="6148400"/>
                  <a:pt x="8975808" y="6144645"/>
                </a:cubicBezTo>
                <a:cubicBezTo>
                  <a:pt x="8977683" y="6140891"/>
                  <a:pt x="8980496" y="6138075"/>
                  <a:pt x="8983309" y="6136198"/>
                </a:cubicBezTo>
                <a:cubicBezTo>
                  <a:pt x="8986122" y="6134320"/>
                  <a:pt x="8989873" y="6133382"/>
                  <a:pt x="8994561" y="6133382"/>
                </a:cubicBezTo>
                <a:close/>
                <a:moveTo>
                  <a:pt x="11109933" y="6132443"/>
                </a:moveTo>
                <a:cubicBezTo>
                  <a:pt x="11115560" y="6132443"/>
                  <a:pt x="11120248" y="6133381"/>
                  <a:pt x="11123998" y="6135259"/>
                </a:cubicBezTo>
                <a:cubicBezTo>
                  <a:pt x="11127749" y="6137136"/>
                  <a:pt x="11131500" y="6139952"/>
                  <a:pt x="11133375" y="6143706"/>
                </a:cubicBezTo>
                <a:cubicBezTo>
                  <a:pt x="11135250" y="6147461"/>
                  <a:pt x="11137126" y="6151216"/>
                  <a:pt x="11138063" y="6155909"/>
                </a:cubicBezTo>
                <a:cubicBezTo>
                  <a:pt x="11139001" y="6160602"/>
                  <a:pt x="11139939" y="6166234"/>
                  <a:pt x="11139939" y="6170927"/>
                </a:cubicBezTo>
                <a:cubicBezTo>
                  <a:pt x="11139939" y="6176559"/>
                  <a:pt x="11139939" y="6181252"/>
                  <a:pt x="11138063" y="6185946"/>
                </a:cubicBezTo>
                <a:cubicBezTo>
                  <a:pt x="11136188" y="6190639"/>
                  <a:pt x="11135250" y="6194393"/>
                  <a:pt x="11132437" y="6198148"/>
                </a:cubicBezTo>
                <a:cubicBezTo>
                  <a:pt x="11129625" y="6200964"/>
                  <a:pt x="11126812" y="6203780"/>
                  <a:pt x="11123061" y="6205657"/>
                </a:cubicBezTo>
                <a:cubicBezTo>
                  <a:pt x="11119310" y="6207534"/>
                  <a:pt x="11114622" y="6208473"/>
                  <a:pt x="11109933" y="6208473"/>
                </a:cubicBezTo>
                <a:cubicBezTo>
                  <a:pt x="11104307" y="6208473"/>
                  <a:pt x="11099619" y="6207534"/>
                  <a:pt x="11095868" y="6205657"/>
                </a:cubicBezTo>
                <a:cubicBezTo>
                  <a:pt x="11092118" y="6203780"/>
                  <a:pt x="11088367" y="6200964"/>
                  <a:pt x="11086492" y="6197209"/>
                </a:cubicBezTo>
                <a:cubicBezTo>
                  <a:pt x="11084617" y="6193455"/>
                  <a:pt x="11082741" y="6189700"/>
                  <a:pt x="11081803" y="6185007"/>
                </a:cubicBezTo>
                <a:cubicBezTo>
                  <a:pt x="11080866" y="6180314"/>
                  <a:pt x="11079928" y="6175620"/>
                  <a:pt x="11079928" y="6169989"/>
                </a:cubicBezTo>
                <a:cubicBezTo>
                  <a:pt x="11079928" y="6164357"/>
                  <a:pt x="11080866" y="6159663"/>
                  <a:pt x="11081803" y="6154970"/>
                </a:cubicBezTo>
                <a:cubicBezTo>
                  <a:pt x="11083679" y="6150277"/>
                  <a:pt x="11084617" y="6146522"/>
                  <a:pt x="11087430" y="6142768"/>
                </a:cubicBezTo>
                <a:cubicBezTo>
                  <a:pt x="11090243" y="6139952"/>
                  <a:pt x="11093055" y="6137136"/>
                  <a:pt x="11096806" y="6135259"/>
                </a:cubicBezTo>
                <a:cubicBezTo>
                  <a:pt x="11100557" y="6133381"/>
                  <a:pt x="11104307" y="6132443"/>
                  <a:pt x="11109933" y="6132443"/>
                </a:cubicBezTo>
                <a:close/>
                <a:moveTo>
                  <a:pt x="10642976" y="6132443"/>
                </a:moveTo>
                <a:cubicBezTo>
                  <a:pt x="10648602" y="6132443"/>
                  <a:pt x="10653291" y="6133381"/>
                  <a:pt x="10657041" y="6135259"/>
                </a:cubicBezTo>
                <a:cubicBezTo>
                  <a:pt x="10660792" y="6137136"/>
                  <a:pt x="10664543" y="6139952"/>
                  <a:pt x="10666418" y="6143706"/>
                </a:cubicBezTo>
                <a:cubicBezTo>
                  <a:pt x="10668293" y="6147461"/>
                  <a:pt x="10670169" y="6151216"/>
                  <a:pt x="10671106" y="6155909"/>
                </a:cubicBezTo>
                <a:cubicBezTo>
                  <a:pt x="10672044" y="6160602"/>
                  <a:pt x="10672982" y="6166234"/>
                  <a:pt x="10672982" y="6170927"/>
                </a:cubicBezTo>
                <a:cubicBezTo>
                  <a:pt x="10672982" y="6176559"/>
                  <a:pt x="10672982" y="6181252"/>
                  <a:pt x="10671106" y="6185946"/>
                </a:cubicBezTo>
                <a:cubicBezTo>
                  <a:pt x="10669231" y="6190639"/>
                  <a:pt x="10668293" y="6194393"/>
                  <a:pt x="10665480" y="6198148"/>
                </a:cubicBezTo>
                <a:cubicBezTo>
                  <a:pt x="10662667" y="6200964"/>
                  <a:pt x="10659854" y="6203780"/>
                  <a:pt x="10656104" y="6205657"/>
                </a:cubicBezTo>
                <a:cubicBezTo>
                  <a:pt x="10652353" y="6207534"/>
                  <a:pt x="10647665" y="6208473"/>
                  <a:pt x="10642976" y="6208473"/>
                </a:cubicBezTo>
                <a:cubicBezTo>
                  <a:pt x="10637350" y="6208473"/>
                  <a:pt x="10632662" y="6207534"/>
                  <a:pt x="10628911" y="6205657"/>
                </a:cubicBezTo>
                <a:cubicBezTo>
                  <a:pt x="10625161" y="6203780"/>
                  <a:pt x="10621410" y="6200964"/>
                  <a:pt x="10619535" y="6197209"/>
                </a:cubicBezTo>
                <a:cubicBezTo>
                  <a:pt x="10617659" y="6193455"/>
                  <a:pt x="10615784" y="6189700"/>
                  <a:pt x="10614846" y="6185007"/>
                </a:cubicBezTo>
                <a:cubicBezTo>
                  <a:pt x="10613909" y="6180314"/>
                  <a:pt x="10612971" y="6175620"/>
                  <a:pt x="10612971" y="6169989"/>
                </a:cubicBezTo>
                <a:cubicBezTo>
                  <a:pt x="10612971" y="6164357"/>
                  <a:pt x="10613909" y="6159663"/>
                  <a:pt x="10614846" y="6154970"/>
                </a:cubicBezTo>
                <a:cubicBezTo>
                  <a:pt x="10616722" y="6150277"/>
                  <a:pt x="10617659" y="6146522"/>
                  <a:pt x="10620472" y="6142768"/>
                </a:cubicBezTo>
                <a:cubicBezTo>
                  <a:pt x="10623286" y="6139952"/>
                  <a:pt x="10626098" y="6137136"/>
                  <a:pt x="10629849" y="6135259"/>
                </a:cubicBezTo>
                <a:cubicBezTo>
                  <a:pt x="10633600" y="6133381"/>
                  <a:pt x="10637350" y="6132443"/>
                  <a:pt x="10642976" y="6132443"/>
                </a:cubicBezTo>
                <a:close/>
                <a:moveTo>
                  <a:pt x="10279163" y="6132443"/>
                </a:moveTo>
                <a:cubicBezTo>
                  <a:pt x="10284789" y="6132443"/>
                  <a:pt x="10289477" y="6133381"/>
                  <a:pt x="10293228" y="6135259"/>
                </a:cubicBezTo>
                <a:cubicBezTo>
                  <a:pt x="10296978" y="6137136"/>
                  <a:pt x="10300729" y="6139952"/>
                  <a:pt x="10302604" y="6143706"/>
                </a:cubicBezTo>
                <a:cubicBezTo>
                  <a:pt x="10304480" y="6147461"/>
                  <a:pt x="10306355" y="6151216"/>
                  <a:pt x="10307292" y="6155909"/>
                </a:cubicBezTo>
                <a:cubicBezTo>
                  <a:pt x="10308230" y="6160602"/>
                  <a:pt x="10309168" y="6166234"/>
                  <a:pt x="10309168" y="6170927"/>
                </a:cubicBezTo>
                <a:cubicBezTo>
                  <a:pt x="10309168" y="6176559"/>
                  <a:pt x="10309168" y="6181252"/>
                  <a:pt x="10307292" y="6185946"/>
                </a:cubicBezTo>
                <a:cubicBezTo>
                  <a:pt x="10305417" y="6190639"/>
                  <a:pt x="10304480" y="6194393"/>
                  <a:pt x="10301666" y="6198148"/>
                </a:cubicBezTo>
                <a:cubicBezTo>
                  <a:pt x="10298854" y="6200964"/>
                  <a:pt x="10296040" y="6203780"/>
                  <a:pt x="10292290" y="6205657"/>
                </a:cubicBezTo>
                <a:cubicBezTo>
                  <a:pt x="10288539" y="6207534"/>
                  <a:pt x="10283851" y="6208473"/>
                  <a:pt x="10279163" y="6208473"/>
                </a:cubicBezTo>
                <a:cubicBezTo>
                  <a:pt x="10273536" y="6208473"/>
                  <a:pt x="10268848" y="6207534"/>
                  <a:pt x="10265098" y="6205657"/>
                </a:cubicBezTo>
                <a:cubicBezTo>
                  <a:pt x="10261347" y="6203780"/>
                  <a:pt x="10257596" y="6200964"/>
                  <a:pt x="10255721" y="6197209"/>
                </a:cubicBezTo>
                <a:cubicBezTo>
                  <a:pt x="10253845" y="6193455"/>
                  <a:pt x="10251970" y="6189700"/>
                  <a:pt x="10251033" y="6185007"/>
                </a:cubicBezTo>
                <a:cubicBezTo>
                  <a:pt x="10250095" y="6180314"/>
                  <a:pt x="10249157" y="6175620"/>
                  <a:pt x="10249157" y="6169989"/>
                </a:cubicBezTo>
                <a:cubicBezTo>
                  <a:pt x="10249157" y="6164357"/>
                  <a:pt x="10250095" y="6159663"/>
                  <a:pt x="10251033" y="6154970"/>
                </a:cubicBezTo>
                <a:cubicBezTo>
                  <a:pt x="10252908" y="6150277"/>
                  <a:pt x="10253845" y="6146522"/>
                  <a:pt x="10256659" y="6142768"/>
                </a:cubicBezTo>
                <a:cubicBezTo>
                  <a:pt x="10259472" y="6139952"/>
                  <a:pt x="10262285" y="6137136"/>
                  <a:pt x="10266035" y="6135259"/>
                </a:cubicBezTo>
                <a:cubicBezTo>
                  <a:pt x="10269786" y="6133381"/>
                  <a:pt x="10273536" y="6132443"/>
                  <a:pt x="10279163" y="6132443"/>
                </a:cubicBezTo>
                <a:close/>
                <a:moveTo>
                  <a:pt x="9555285" y="6132443"/>
                </a:moveTo>
                <a:cubicBezTo>
                  <a:pt x="9563724" y="6132443"/>
                  <a:pt x="9569350" y="6134320"/>
                  <a:pt x="9574038" y="6139952"/>
                </a:cubicBezTo>
                <a:cubicBezTo>
                  <a:pt x="9578726" y="6145584"/>
                  <a:pt x="9580602" y="6152155"/>
                  <a:pt x="9580602" y="6161541"/>
                </a:cubicBezTo>
                <a:lnTo>
                  <a:pt x="9580602" y="6162480"/>
                </a:lnTo>
                <a:lnTo>
                  <a:pt x="9529030" y="6162480"/>
                </a:lnTo>
                <a:cubicBezTo>
                  <a:pt x="9529030" y="6158725"/>
                  <a:pt x="9529968" y="6154971"/>
                  <a:pt x="9530906" y="6151216"/>
                </a:cubicBezTo>
                <a:cubicBezTo>
                  <a:pt x="9531843" y="6147461"/>
                  <a:pt x="9533719" y="6144645"/>
                  <a:pt x="9535594" y="6141830"/>
                </a:cubicBezTo>
                <a:cubicBezTo>
                  <a:pt x="9538407" y="6139014"/>
                  <a:pt x="9541220" y="6137136"/>
                  <a:pt x="9544033" y="6135259"/>
                </a:cubicBezTo>
                <a:cubicBezTo>
                  <a:pt x="9546846" y="6133382"/>
                  <a:pt x="9550596" y="6132443"/>
                  <a:pt x="9555285" y="6132443"/>
                </a:cubicBezTo>
                <a:close/>
                <a:moveTo>
                  <a:pt x="9375253" y="6132443"/>
                </a:moveTo>
                <a:cubicBezTo>
                  <a:pt x="9383692" y="6132443"/>
                  <a:pt x="9389318" y="6134320"/>
                  <a:pt x="9394006" y="6139952"/>
                </a:cubicBezTo>
                <a:cubicBezTo>
                  <a:pt x="9398695" y="6145584"/>
                  <a:pt x="9400570" y="6152155"/>
                  <a:pt x="9400570" y="6161541"/>
                </a:cubicBezTo>
                <a:lnTo>
                  <a:pt x="9400570" y="6162480"/>
                </a:lnTo>
                <a:lnTo>
                  <a:pt x="9348998" y="6162480"/>
                </a:lnTo>
                <a:cubicBezTo>
                  <a:pt x="9348998" y="6158725"/>
                  <a:pt x="9349936" y="6154971"/>
                  <a:pt x="9350874" y="6151216"/>
                </a:cubicBezTo>
                <a:cubicBezTo>
                  <a:pt x="9351811" y="6147461"/>
                  <a:pt x="9353687" y="6144645"/>
                  <a:pt x="9355562" y="6141830"/>
                </a:cubicBezTo>
                <a:cubicBezTo>
                  <a:pt x="9358375" y="6139014"/>
                  <a:pt x="9361188" y="6137136"/>
                  <a:pt x="9364001" y="6135259"/>
                </a:cubicBezTo>
                <a:cubicBezTo>
                  <a:pt x="9366814" y="6133382"/>
                  <a:pt x="9370565" y="6132443"/>
                  <a:pt x="9375253" y="6132443"/>
                </a:cubicBezTo>
                <a:close/>
                <a:moveTo>
                  <a:pt x="9153964" y="6132443"/>
                </a:moveTo>
                <a:cubicBezTo>
                  <a:pt x="9160528" y="6132443"/>
                  <a:pt x="9165217" y="6134321"/>
                  <a:pt x="9168967" y="6138075"/>
                </a:cubicBezTo>
                <a:cubicBezTo>
                  <a:pt x="9172718" y="6141830"/>
                  <a:pt x="9174593" y="6146523"/>
                  <a:pt x="9174593" y="6153094"/>
                </a:cubicBezTo>
                <a:cubicBezTo>
                  <a:pt x="9174593" y="6155909"/>
                  <a:pt x="9173656" y="6157787"/>
                  <a:pt x="9174593" y="6161541"/>
                </a:cubicBezTo>
                <a:cubicBezTo>
                  <a:pt x="9173656" y="6164357"/>
                  <a:pt x="9172718" y="6166235"/>
                  <a:pt x="9170842" y="6168112"/>
                </a:cubicBezTo>
                <a:cubicBezTo>
                  <a:pt x="9168967" y="6169989"/>
                  <a:pt x="9167092" y="6171867"/>
                  <a:pt x="9164279" y="6172805"/>
                </a:cubicBezTo>
                <a:cubicBezTo>
                  <a:pt x="9161466" y="6173744"/>
                  <a:pt x="9158653" y="6174682"/>
                  <a:pt x="9154902" y="6174682"/>
                </a:cubicBezTo>
                <a:cubicBezTo>
                  <a:pt x="9148338" y="6174682"/>
                  <a:pt x="9143650" y="6172805"/>
                  <a:pt x="9139900" y="6169051"/>
                </a:cubicBezTo>
                <a:cubicBezTo>
                  <a:pt x="9136149" y="6165296"/>
                  <a:pt x="9134273" y="6160603"/>
                  <a:pt x="9134273" y="6154032"/>
                </a:cubicBezTo>
                <a:cubicBezTo>
                  <a:pt x="9134273" y="6151216"/>
                  <a:pt x="9134273" y="6147462"/>
                  <a:pt x="9135211" y="6145584"/>
                </a:cubicBezTo>
                <a:cubicBezTo>
                  <a:pt x="9136149" y="6143707"/>
                  <a:pt x="9137087" y="6140891"/>
                  <a:pt x="9138962" y="6139014"/>
                </a:cubicBezTo>
                <a:cubicBezTo>
                  <a:pt x="9140837" y="6137137"/>
                  <a:pt x="9142712" y="6135259"/>
                  <a:pt x="9145526" y="6134321"/>
                </a:cubicBezTo>
                <a:cubicBezTo>
                  <a:pt x="9147401" y="6133382"/>
                  <a:pt x="9150214" y="6132443"/>
                  <a:pt x="9153964" y="6132443"/>
                </a:cubicBezTo>
                <a:close/>
                <a:moveTo>
                  <a:pt x="8456341" y="6132443"/>
                </a:moveTo>
                <a:cubicBezTo>
                  <a:pt x="8462904" y="6132443"/>
                  <a:pt x="8467593" y="6134321"/>
                  <a:pt x="8471343" y="6138075"/>
                </a:cubicBezTo>
                <a:cubicBezTo>
                  <a:pt x="8475094" y="6141830"/>
                  <a:pt x="8476969" y="6146523"/>
                  <a:pt x="8476969" y="6153094"/>
                </a:cubicBezTo>
                <a:cubicBezTo>
                  <a:pt x="8476969" y="6155909"/>
                  <a:pt x="8476032" y="6157787"/>
                  <a:pt x="8476969" y="6161541"/>
                </a:cubicBezTo>
                <a:cubicBezTo>
                  <a:pt x="8476032" y="6164357"/>
                  <a:pt x="8475094" y="6166235"/>
                  <a:pt x="8473219" y="6168112"/>
                </a:cubicBezTo>
                <a:cubicBezTo>
                  <a:pt x="8471343" y="6169989"/>
                  <a:pt x="8469468" y="6171867"/>
                  <a:pt x="8466655" y="6172805"/>
                </a:cubicBezTo>
                <a:cubicBezTo>
                  <a:pt x="8463842" y="6173744"/>
                  <a:pt x="8461029" y="6174682"/>
                  <a:pt x="8457278" y="6174682"/>
                </a:cubicBezTo>
                <a:cubicBezTo>
                  <a:pt x="8450715" y="6174682"/>
                  <a:pt x="8446026" y="6172805"/>
                  <a:pt x="8442276" y="6169051"/>
                </a:cubicBezTo>
                <a:cubicBezTo>
                  <a:pt x="8438525" y="6165296"/>
                  <a:pt x="8436650" y="6160603"/>
                  <a:pt x="8436650" y="6154032"/>
                </a:cubicBezTo>
                <a:cubicBezTo>
                  <a:pt x="8436650" y="6151216"/>
                  <a:pt x="8436650" y="6148400"/>
                  <a:pt x="8437587" y="6145584"/>
                </a:cubicBezTo>
                <a:cubicBezTo>
                  <a:pt x="8438525" y="6143707"/>
                  <a:pt x="8439463" y="6140891"/>
                  <a:pt x="8441338" y="6139014"/>
                </a:cubicBezTo>
                <a:cubicBezTo>
                  <a:pt x="8443214" y="6137137"/>
                  <a:pt x="8445089" y="6135259"/>
                  <a:pt x="8447902" y="6134321"/>
                </a:cubicBezTo>
                <a:cubicBezTo>
                  <a:pt x="8449777" y="6133382"/>
                  <a:pt x="8452590" y="6132443"/>
                  <a:pt x="8456341" y="6132443"/>
                </a:cubicBezTo>
                <a:close/>
                <a:moveTo>
                  <a:pt x="8280060" y="6132443"/>
                </a:moveTo>
                <a:cubicBezTo>
                  <a:pt x="8288499" y="6132443"/>
                  <a:pt x="8294125" y="6134320"/>
                  <a:pt x="8298813" y="6139952"/>
                </a:cubicBezTo>
                <a:cubicBezTo>
                  <a:pt x="8303502" y="6145584"/>
                  <a:pt x="8305377" y="6152155"/>
                  <a:pt x="8305377" y="6161541"/>
                </a:cubicBezTo>
                <a:lnTo>
                  <a:pt x="8305377" y="6162480"/>
                </a:lnTo>
                <a:lnTo>
                  <a:pt x="8253805" y="6162480"/>
                </a:lnTo>
                <a:cubicBezTo>
                  <a:pt x="8253805" y="6158725"/>
                  <a:pt x="8254743" y="6154971"/>
                  <a:pt x="8255681" y="6151216"/>
                </a:cubicBezTo>
                <a:cubicBezTo>
                  <a:pt x="8256618" y="6147461"/>
                  <a:pt x="8258494" y="6144645"/>
                  <a:pt x="8260369" y="6141830"/>
                </a:cubicBezTo>
                <a:cubicBezTo>
                  <a:pt x="8263182" y="6139014"/>
                  <a:pt x="8265995" y="6137136"/>
                  <a:pt x="8268808" y="6135259"/>
                </a:cubicBezTo>
                <a:cubicBezTo>
                  <a:pt x="8271621" y="6133382"/>
                  <a:pt x="8275372" y="6132443"/>
                  <a:pt x="8280060" y="6132443"/>
                </a:cubicBezTo>
                <a:close/>
                <a:moveTo>
                  <a:pt x="11463433" y="6123057"/>
                </a:moveTo>
                <a:cubicBezTo>
                  <a:pt x="11459683" y="6123057"/>
                  <a:pt x="11455932" y="6123057"/>
                  <a:pt x="11452181" y="6123996"/>
                </a:cubicBezTo>
                <a:cubicBezTo>
                  <a:pt x="11448431" y="6124934"/>
                  <a:pt x="11444680" y="6125873"/>
                  <a:pt x="11441867" y="6126812"/>
                </a:cubicBezTo>
                <a:cubicBezTo>
                  <a:pt x="11438116" y="6127750"/>
                  <a:pt x="11435304" y="6129628"/>
                  <a:pt x="11433428" y="6130566"/>
                </a:cubicBezTo>
                <a:cubicBezTo>
                  <a:pt x="11431553" y="6131505"/>
                  <a:pt x="11429678" y="6132443"/>
                  <a:pt x="11428740" y="6133382"/>
                </a:cubicBezTo>
                <a:cubicBezTo>
                  <a:pt x="11427802" y="6134321"/>
                  <a:pt x="11426865" y="6135259"/>
                  <a:pt x="11426865" y="6136198"/>
                </a:cubicBezTo>
                <a:cubicBezTo>
                  <a:pt x="11426865" y="6137137"/>
                  <a:pt x="11426865" y="6138075"/>
                  <a:pt x="11426865" y="6139953"/>
                </a:cubicBezTo>
                <a:cubicBezTo>
                  <a:pt x="11426865" y="6140891"/>
                  <a:pt x="11426865" y="6141830"/>
                  <a:pt x="11426865" y="6142769"/>
                </a:cubicBezTo>
                <a:cubicBezTo>
                  <a:pt x="11426865" y="6143707"/>
                  <a:pt x="11427802" y="6143707"/>
                  <a:pt x="11427802" y="6144646"/>
                </a:cubicBezTo>
                <a:cubicBezTo>
                  <a:pt x="11427802" y="6144646"/>
                  <a:pt x="11427802" y="6145584"/>
                  <a:pt x="11428740" y="6145584"/>
                </a:cubicBezTo>
                <a:cubicBezTo>
                  <a:pt x="11429678" y="6145584"/>
                  <a:pt x="11429678" y="6145584"/>
                  <a:pt x="11430615" y="6145584"/>
                </a:cubicBezTo>
                <a:cubicBezTo>
                  <a:pt x="11431553" y="6145584"/>
                  <a:pt x="11432491" y="6144646"/>
                  <a:pt x="11434366" y="6143707"/>
                </a:cubicBezTo>
                <a:cubicBezTo>
                  <a:pt x="11436242" y="6142769"/>
                  <a:pt x="11438116" y="6140891"/>
                  <a:pt x="11440930" y="6139953"/>
                </a:cubicBezTo>
                <a:cubicBezTo>
                  <a:pt x="11443743" y="6138075"/>
                  <a:pt x="11446556" y="6137137"/>
                  <a:pt x="11450307" y="6136198"/>
                </a:cubicBezTo>
                <a:cubicBezTo>
                  <a:pt x="11453119" y="6135259"/>
                  <a:pt x="11456870" y="6134321"/>
                  <a:pt x="11461558" y="6134321"/>
                </a:cubicBezTo>
                <a:cubicBezTo>
                  <a:pt x="11465309" y="6134321"/>
                  <a:pt x="11469060" y="6135259"/>
                  <a:pt x="11471873" y="6136198"/>
                </a:cubicBezTo>
                <a:cubicBezTo>
                  <a:pt x="11474686" y="6137137"/>
                  <a:pt x="11476561" y="6138075"/>
                  <a:pt x="11478436" y="6139953"/>
                </a:cubicBezTo>
                <a:cubicBezTo>
                  <a:pt x="11480311" y="6141830"/>
                  <a:pt x="11481249" y="6143707"/>
                  <a:pt x="11482187" y="6146523"/>
                </a:cubicBezTo>
                <a:cubicBezTo>
                  <a:pt x="11483125" y="6149339"/>
                  <a:pt x="11483125" y="6152155"/>
                  <a:pt x="11483125" y="6155910"/>
                </a:cubicBezTo>
                <a:lnTo>
                  <a:pt x="11483125" y="6163419"/>
                </a:lnTo>
                <a:lnTo>
                  <a:pt x="11469997" y="6163419"/>
                </a:lnTo>
                <a:cubicBezTo>
                  <a:pt x="11462496" y="6163419"/>
                  <a:pt x="11455932" y="6164357"/>
                  <a:pt x="11450307" y="6165296"/>
                </a:cubicBezTo>
                <a:cubicBezTo>
                  <a:pt x="11444680" y="6166235"/>
                  <a:pt x="11439054" y="6169051"/>
                  <a:pt x="11435304" y="6170928"/>
                </a:cubicBezTo>
                <a:cubicBezTo>
                  <a:pt x="11431553" y="6172805"/>
                  <a:pt x="11427802" y="6176560"/>
                  <a:pt x="11425927" y="6180314"/>
                </a:cubicBezTo>
                <a:cubicBezTo>
                  <a:pt x="11424051" y="6184069"/>
                  <a:pt x="11423114" y="6188762"/>
                  <a:pt x="11423114" y="6194394"/>
                </a:cubicBezTo>
                <a:cubicBezTo>
                  <a:pt x="11423114" y="6199087"/>
                  <a:pt x="11424051" y="6202842"/>
                  <a:pt x="11425927" y="6206596"/>
                </a:cubicBezTo>
                <a:cubicBezTo>
                  <a:pt x="11427802" y="6210351"/>
                  <a:pt x="11429678" y="6213167"/>
                  <a:pt x="11432491" y="6215983"/>
                </a:cubicBezTo>
                <a:cubicBezTo>
                  <a:pt x="11435304" y="6218799"/>
                  <a:pt x="11439054" y="6220676"/>
                  <a:pt x="11442805" y="6221615"/>
                </a:cubicBezTo>
                <a:cubicBezTo>
                  <a:pt x="11446556" y="6222554"/>
                  <a:pt x="11451244" y="6223492"/>
                  <a:pt x="11455932" y="6223492"/>
                </a:cubicBezTo>
                <a:cubicBezTo>
                  <a:pt x="11461558" y="6223492"/>
                  <a:pt x="11467184" y="6222554"/>
                  <a:pt x="11471873" y="6219738"/>
                </a:cubicBezTo>
                <a:cubicBezTo>
                  <a:pt x="11477498" y="6216922"/>
                  <a:pt x="11482187" y="6214106"/>
                  <a:pt x="11485938" y="6209412"/>
                </a:cubicBezTo>
                <a:lnTo>
                  <a:pt x="11485938" y="6218799"/>
                </a:lnTo>
                <a:cubicBezTo>
                  <a:pt x="11485938" y="6219738"/>
                  <a:pt x="11485938" y="6220676"/>
                  <a:pt x="11486875" y="6220676"/>
                </a:cubicBezTo>
                <a:cubicBezTo>
                  <a:pt x="11487813" y="6220676"/>
                  <a:pt x="11488751" y="6221615"/>
                  <a:pt x="11489688" y="6221615"/>
                </a:cubicBezTo>
                <a:cubicBezTo>
                  <a:pt x="11490626" y="6221615"/>
                  <a:pt x="11492501" y="6221615"/>
                  <a:pt x="11494376" y="6221615"/>
                </a:cubicBezTo>
                <a:cubicBezTo>
                  <a:pt x="11496252" y="6221615"/>
                  <a:pt x="11498127" y="6221615"/>
                  <a:pt x="11499065" y="6221615"/>
                </a:cubicBezTo>
                <a:cubicBezTo>
                  <a:pt x="11500003" y="6221615"/>
                  <a:pt x="11500003" y="6220676"/>
                  <a:pt x="11500940" y="6220676"/>
                </a:cubicBezTo>
                <a:cubicBezTo>
                  <a:pt x="11501878" y="6220676"/>
                  <a:pt x="11501878" y="6219738"/>
                  <a:pt x="11501878" y="6218799"/>
                </a:cubicBezTo>
                <a:lnTo>
                  <a:pt x="11500940" y="6218799"/>
                </a:lnTo>
                <a:lnTo>
                  <a:pt x="11500940" y="6158726"/>
                </a:lnTo>
                <a:cubicBezTo>
                  <a:pt x="11500940" y="6152155"/>
                  <a:pt x="11500003" y="6147462"/>
                  <a:pt x="11499065" y="6142769"/>
                </a:cubicBezTo>
                <a:cubicBezTo>
                  <a:pt x="11497190" y="6138075"/>
                  <a:pt x="11495314" y="6134321"/>
                  <a:pt x="11492501" y="6131505"/>
                </a:cubicBezTo>
                <a:cubicBezTo>
                  <a:pt x="11489688" y="6128689"/>
                  <a:pt x="11485938" y="6126812"/>
                  <a:pt x="11481249" y="6124934"/>
                </a:cubicBezTo>
                <a:cubicBezTo>
                  <a:pt x="11475623" y="6123996"/>
                  <a:pt x="11469997" y="6123057"/>
                  <a:pt x="11463433" y="6123057"/>
                </a:cubicBezTo>
                <a:close/>
                <a:moveTo>
                  <a:pt x="10483573" y="6123057"/>
                </a:moveTo>
                <a:cubicBezTo>
                  <a:pt x="10479823" y="6123057"/>
                  <a:pt x="10476072" y="6123057"/>
                  <a:pt x="10472322" y="6123996"/>
                </a:cubicBezTo>
                <a:cubicBezTo>
                  <a:pt x="10468571" y="6124934"/>
                  <a:pt x="10464820" y="6125873"/>
                  <a:pt x="10462007" y="6126812"/>
                </a:cubicBezTo>
                <a:cubicBezTo>
                  <a:pt x="10458257" y="6127750"/>
                  <a:pt x="10455444" y="6129628"/>
                  <a:pt x="10453568" y="6130566"/>
                </a:cubicBezTo>
                <a:cubicBezTo>
                  <a:pt x="10451693" y="6131505"/>
                  <a:pt x="10449818" y="6132443"/>
                  <a:pt x="10448880" y="6133382"/>
                </a:cubicBezTo>
                <a:cubicBezTo>
                  <a:pt x="10447942" y="6134321"/>
                  <a:pt x="10447005" y="6135259"/>
                  <a:pt x="10447005" y="6136198"/>
                </a:cubicBezTo>
                <a:cubicBezTo>
                  <a:pt x="10447005" y="6137137"/>
                  <a:pt x="10447005" y="6138075"/>
                  <a:pt x="10447005" y="6139953"/>
                </a:cubicBezTo>
                <a:cubicBezTo>
                  <a:pt x="10447005" y="6140891"/>
                  <a:pt x="10447005" y="6141830"/>
                  <a:pt x="10447005" y="6142769"/>
                </a:cubicBezTo>
                <a:cubicBezTo>
                  <a:pt x="10447005" y="6143707"/>
                  <a:pt x="10447942" y="6143707"/>
                  <a:pt x="10447942" y="6144646"/>
                </a:cubicBezTo>
                <a:cubicBezTo>
                  <a:pt x="10447942" y="6144646"/>
                  <a:pt x="10447942" y="6145584"/>
                  <a:pt x="10448880" y="6145584"/>
                </a:cubicBezTo>
                <a:cubicBezTo>
                  <a:pt x="10449818" y="6145584"/>
                  <a:pt x="10449818" y="6145584"/>
                  <a:pt x="10450755" y="6145584"/>
                </a:cubicBezTo>
                <a:cubicBezTo>
                  <a:pt x="10451693" y="6145584"/>
                  <a:pt x="10452631" y="6144646"/>
                  <a:pt x="10454506" y="6143707"/>
                </a:cubicBezTo>
                <a:cubicBezTo>
                  <a:pt x="10456381" y="6142769"/>
                  <a:pt x="10458257" y="6140891"/>
                  <a:pt x="10461070" y="6139953"/>
                </a:cubicBezTo>
                <a:cubicBezTo>
                  <a:pt x="10463883" y="6138075"/>
                  <a:pt x="10466696" y="6137137"/>
                  <a:pt x="10470446" y="6136198"/>
                </a:cubicBezTo>
                <a:cubicBezTo>
                  <a:pt x="10473259" y="6135259"/>
                  <a:pt x="10477010" y="6134321"/>
                  <a:pt x="10481698" y="6134321"/>
                </a:cubicBezTo>
                <a:cubicBezTo>
                  <a:pt x="10485449" y="6134321"/>
                  <a:pt x="10489200" y="6135259"/>
                  <a:pt x="10492013" y="6136198"/>
                </a:cubicBezTo>
                <a:cubicBezTo>
                  <a:pt x="10494826" y="6137137"/>
                  <a:pt x="10496701" y="6138075"/>
                  <a:pt x="10498576" y="6139953"/>
                </a:cubicBezTo>
                <a:cubicBezTo>
                  <a:pt x="10500452" y="6141830"/>
                  <a:pt x="10501389" y="6143707"/>
                  <a:pt x="10502327" y="6146523"/>
                </a:cubicBezTo>
                <a:cubicBezTo>
                  <a:pt x="10503265" y="6149339"/>
                  <a:pt x="10503265" y="6152155"/>
                  <a:pt x="10503265" y="6155910"/>
                </a:cubicBezTo>
                <a:lnTo>
                  <a:pt x="10503265" y="6163419"/>
                </a:lnTo>
                <a:lnTo>
                  <a:pt x="10490137" y="6163419"/>
                </a:lnTo>
                <a:cubicBezTo>
                  <a:pt x="10482636" y="6163419"/>
                  <a:pt x="10476072" y="6164357"/>
                  <a:pt x="10470446" y="6165296"/>
                </a:cubicBezTo>
                <a:cubicBezTo>
                  <a:pt x="10464820" y="6166235"/>
                  <a:pt x="10459194" y="6169051"/>
                  <a:pt x="10455444" y="6170928"/>
                </a:cubicBezTo>
                <a:cubicBezTo>
                  <a:pt x="10451693" y="6172805"/>
                  <a:pt x="10447942" y="6176560"/>
                  <a:pt x="10446067" y="6180314"/>
                </a:cubicBezTo>
                <a:cubicBezTo>
                  <a:pt x="10444192" y="6184069"/>
                  <a:pt x="10443254" y="6188762"/>
                  <a:pt x="10443254" y="6194394"/>
                </a:cubicBezTo>
                <a:cubicBezTo>
                  <a:pt x="10443254" y="6199087"/>
                  <a:pt x="10444192" y="6202842"/>
                  <a:pt x="10446067" y="6206596"/>
                </a:cubicBezTo>
                <a:cubicBezTo>
                  <a:pt x="10447942" y="6210351"/>
                  <a:pt x="10449818" y="6213167"/>
                  <a:pt x="10452631" y="6215983"/>
                </a:cubicBezTo>
                <a:cubicBezTo>
                  <a:pt x="10455444" y="6218799"/>
                  <a:pt x="10459194" y="6220676"/>
                  <a:pt x="10462945" y="6221615"/>
                </a:cubicBezTo>
                <a:cubicBezTo>
                  <a:pt x="10466696" y="6222554"/>
                  <a:pt x="10471384" y="6223492"/>
                  <a:pt x="10476072" y="6223492"/>
                </a:cubicBezTo>
                <a:cubicBezTo>
                  <a:pt x="10481698" y="6223492"/>
                  <a:pt x="10487324" y="6222554"/>
                  <a:pt x="10492013" y="6219738"/>
                </a:cubicBezTo>
                <a:cubicBezTo>
                  <a:pt x="10497638" y="6216922"/>
                  <a:pt x="10502327" y="6214106"/>
                  <a:pt x="10506078" y="6209412"/>
                </a:cubicBezTo>
                <a:lnTo>
                  <a:pt x="10506078" y="6218799"/>
                </a:lnTo>
                <a:cubicBezTo>
                  <a:pt x="10506078" y="6219738"/>
                  <a:pt x="10506078" y="6220676"/>
                  <a:pt x="10507015" y="6220676"/>
                </a:cubicBezTo>
                <a:cubicBezTo>
                  <a:pt x="10507953" y="6220676"/>
                  <a:pt x="10508891" y="6221615"/>
                  <a:pt x="10509828" y="6221615"/>
                </a:cubicBezTo>
                <a:cubicBezTo>
                  <a:pt x="10510766" y="6221615"/>
                  <a:pt x="10512641" y="6221615"/>
                  <a:pt x="10514517" y="6221615"/>
                </a:cubicBezTo>
                <a:cubicBezTo>
                  <a:pt x="10516392" y="6221615"/>
                  <a:pt x="10518267" y="6221615"/>
                  <a:pt x="10519205" y="6221615"/>
                </a:cubicBezTo>
                <a:cubicBezTo>
                  <a:pt x="10520143" y="6221615"/>
                  <a:pt x="10520143" y="6220676"/>
                  <a:pt x="10521080" y="6220676"/>
                </a:cubicBezTo>
                <a:cubicBezTo>
                  <a:pt x="10522018" y="6220676"/>
                  <a:pt x="10522018" y="6219738"/>
                  <a:pt x="10522018" y="6218799"/>
                </a:cubicBezTo>
                <a:lnTo>
                  <a:pt x="10521080" y="6218799"/>
                </a:lnTo>
                <a:lnTo>
                  <a:pt x="10521080" y="6158726"/>
                </a:lnTo>
                <a:cubicBezTo>
                  <a:pt x="10521080" y="6152155"/>
                  <a:pt x="10520143" y="6147462"/>
                  <a:pt x="10519205" y="6142769"/>
                </a:cubicBezTo>
                <a:cubicBezTo>
                  <a:pt x="10517329" y="6138075"/>
                  <a:pt x="10515454" y="6134321"/>
                  <a:pt x="10512641" y="6131505"/>
                </a:cubicBezTo>
                <a:cubicBezTo>
                  <a:pt x="10509828" y="6128689"/>
                  <a:pt x="10506078" y="6126812"/>
                  <a:pt x="10501389" y="6124934"/>
                </a:cubicBezTo>
                <a:cubicBezTo>
                  <a:pt x="10495763" y="6123996"/>
                  <a:pt x="10490137" y="6123057"/>
                  <a:pt x="10483573" y="6123057"/>
                </a:cubicBezTo>
                <a:close/>
                <a:moveTo>
                  <a:pt x="9967857" y="6120241"/>
                </a:moveTo>
                <a:cubicBezTo>
                  <a:pt x="9966920" y="6120241"/>
                  <a:pt x="9965982" y="6121180"/>
                  <a:pt x="9965045" y="6121180"/>
                </a:cubicBezTo>
                <a:cubicBezTo>
                  <a:pt x="9965045" y="6121180"/>
                  <a:pt x="9964107" y="6122118"/>
                  <a:pt x="9964107" y="6122118"/>
                </a:cubicBezTo>
                <a:cubicBezTo>
                  <a:pt x="9964107" y="6122118"/>
                  <a:pt x="9964107" y="6122118"/>
                  <a:pt x="9964107" y="6123057"/>
                </a:cubicBezTo>
                <a:lnTo>
                  <a:pt x="9964107" y="6218799"/>
                </a:lnTo>
                <a:cubicBezTo>
                  <a:pt x="9964107" y="6219738"/>
                  <a:pt x="9964107" y="6220676"/>
                  <a:pt x="9964107" y="6220676"/>
                </a:cubicBezTo>
                <a:cubicBezTo>
                  <a:pt x="9964107" y="6220676"/>
                  <a:pt x="9964107" y="6220676"/>
                  <a:pt x="9965045" y="6221615"/>
                </a:cubicBezTo>
                <a:cubicBezTo>
                  <a:pt x="9965982" y="6222554"/>
                  <a:pt x="9966920" y="6222554"/>
                  <a:pt x="9967857" y="6222554"/>
                </a:cubicBezTo>
                <a:cubicBezTo>
                  <a:pt x="9968795" y="6222554"/>
                  <a:pt x="9969733" y="6222554"/>
                  <a:pt x="9971608" y="6222554"/>
                </a:cubicBezTo>
                <a:cubicBezTo>
                  <a:pt x="9973484" y="6222554"/>
                  <a:pt x="9975359" y="6222554"/>
                  <a:pt x="9976297" y="6222554"/>
                </a:cubicBezTo>
                <a:cubicBezTo>
                  <a:pt x="9977234" y="6222554"/>
                  <a:pt x="9979110" y="6221615"/>
                  <a:pt x="9979110" y="6221615"/>
                </a:cubicBezTo>
                <a:cubicBezTo>
                  <a:pt x="9979110" y="6221615"/>
                  <a:pt x="9980047" y="6220676"/>
                  <a:pt x="9980047" y="6220676"/>
                </a:cubicBezTo>
                <a:cubicBezTo>
                  <a:pt x="9980047" y="6219738"/>
                  <a:pt x="9980047" y="6219738"/>
                  <a:pt x="9980047" y="6218799"/>
                </a:cubicBezTo>
                <a:lnTo>
                  <a:pt x="9980047" y="6123057"/>
                </a:lnTo>
                <a:cubicBezTo>
                  <a:pt x="9980047" y="6123057"/>
                  <a:pt x="9980047" y="6122118"/>
                  <a:pt x="9980047" y="6122118"/>
                </a:cubicBezTo>
                <a:cubicBezTo>
                  <a:pt x="9980047" y="6122118"/>
                  <a:pt x="9980047" y="6121180"/>
                  <a:pt x="9979110" y="6121180"/>
                </a:cubicBezTo>
                <a:cubicBezTo>
                  <a:pt x="9978172" y="6120241"/>
                  <a:pt x="9977234" y="6120241"/>
                  <a:pt x="9976297" y="6120241"/>
                </a:cubicBezTo>
                <a:cubicBezTo>
                  <a:pt x="9974421" y="6120241"/>
                  <a:pt x="9973484" y="6120241"/>
                  <a:pt x="9971608" y="6120241"/>
                </a:cubicBezTo>
                <a:cubicBezTo>
                  <a:pt x="9970671" y="6120241"/>
                  <a:pt x="9968795" y="6120241"/>
                  <a:pt x="9967857" y="6120241"/>
                </a:cubicBezTo>
                <a:close/>
                <a:moveTo>
                  <a:pt x="9078013" y="6120241"/>
                </a:moveTo>
                <a:cubicBezTo>
                  <a:pt x="9077076" y="6120241"/>
                  <a:pt x="9076138" y="6121180"/>
                  <a:pt x="9075201" y="6121180"/>
                </a:cubicBezTo>
                <a:cubicBezTo>
                  <a:pt x="9075201" y="6121180"/>
                  <a:pt x="9074263" y="6122118"/>
                  <a:pt x="9074263" y="6122118"/>
                </a:cubicBezTo>
                <a:cubicBezTo>
                  <a:pt x="9074263" y="6122118"/>
                  <a:pt x="9074263" y="6122118"/>
                  <a:pt x="9074263" y="6123057"/>
                </a:cubicBezTo>
                <a:lnTo>
                  <a:pt x="9074263" y="6218799"/>
                </a:lnTo>
                <a:cubicBezTo>
                  <a:pt x="9074263" y="6219738"/>
                  <a:pt x="9074263" y="6220676"/>
                  <a:pt x="9074263" y="6220676"/>
                </a:cubicBezTo>
                <a:cubicBezTo>
                  <a:pt x="9074263" y="6220676"/>
                  <a:pt x="9074263" y="6220676"/>
                  <a:pt x="9075201" y="6221615"/>
                </a:cubicBezTo>
                <a:cubicBezTo>
                  <a:pt x="9076138" y="6222554"/>
                  <a:pt x="9077076" y="6222554"/>
                  <a:pt x="9078013" y="6222554"/>
                </a:cubicBezTo>
                <a:cubicBezTo>
                  <a:pt x="9078951" y="6222554"/>
                  <a:pt x="9079889" y="6222554"/>
                  <a:pt x="9081764" y="6222554"/>
                </a:cubicBezTo>
                <a:cubicBezTo>
                  <a:pt x="9083640" y="6222554"/>
                  <a:pt x="9085515" y="6222554"/>
                  <a:pt x="9086452" y="6222554"/>
                </a:cubicBezTo>
                <a:cubicBezTo>
                  <a:pt x="9087390" y="6222554"/>
                  <a:pt x="9089266" y="6221615"/>
                  <a:pt x="9089266" y="6221615"/>
                </a:cubicBezTo>
                <a:cubicBezTo>
                  <a:pt x="9089266" y="6221615"/>
                  <a:pt x="9090203" y="6220676"/>
                  <a:pt x="9090203" y="6220676"/>
                </a:cubicBezTo>
                <a:cubicBezTo>
                  <a:pt x="9090203" y="6219738"/>
                  <a:pt x="9090203" y="6219738"/>
                  <a:pt x="9090203" y="6218799"/>
                </a:cubicBezTo>
                <a:lnTo>
                  <a:pt x="9090203" y="6123057"/>
                </a:lnTo>
                <a:cubicBezTo>
                  <a:pt x="9090203" y="6123057"/>
                  <a:pt x="9090203" y="6122118"/>
                  <a:pt x="9090203" y="6122118"/>
                </a:cubicBezTo>
                <a:cubicBezTo>
                  <a:pt x="9090203" y="6122118"/>
                  <a:pt x="9090203" y="6121180"/>
                  <a:pt x="9089266" y="6121180"/>
                </a:cubicBezTo>
                <a:cubicBezTo>
                  <a:pt x="9088328" y="6120241"/>
                  <a:pt x="9087390" y="6120241"/>
                  <a:pt x="9086452" y="6120241"/>
                </a:cubicBezTo>
                <a:cubicBezTo>
                  <a:pt x="9084577" y="6120241"/>
                  <a:pt x="9083640" y="6120241"/>
                  <a:pt x="9081764" y="6120241"/>
                </a:cubicBezTo>
                <a:cubicBezTo>
                  <a:pt x="9080827" y="6120241"/>
                  <a:pt x="9078951" y="6120241"/>
                  <a:pt x="9078013" y="6120241"/>
                </a:cubicBezTo>
                <a:close/>
                <a:moveTo>
                  <a:pt x="8531355" y="6120241"/>
                </a:moveTo>
                <a:cubicBezTo>
                  <a:pt x="8530417" y="6120241"/>
                  <a:pt x="8529479" y="6121180"/>
                  <a:pt x="8528542" y="6121180"/>
                </a:cubicBezTo>
                <a:cubicBezTo>
                  <a:pt x="8528542" y="6121180"/>
                  <a:pt x="8527604" y="6122118"/>
                  <a:pt x="8527604" y="6122118"/>
                </a:cubicBezTo>
                <a:cubicBezTo>
                  <a:pt x="8527604" y="6122118"/>
                  <a:pt x="8527604" y="6122118"/>
                  <a:pt x="8527604" y="6123057"/>
                </a:cubicBezTo>
                <a:lnTo>
                  <a:pt x="8527604" y="6218799"/>
                </a:lnTo>
                <a:cubicBezTo>
                  <a:pt x="8527604" y="6219738"/>
                  <a:pt x="8527604" y="6220676"/>
                  <a:pt x="8527604" y="6220676"/>
                </a:cubicBezTo>
                <a:cubicBezTo>
                  <a:pt x="8527604" y="6220676"/>
                  <a:pt x="8527604" y="6220676"/>
                  <a:pt x="8528542" y="6221615"/>
                </a:cubicBezTo>
                <a:cubicBezTo>
                  <a:pt x="8529479" y="6222554"/>
                  <a:pt x="8530417" y="6222554"/>
                  <a:pt x="8531355" y="6222554"/>
                </a:cubicBezTo>
                <a:cubicBezTo>
                  <a:pt x="8532292" y="6222554"/>
                  <a:pt x="8533230" y="6222554"/>
                  <a:pt x="8535105" y="6222554"/>
                </a:cubicBezTo>
                <a:cubicBezTo>
                  <a:pt x="8536981" y="6222554"/>
                  <a:pt x="8538856" y="6222554"/>
                  <a:pt x="8539794" y="6222554"/>
                </a:cubicBezTo>
                <a:cubicBezTo>
                  <a:pt x="8540731" y="6222554"/>
                  <a:pt x="8541669" y="6221615"/>
                  <a:pt x="8542607" y="6221615"/>
                </a:cubicBezTo>
                <a:cubicBezTo>
                  <a:pt x="8542607" y="6221615"/>
                  <a:pt x="8543544" y="6220676"/>
                  <a:pt x="8543544" y="6220676"/>
                </a:cubicBezTo>
                <a:cubicBezTo>
                  <a:pt x="8543544" y="6219738"/>
                  <a:pt x="8543544" y="6219738"/>
                  <a:pt x="8543544" y="6218799"/>
                </a:cubicBezTo>
                <a:lnTo>
                  <a:pt x="8543544" y="6123057"/>
                </a:lnTo>
                <a:cubicBezTo>
                  <a:pt x="8543544" y="6123057"/>
                  <a:pt x="8543544" y="6122118"/>
                  <a:pt x="8543544" y="6122118"/>
                </a:cubicBezTo>
                <a:cubicBezTo>
                  <a:pt x="8543544" y="6122118"/>
                  <a:pt x="8543544" y="6121180"/>
                  <a:pt x="8542607" y="6121180"/>
                </a:cubicBezTo>
                <a:cubicBezTo>
                  <a:pt x="8541669" y="6120241"/>
                  <a:pt x="8540731" y="6120241"/>
                  <a:pt x="8539794" y="6120241"/>
                </a:cubicBezTo>
                <a:cubicBezTo>
                  <a:pt x="8537918" y="6120241"/>
                  <a:pt x="8536981" y="6120241"/>
                  <a:pt x="8535105" y="6120241"/>
                </a:cubicBezTo>
                <a:cubicBezTo>
                  <a:pt x="8534168" y="6120241"/>
                  <a:pt x="8532292" y="6120241"/>
                  <a:pt x="8531355" y="6120241"/>
                </a:cubicBezTo>
                <a:close/>
                <a:moveTo>
                  <a:pt x="9555285" y="6119302"/>
                </a:moveTo>
                <a:cubicBezTo>
                  <a:pt x="9548721" y="6119302"/>
                  <a:pt x="9542158" y="6120241"/>
                  <a:pt x="9536532" y="6123057"/>
                </a:cubicBezTo>
                <a:cubicBezTo>
                  <a:pt x="9530906" y="6124934"/>
                  <a:pt x="9526217" y="6128688"/>
                  <a:pt x="9522467" y="6133382"/>
                </a:cubicBezTo>
                <a:cubicBezTo>
                  <a:pt x="9517778" y="6138075"/>
                  <a:pt x="9514965" y="6143707"/>
                  <a:pt x="9513090" y="6150277"/>
                </a:cubicBezTo>
                <a:cubicBezTo>
                  <a:pt x="9511215" y="6155909"/>
                  <a:pt x="9510277" y="6163418"/>
                  <a:pt x="9510277" y="6171866"/>
                </a:cubicBezTo>
                <a:cubicBezTo>
                  <a:pt x="9510277" y="6180314"/>
                  <a:pt x="9511215" y="6187823"/>
                  <a:pt x="9513090" y="6194394"/>
                </a:cubicBezTo>
                <a:cubicBezTo>
                  <a:pt x="9515903" y="6200964"/>
                  <a:pt x="9518716" y="6205657"/>
                  <a:pt x="9522467" y="6210351"/>
                </a:cubicBezTo>
                <a:cubicBezTo>
                  <a:pt x="9526217" y="6214105"/>
                  <a:pt x="9531843" y="6217860"/>
                  <a:pt x="9537469" y="6219737"/>
                </a:cubicBezTo>
                <a:cubicBezTo>
                  <a:pt x="9543095" y="6221614"/>
                  <a:pt x="9550596" y="6222553"/>
                  <a:pt x="9558098" y="6222553"/>
                </a:cubicBezTo>
                <a:cubicBezTo>
                  <a:pt x="9562786" y="6222553"/>
                  <a:pt x="9567475" y="6222553"/>
                  <a:pt x="9571225" y="6221614"/>
                </a:cubicBezTo>
                <a:cubicBezTo>
                  <a:pt x="9574976" y="6221614"/>
                  <a:pt x="9578726" y="6220676"/>
                  <a:pt x="9581540" y="6219737"/>
                </a:cubicBezTo>
                <a:cubicBezTo>
                  <a:pt x="9584352" y="6218799"/>
                  <a:pt x="9587166" y="6217860"/>
                  <a:pt x="9589041" y="6216921"/>
                </a:cubicBezTo>
                <a:cubicBezTo>
                  <a:pt x="9590916" y="6215983"/>
                  <a:pt x="9592791" y="6215044"/>
                  <a:pt x="9592791" y="6215044"/>
                </a:cubicBezTo>
                <a:cubicBezTo>
                  <a:pt x="9592791" y="6215044"/>
                  <a:pt x="9592791" y="6215044"/>
                  <a:pt x="9593729" y="6214105"/>
                </a:cubicBezTo>
                <a:cubicBezTo>
                  <a:pt x="9594667" y="6213167"/>
                  <a:pt x="9594667" y="6213167"/>
                  <a:pt x="9594667" y="6212228"/>
                </a:cubicBezTo>
                <a:cubicBezTo>
                  <a:pt x="9594667" y="6211289"/>
                  <a:pt x="9594667" y="6211289"/>
                  <a:pt x="9594667" y="6210351"/>
                </a:cubicBezTo>
                <a:cubicBezTo>
                  <a:pt x="9594667" y="6209412"/>
                  <a:pt x="9594667" y="6208473"/>
                  <a:pt x="9594667" y="6207535"/>
                </a:cubicBezTo>
                <a:cubicBezTo>
                  <a:pt x="9594667" y="6206596"/>
                  <a:pt x="9594667" y="6205657"/>
                  <a:pt x="9594667" y="6204719"/>
                </a:cubicBezTo>
                <a:cubicBezTo>
                  <a:pt x="9593729" y="6203780"/>
                  <a:pt x="9593729" y="6203780"/>
                  <a:pt x="9593729" y="6202841"/>
                </a:cubicBezTo>
                <a:cubicBezTo>
                  <a:pt x="9593729" y="6202841"/>
                  <a:pt x="9592791" y="6201903"/>
                  <a:pt x="9592791" y="6201903"/>
                </a:cubicBezTo>
                <a:cubicBezTo>
                  <a:pt x="9592791" y="6201903"/>
                  <a:pt x="9592791" y="6201903"/>
                  <a:pt x="9591854" y="6201903"/>
                </a:cubicBezTo>
                <a:cubicBezTo>
                  <a:pt x="9590916" y="6201903"/>
                  <a:pt x="9589979" y="6201903"/>
                  <a:pt x="9588103" y="6202841"/>
                </a:cubicBezTo>
                <a:cubicBezTo>
                  <a:pt x="9586228" y="6203780"/>
                  <a:pt x="9584352" y="6204719"/>
                  <a:pt x="9581540" y="6205657"/>
                </a:cubicBezTo>
                <a:cubicBezTo>
                  <a:pt x="9578726" y="6206596"/>
                  <a:pt x="9575914" y="6207535"/>
                  <a:pt x="9572163" y="6208473"/>
                </a:cubicBezTo>
                <a:cubicBezTo>
                  <a:pt x="9568412" y="6209412"/>
                  <a:pt x="9564661" y="6209412"/>
                  <a:pt x="9559973" y="6209412"/>
                </a:cubicBezTo>
                <a:cubicBezTo>
                  <a:pt x="9554347" y="6209412"/>
                  <a:pt x="9549659" y="6208473"/>
                  <a:pt x="9545908" y="6206596"/>
                </a:cubicBezTo>
                <a:cubicBezTo>
                  <a:pt x="9542158" y="6205657"/>
                  <a:pt x="9539345" y="6202841"/>
                  <a:pt x="9536532" y="6200026"/>
                </a:cubicBezTo>
                <a:cubicBezTo>
                  <a:pt x="9533719" y="6196271"/>
                  <a:pt x="9531843" y="6193455"/>
                  <a:pt x="9530906" y="6188762"/>
                </a:cubicBezTo>
                <a:cubicBezTo>
                  <a:pt x="9529968" y="6185007"/>
                  <a:pt x="9529030" y="6180314"/>
                  <a:pt x="9529030" y="6174682"/>
                </a:cubicBezTo>
                <a:lnTo>
                  <a:pt x="9590916" y="6174682"/>
                </a:lnTo>
                <a:cubicBezTo>
                  <a:pt x="9592791" y="6174682"/>
                  <a:pt x="9594667" y="6173743"/>
                  <a:pt x="9595605" y="6172805"/>
                </a:cubicBezTo>
                <a:cubicBezTo>
                  <a:pt x="9596542" y="6171866"/>
                  <a:pt x="9597480" y="6169989"/>
                  <a:pt x="9597480" y="6167173"/>
                </a:cubicBezTo>
                <a:lnTo>
                  <a:pt x="9597480" y="6164357"/>
                </a:lnTo>
                <a:cubicBezTo>
                  <a:pt x="9597480" y="6157787"/>
                  <a:pt x="9596542" y="6152155"/>
                  <a:pt x="9594667" y="6146523"/>
                </a:cubicBezTo>
                <a:cubicBezTo>
                  <a:pt x="9592791" y="6140891"/>
                  <a:pt x="9590916" y="6136198"/>
                  <a:pt x="9587166" y="6132443"/>
                </a:cubicBezTo>
                <a:cubicBezTo>
                  <a:pt x="9583415" y="6128688"/>
                  <a:pt x="9579664" y="6125873"/>
                  <a:pt x="9574038" y="6123057"/>
                </a:cubicBezTo>
                <a:cubicBezTo>
                  <a:pt x="9569350" y="6120241"/>
                  <a:pt x="9562786" y="6119302"/>
                  <a:pt x="9555285" y="6119302"/>
                </a:cubicBezTo>
                <a:close/>
                <a:moveTo>
                  <a:pt x="9375253" y="6119302"/>
                </a:moveTo>
                <a:cubicBezTo>
                  <a:pt x="9368689" y="6119302"/>
                  <a:pt x="9362126" y="6120241"/>
                  <a:pt x="9356500" y="6123057"/>
                </a:cubicBezTo>
                <a:cubicBezTo>
                  <a:pt x="9350874" y="6124934"/>
                  <a:pt x="9346185" y="6128688"/>
                  <a:pt x="9342435" y="6133382"/>
                </a:cubicBezTo>
                <a:cubicBezTo>
                  <a:pt x="9337746" y="6138075"/>
                  <a:pt x="9334933" y="6143707"/>
                  <a:pt x="9333058" y="6150277"/>
                </a:cubicBezTo>
                <a:cubicBezTo>
                  <a:pt x="9331183" y="6155909"/>
                  <a:pt x="9330245" y="6163418"/>
                  <a:pt x="9330245" y="6171866"/>
                </a:cubicBezTo>
                <a:cubicBezTo>
                  <a:pt x="9330245" y="6180314"/>
                  <a:pt x="9331183" y="6187823"/>
                  <a:pt x="9333058" y="6194394"/>
                </a:cubicBezTo>
                <a:cubicBezTo>
                  <a:pt x="9335871" y="6200964"/>
                  <a:pt x="9338684" y="6205657"/>
                  <a:pt x="9342435" y="6210351"/>
                </a:cubicBezTo>
                <a:cubicBezTo>
                  <a:pt x="9346185" y="6214105"/>
                  <a:pt x="9351811" y="6217860"/>
                  <a:pt x="9357438" y="6219737"/>
                </a:cubicBezTo>
                <a:cubicBezTo>
                  <a:pt x="9363063" y="6221614"/>
                  <a:pt x="9370565" y="6222553"/>
                  <a:pt x="9378066" y="6222553"/>
                </a:cubicBezTo>
                <a:cubicBezTo>
                  <a:pt x="9382754" y="6222553"/>
                  <a:pt x="9387443" y="6222553"/>
                  <a:pt x="9391193" y="6221614"/>
                </a:cubicBezTo>
                <a:cubicBezTo>
                  <a:pt x="9394944" y="6221614"/>
                  <a:pt x="9398695" y="6220676"/>
                  <a:pt x="9401508" y="6219737"/>
                </a:cubicBezTo>
                <a:cubicBezTo>
                  <a:pt x="9404321" y="6218799"/>
                  <a:pt x="9407134" y="6217860"/>
                  <a:pt x="9409009" y="6216921"/>
                </a:cubicBezTo>
                <a:cubicBezTo>
                  <a:pt x="9410884" y="6215983"/>
                  <a:pt x="9412760" y="6215044"/>
                  <a:pt x="9412760" y="6215044"/>
                </a:cubicBezTo>
                <a:cubicBezTo>
                  <a:pt x="9412760" y="6215044"/>
                  <a:pt x="9412760" y="6215044"/>
                  <a:pt x="9413697" y="6214105"/>
                </a:cubicBezTo>
                <a:cubicBezTo>
                  <a:pt x="9414635" y="6213167"/>
                  <a:pt x="9414635" y="6213167"/>
                  <a:pt x="9414635" y="6212228"/>
                </a:cubicBezTo>
                <a:cubicBezTo>
                  <a:pt x="9414635" y="6211289"/>
                  <a:pt x="9414635" y="6211289"/>
                  <a:pt x="9414635" y="6210351"/>
                </a:cubicBezTo>
                <a:cubicBezTo>
                  <a:pt x="9414635" y="6209412"/>
                  <a:pt x="9414635" y="6208473"/>
                  <a:pt x="9414635" y="6207535"/>
                </a:cubicBezTo>
                <a:cubicBezTo>
                  <a:pt x="9414635" y="6206596"/>
                  <a:pt x="9414635" y="6205657"/>
                  <a:pt x="9414635" y="6204719"/>
                </a:cubicBezTo>
                <a:cubicBezTo>
                  <a:pt x="9413697" y="6203780"/>
                  <a:pt x="9413697" y="6203780"/>
                  <a:pt x="9413697" y="6202841"/>
                </a:cubicBezTo>
                <a:cubicBezTo>
                  <a:pt x="9413697" y="6202841"/>
                  <a:pt x="9412760" y="6201903"/>
                  <a:pt x="9412760" y="6201903"/>
                </a:cubicBezTo>
                <a:cubicBezTo>
                  <a:pt x="9412760" y="6201903"/>
                  <a:pt x="9412760" y="6201903"/>
                  <a:pt x="9411822" y="6201903"/>
                </a:cubicBezTo>
                <a:cubicBezTo>
                  <a:pt x="9410884" y="6201903"/>
                  <a:pt x="9409947" y="6201903"/>
                  <a:pt x="9408071" y="6202841"/>
                </a:cubicBezTo>
                <a:cubicBezTo>
                  <a:pt x="9406196" y="6203780"/>
                  <a:pt x="9404321" y="6204719"/>
                  <a:pt x="9401508" y="6205657"/>
                </a:cubicBezTo>
                <a:cubicBezTo>
                  <a:pt x="9398695" y="6206596"/>
                  <a:pt x="9395882" y="6207535"/>
                  <a:pt x="9392131" y="6208473"/>
                </a:cubicBezTo>
                <a:cubicBezTo>
                  <a:pt x="9388380" y="6209412"/>
                  <a:pt x="9384630" y="6209412"/>
                  <a:pt x="9379941" y="6209412"/>
                </a:cubicBezTo>
                <a:cubicBezTo>
                  <a:pt x="9374315" y="6209412"/>
                  <a:pt x="9369627" y="6208473"/>
                  <a:pt x="9365876" y="6206596"/>
                </a:cubicBezTo>
                <a:cubicBezTo>
                  <a:pt x="9362126" y="6205657"/>
                  <a:pt x="9359313" y="6202841"/>
                  <a:pt x="9356500" y="6200026"/>
                </a:cubicBezTo>
                <a:cubicBezTo>
                  <a:pt x="9353687" y="6196271"/>
                  <a:pt x="9351811" y="6193455"/>
                  <a:pt x="9350874" y="6188762"/>
                </a:cubicBezTo>
                <a:cubicBezTo>
                  <a:pt x="9349936" y="6185007"/>
                  <a:pt x="9348998" y="6180314"/>
                  <a:pt x="9348998" y="6174682"/>
                </a:cubicBezTo>
                <a:lnTo>
                  <a:pt x="9411822" y="6174682"/>
                </a:lnTo>
                <a:cubicBezTo>
                  <a:pt x="9413697" y="6174682"/>
                  <a:pt x="9415573" y="6173743"/>
                  <a:pt x="9416510" y="6172805"/>
                </a:cubicBezTo>
                <a:cubicBezTo>
                  <a:pt x="9417448" y="6171866"/>
                  <a:pt x="9418386" y="6169989"/>
                  <a:pt x="9418386" y="6167173"/>
                </a:cubicBezTo>
                <a:lnTo>
                  <a:pt x="9417448" y="6167173"/>
                </a:lnTo>
                <a:lnTo>
                  <a:pt x="9417448" y="6164357"/>
                </a:lnTo>
                <a:cubicBezTo>
                  <a:pt x="9417448" y="6157787"/>
                  <a:pt x="9416510" y="6152155"/>
                  <a:pt x="9414635" y="6146523"/>
                </a:cubicBezTo>
                <a:cubicBezTo>
                  <a:pt x="9412760" y="6140891"/>
                  <a:pt x="9410884" y="6136198"/>
                  <a:pt x="9407134" y="6132443"/>
                </a:cubicBezTo>
                <a:cubicBezTo>
                  <a:pt x="9403383" y="6128688"/>
                  <a:pt x="9399632" y="6125873"/>
                  <a:pt x="9394006" y="6123057"/>
                </a:cubicBezTo>
                <a:cubicBezTo>
                  <a:pt x="9389318" y="6120241"/>
                  <a:pt x="9382754" y="6119302"/>
                  <a:pt x="9375253" y="6119302"/>
                </a:cubicBezTo>
                <a:close/>
                <a:moveTo>
                  <a:pt x="8813592" y="6119302"/>
                </a:moveTo>
                <a:cubicBezTo>
                  <a:pt x="8812654" y="6119302"/>
                  <a:pt x="8811716" y="6120241"/>
                  <a:pt x="8810778" y="6120241"/>
                </a:cubicBezTo>
                <a:cubicBezTo>
                  <a:pt x="8809841" y="6121179"/>
                  <a:pt x="8808903" y="6122118"/>
                  <a:pt x="8808903" y="6123057"/>
                </a:cubicBezTo>
                <a:lnTo>
                  <a:pt x="8782649" y="6200026"/>
                </a:lnTo>
                <a:lnTo>
                  <a:pt x="8755456" y="6123995"/>
                </a:lnTo>
                <a:cubicBezTo>
                  <a:pt x="8755456" y="6123057"/>
                  <a:pt x="8755456" y="6122118"/>
                  <a:pt x="8754519" y="6122118"/>
                </a:cubicBezTo>
                <a:cubicBezTo>
                  <a:pt x="8753581" y="6122118"/>
                  <a:pt x="8753581" y="6121179"/>
                  <a:pt x="8752643" y="6121179"/>
                </a:cubicBezTo>
                <a:cubicBezTo>
                  <a:pt x="8751706" y="6120241"/>
                  <a:pt x="8750768" y="6120241"/>
                  <a:pt x="8749830" y="6120241"/>
                </a:cubicBezTo>
                <a:cubicBezTo>
                  <a:pt x="8748893" y="6120241"/>
                  <a:pt x="8747017" y="6120241"/>
                  <a:pt x="8745142" y="6120241"/>
                </a:cubicBezTo>
                <a:cubicBezTo>
                  <a:pt x="8743267" y="6120241"/>
                  <a:pt x="8741391" y="6120241"/>
                  <a:pt x="8740454" y="6120241"/>
                </a:cubicBezTo>
                <a:cubicBezTo>
                  <a:pt x="8739516" y="6120241"/>
                  <a:pt x="8738578" y="6120241"/>
                  <a:pt x="8737641" y="6121179"/>
                </a:cubicBezTo>
                <a:cubicBezTo>
                  <a:pt x="8736703" y="6121179"/>
                  <a:pt x="8736703" y="6122118"/>
                  <a:pt x="8736703" y="6123057"/>
                </a:cubicBezTo>
                <a:cubicBezTo>
                  <a:pt x="8736703" y="6123995"/>
                  <a:pt x="8736703" y="6124934"/>
                  <a:pt x="8737641" y="6126811"/>
                </a:cubicBezTo>
                <a:lnTo>
                  <a:pt x="8771397" y="6217860"/>
                </a:lnTo>
                <a:cubicBezTo>
                  <a:pt x="8771397" y="6218799"/>
                  <a:pt x="8771397" y="6219737"/>
                  <a:pt x="8772334" y="6219737"/>
                </a:cubicBezTo>
                <a:cubicBezTo>
                  <a:pt x="8773272" y="6219737"/>
                  <a:pt x="8773272" y="6220676"/>
                  <a:pt x="8774210" y="6220676"/>
                </a:cubicBezTo>
                <a:lnTo>
                  <a:pt x="8761082" y="6253528"/>
                </a:lnTo>
                <a:cubicBezTo>
                  <a:pt x="8760145" y="6254467"/>
                  <a:pt x="8760145" y="6255406"/>
                  <a:pt x="8760145" y="6256344"/>
                </a:cubicBezTo>
                <a:cubicBezTo>
                  <a:pt x="8760145" y="6257283"/>
                  <a:pt x="8760145" y="6258222"/>
                  <a:pt x="8761082" y="6258222"/>
                </a:cubicBezTo>
                <a:cubicBezTo>
                  <a:pt x="8762020" y="6258222"/>
                  <a:pt x="8762958" y="6259160"/>
                  <a:pt x="8763895" y="6259160"/>
                </a:cubicBezTo>
                <a:cubicBezTo>
                  <a:pt x="8764833" y="6259160"/>
                  <a:pt x="8766708" y="6259160"/>
                  <a:pt x="8768584" y="6259160"/>
                </a:cubicBezTo>
                <a:cubicBezTo>
                  <a:pt x="8771397" y="6259160"/>
                  <a:pt x="8775147" y="6259160"/>
                  <a:pt x="8776085" y="6258222"/>
                </a:cubicBezTo>
                <a:cubicBezTo>
                  <a:pt x="8777022" y="6257283"/>
                  <a:pt x="8778898" y="6256344"/>
                  <a:pt x="8778898" y="6255406"/>
                </a:cubicBezTo>
                <a:lnTo>
                  <a:pt x="8791087" y="6220676"/>
                </a:lnTo>
                <a:lnTo>
                  <a:pt x="8826719" y="6124934"/>
                </a:lnTo>
                <a:cubicBezTo>
                  <a:pt x="8827657" y="6123995"/>
                  <a:pt x="8827657" y="6123057"/>
                  <a:pt x="8827657" y="6122118"/>
                </a:cubicBezTo>
                <a:cubicBezTo>
                  <a:pt x="8827657" y="6121179"/>
                  <a:pt x="8827657" y="6121179"/>
                  <a:pt x="8826719" y="6120241"/>
                </a:cubicBezTo>
                <a:cubicBezTo>
                  <a:pt x="8825781" y="6120241"/>
                  <a:pt x="8824843" y="6119302"/>
                  <a:pt x="8823906" y="6119302"/>
                </a:cubicBezTo>
                <a:cubicBezTo>
                  <a:pt x="8822968" y="6119302"/>
                  <a:pt x="8821093" y="6119302"/>
                  <a:pt x="8819217" y="6119302"/>
                </a:cubicBezTo>
                <a:cubicBezTo>
                  <a:pt x="8816405" y="6119302"/>
                  <a:pt x="8814529" y="6119302"/>
                  <a:pt x="8813592" y="6119302"/>
                </a:cubicBezTo>
                <a:close/>
                <a:moveTo>
                  <a:pt x="8280060" y="6119302"/>
                </a:moveTo>
                <a:cubicBezTo>
                  <a:pt x="8273496" y="6119302"/>
                  <a:pt x="8266933" y="6120241"/>
                  <a:pt x="8261307" y="6123057"/>
                </a:cubicBezTo>
                <a:cubicBezTo>
                  <a:pt x="8255681" y="6124934"/>
                  <a:pt x="8250992" y="6128688"/>
                  <a:pt x="8247242" y="6133382"/>
                </a:cubicBezTo>
                <a:cubicBezTo>
                  <a:pt x="8242553" y="6138075"/>
                  <a:pt x="8239740" y="6143707"/>
                  <a:pt x="8237865" y="6150277"/>
                </a:cubicBezTo>
                <a:cubicBezTo>
                  <a:pt x="8235990" y="6155909"/>
                  <a:pt x="8235052" y="6163418"/>
                  <a:pt x="8235052" y="6171866"/>
                </a:cubicBezTo>
                <a:cubicBezTo>
                  <a:pt x="8235052" y="6180314"/>
                  <a:pt x="8235990" y="6187823"/>
                  <a:pt x="8237865" y="6194394"/>
                </a:cubicBezTo>
                <a:cubicBezTo>
                  <a:pt x="8240678" y="6200964"/>
                  <a:pt x="8243491" y="6205657"/>
                  <a:pt x="8247242" y="6210351"/>
                </a:cubicBezTo>
                <a:cubicBezTo>
                  <a:pt x="8250992" y="6214105"/>
                  <a:pt x="8256618" y="6217860"/>
                  <a:pt x="8262244" y="6219737"/>
                </a:cubicBezTo>
                <a:cubicBezTo>
                  <a:pt x="8267870" y="6221614"/>
                  <a:pt x="8275372" y="6222553"/>
                  <a:pt x="8282873" y="6222553"/>
                </a:cubicBezTo>
                <a:cubicBezTo>
                  <a:pt x="8287561" y="6222553"/>
                  <a:pt x="8292250" y="6221614"/>
                  <a:pt x="8296000" y="6221614"/>
                </a:cubicBezTo>
                <a:cubicBezTo>
                  <a:pt x="8299751" y="6221614"/>
                  <a:pt x="8303502" y="6220676"/>
                  <a:pt x="8306315" y="6219737"/>
                </a:cubicBezTo>
                <a:cubicBezTo>
                  <a:pt x="8309127" y="6218799"/>
                  <a:pt x="8311941" y="6217860"/>
                  <a:pt x="8313816" y="6216921"/>
                </a:cubicBezTo>
                <a:cubicBezTo>
                  <a:pt x="8315691" y="6215983"/>
                  <a:pt x="8317566" y="6215044"/>
                  <a:pt x="8317566" y="6215044"/>
                </a:cubicBezTo>
                <a:cubicBezTo>
                  <a:pt x="8317566" y="6215044"/>
                  <a:pt x="8317566" y="6215044"/>
                  <a:pt x="8318504" y="6214105"/>
                </a:cubicBezTo>
                <a:cubicBezTo>
                  <a:pt x="8319442" y="6213167"/>
                  <a:pt x="8319442" y="6213167"/>
                  <a:pt x="8319442" y="6212228"/>
                </a:cubicBezTo>
                <a:cubicBezTo>
                  <a:pt x="8319442" y="6211289"/>
                  <a:pt x="8319442" y="6211289"/>
                  <a:pt x="8319442" y="6210351"/>
                </a:cubicBezTo>
                <a:cubicBezTo>
                  <a:pt x="8319442" y="6209412"/>
                  <a:pt x="8319442" y="6208473"/>
                  <a:pt x="8319442" y="6207535"/>
                </a:cubicBezTo>
                <a:cubicBezTo>
                  <a:pt x="8319442" y="6206596"/>
                  <a:pt x="8320380" y="6205657"/>
                  <a:pt x="8319442" y="6204719"/>
                </a:cubicBezTo>
                <a:cubicBezTo>
                  <a:pt x="8318504" y="6203780"/>
                  <a:pt x="8318504" y="6203780"/>
                  <a:pt x="8318504" y="6202841"/>
                </a:cubicBezTo>
                <a:cubicBezTo>
                  <a:pt x="8318504" y="6202841"/>
                  <a:pt x="8317566" y="6201903"/>
                  <a:pt x="8317566" y="6201903"/>
                </a:cubicBezTo>
                <a:cubicBezTo>
                  <a:pt x="8317566" y="6201903"/>
                  <a:pt x="8317566" y="6201903"/>
                  <a:pt x="8316629" y="6201903"/>
                </a:cubicBezTo>
                <a:cubicBezTo>
                  <a:pt x="8315691" y="6201903"/>
                  <a:pt x="8314754" y="6201903"/>
                  <a:pt x="8312878" y="6202841"/>
                </a:cubicBezTo>
                <a:cubicBezTo>
                  <a:pt x="8311003" y="6203780"/>
                  <a:pt x="8309127" y="6204719"/>
                  <a:pt x="8306315" y="6205657"/>
                </a:cubicBezTo>
                <a:cubicBezTo>
                  <a:pt x="8303502" y="6206596"/>
                  <a:pt x="8300689" y="6207535"/>
                  <a:pt x="8296938" y="6208473"/>
                </a:cubicBezTo>
                <a:cubicBezTo>
                  <a:pt x="8293187" y="6209412"/>
                  <a:pt x="8289437" y="6209412"/>
                  <a:pt x="8284748" y="6209412"/>
                </a:cubicBezTo>
                <a:cubicBezTo>
                  <a:pt x="8279122" y="6209412"/>
                  <a:pt x="8274434" y="6208473"/>
                  <a:pt x="8270683" y="6206596"/>
                </a:cubicBezTo>
                <a:cubicBezTo>
                  <a:pt x="8266933" y="6205657"/>
                  <a:pt x="8264120" y="6203780"/>
                  <a:pt x="8261307" y="6200026"/>
                </a:cubicBezTo>
                <a:cubicBezTo>
                  <a:pt x="8258494" y="6196271"/>
                  <a:pt x="8256618" y="6193455"/>
                  <a:pt x="8255681" y="6188762"/>
                </a:cubicBezTo>
                <a:cubicBezTo>
                  <a:pt x="8254743" y="6185007"/>
                  <a:pt x="8253805" y="6180314"/>
                  <a:pt x="8253805" y="6174682"/>
                </a:cubicBezTo>
                <a:lnTo>
                  <a:pt x="8316629" y="6174682"/>
                </a:lnTo>
                <a:cubicBezTo>
                  <a:pt x="8318504" y="6174682"/>
                  <a:pt x="8320380" y="6173743"/>
                  <a:pt x="8321317" y="6172805"/>
                </a:cubicBezTo>
                <a:cubicBezTo>
                  <a:pt x="8322255" y="6171866"/>
                  <a:pt x="8323192" y="6169989"/>
                  <a:pt x="8323192" y="6167173"/>
                </a:cubicBezTo>
                <a:lnTo>
                  <a:pt x="8322255" y="6167173"/>
                </a:lnTo>
                <a:lnTo>
                  <a:pt x="8322255" y="6164357"/>
                </a:lnTo>
                <a:cubicBezTo>
                  <a:pt x="8322255" y="6157787"/>
                  <a:pt x="8321317" y="6152155"/>
                  <a:pt x="8319442" y="6146523"/>
                </a:cubicBezTo>
                <a:cubicBezTo>
                  <a:pt x="8317566" y="6140891"/>
                  <a:pt x="8315691" y="6136198"/>
                  <a:pt x="8311941" y="6132443"/>
                </a:cubicBezTo>
                <a:cubicBezTo>
                  <a:pt x="8308190" y="6128688"/>
                  <a:pt x="8304439" y="6125873"/>
                  <a:pt x="8298813" y="6123057"/>
                </a:cubicBezTo>
                <a:cubicBezTo>
                  <a:pt x="8294125" y="6120241"/>
                  <a:pt x="8287561" y="6119302"/>
                  <a:pt x="8280060" y="6119302"/>
                </a:cubicBezTo>
                <a:close/>
                <a:moveTo>
                  <a:pt x="11563764" y="6118363"/>
                </a:moveTo>
                <a:cubicBezTo>
                  <a:pt x="11558138" y="6118363"/>
                  <a:pt x="11553450" y="6118363"/>
                  <a:pt x="11548762" y="6120240"/>
                </a:cubicBezTo>
                <a:cubicBezTo>
                  <a:pt x="11544073" y="6122118"/>
                  <a:pt x="11540322" y="6123995"/>
                  <a:pt x="11537510" y="6126811"/>
                </a:cubicBezTo>
                <a:cubicBezTo>
                  <a:pt x="11534697" y="6129627"/>
                  <a:pt x="11532821" y="6132443"/>
                  <a:pt x="11530946" y="6136197"/>
                </a:cubicBezTo>
                <a:cubicBezTo>
                  <a:pt x="11530008" y="6139013"/>
                  <a:pt x="11529070" y="6142768"/>
                  <a:pt x="11529070" y="6146522"/>
                </a:cubicBezTo>
                <a:cubicBezTo>
                  <a:pt x="11529070" y="6151216"/>
                  <a:pt x="11529070" y="6154970"/>
                  <a:pt x="11530946" y="6157786"/>
                </a:cubicBezTo>
                <a:cubicBezTo>
                  <a:pt x="11532821" y="6160602"/>
                  <a:pt x="11534697" y="6163418"/>
                  <a:pt x="11536572" y="6165295"/>
                </a:cubicBezTo>
                <a:cubicBezTo>
                  <a:pt x="11538447" y="6167173"/>
                  <a:pt x="11541260" y="6169050"/>
                  <a:pt x="11544073" y="6170927"/>
                </a:cubicBezTo>
                <a:cubicBezTo>
                  <a:pt x="11546886" y="6171866"/>
                  <a:pt x="11549699" y="6172804"/>
                  <a:pt x="11552512" y="6174682"/>
                </a:cubicBezTo>
                <a:cubicBezTo>
                  <a:pt x="11555325" y="6176559"/>
                  <a:pt x="11558138" y="6177498"/>
                  <a:pt x="11560951" y="6178436"/>
                </a:cubicBezTo>
                <a:cubicBezTo>
                  <a:pt x="11563764" y="6179375"/>
                  <a:pt x="11566577" y="6180314"/>
                  <a:pt x="11568452" y="6182191"/>
                </a:cubicBezTo>
                <a:cubicBezTo>
                  <a:pt x="11571265" y="6183130"/>
                  <a:pt x="11573141" y="6185007"/>
                  <a:pt x="11574078" y="6186884"/>
                </a:cubicBezTo>
                <a:cubicBezTo>
                  <a:pt x="11575016" y="6188761"/>
                  <a:pt x="11575954" y="6190639"/>
                  <a:pt x="11575954" y="6193455"/>
                </a:cubicBezTo>
                <a:cubicBezTo>
                  <a:pt x="11575954" y="6196271"/>
                  <a:pt x="11575016" y="6198148"/>
                  <a:pt x="11574078" y="6200025"/>
                </a:cubicBezTo>
                <a:cubicBezTo>
                  <a:pt x="11573141" y="6201902"/>
                  <a:pt x="11572203" y="6203780"/>
                  <a:pt x="11570328" y="6204718"/>
                </a:cubicBezTo>
                <a:cubicBezTo>
                  <a:pt x="11568452" y="6205657"/>
                  <a:pt x="11566577" y="6206596"/>
                  <a:pt x="11563764" y="6207534"/>
                </a:cubicBezTo>
                <a:cubicBezTo>
                  <a:pt x="11560951" y="6208473"/>
                  <a:pt x="11558138" y="6208473"/>
                  <a:pt x="11555325" y="6208473"/>
                </a:cubicBezTo>
                <a:cubicBezTo>
                  <a:pt x="11551575" y="6208473"/>
                  <a:pt x="11547824" y="6207534"/>
                  <a:pt x="11545011" y="6206596"/>
                </a:cubicBezTo>
                <a:cubicBezTo>
                  <a:pt x="11542198" y="6205657"/>
                  <a:pt x="11539385" y="6204718"/>
                  <a:pt x="11537510" y="6203780"/>
                </a:cubicBezTo>
                <a:cubicBezTo>
                  <a:pt x="11535634" y="6202841"/>
                  <a:pt x="11533759" y="6201902"/>
                  <a:pt x="11531883" y="6200964"/>
                </a:cubicBezTo>
                <a:cubicBezTo>
                  <a:pt x="11530008" y="6199087"/>
                  <a:pt x="11529070" y="6199087"/>
                  <a:pt x="11528133" y="6199087"/>
                </a:cubicBezTo>
                <a:cubicBezTo>
                  <a:pt x="11528133" y="6199087"/>
                  <a:pt x="11527195" y="6199087"/>
                  <a:pt x="11527195" y="6199087"/>
                </a:cubicBezTo>
                <a:cubicBezTo>
                  <a:pt x="11527195" y="6199087"/>
                  <a:pt x="11527195" y="6200025"/>
                  <a:pt x="11526257" y="6200025"/>
                </a:cubicBezTo>
                <a:cubicBezTo>
                  <a:pt x="11525320" y="6200025"/>
                  <a:pt x="11525320" y="6200964"/>
                  <a:pt x="11525320" y="6201902"/>
                </a:cubicBezTo>
                <a:cubicBezTo>
                  <a:pt x="11525320" y="6202841"/>
                  <a:pt x="11525320" y="6204718"/>
                  <a:pt x="11525320" y="6205657"/>
                </a:cubicBezTo>
                <a:cubicBezTo>
                  <a:pt x="11525320" y="6208473"/>
                  <a:pt x="11526257" y="6210350"/>
                  <a:pt x="11526257" y="6211289"/>
                </a:cubicBezTo>
                <a:cubicBezTo>
                  <a:pt x="11527195" y="6212228"/>
                  <a:pt x="11527195" y="6213166"/>
                  <a:pt x="11528133" y="6214105"/>
                </a:cubicBezTo>
                <a:cubicBezTo>
                  <a:pt x="11529070" y="6215044"/>
                  <a:pt x="11530008" y="6215982"/>
                  <a:pt x="11531883" y="6216921"/>
                </a:cubicBezTo>
                <a:cubicBezTo>
                  <a:pt x="11533759" y="6217860"/>
                  <a:pt x="11535634" y="6218798"/>
                  <a:pt x="11538447" y="6219737"/>
                </a:cubicBezTo>
                <a:cubicBezTo>
                  <a:pt x="11541260" y="6220675"/>
                  <a:pt x="11544073" y="6220675"/>
                  <a:pt x="11546886" y="6221614"/>
                </a:cubicBezTo>
                <a:cubicBezTo>
                  <a:pt x="11549699" y="6222553"/>
                  <a:pt x="11552512" y="6222553"/>
                  <a:pt x="11556263" y="6222553"/>
                </a:cubicBezTo>
                <a:cubicBezTo>
                  <a:pt x="11561889" y="6222553"/>
                  <a:pt x="11566577" y="6221614"/>
                  <a:pt x="11571265" y="6220675"/>
                </a:cubicBezTo>
                <a:cubicBezTo>
                  <a:pt x="11575954" y="6219737"/>
                  <a:pt x="11579704" y="6217860"/>
                  <a:pt x="11583455" y="6215044"/>
                </a:cubicBezTo>
                <a:cubicBezTo>
                  <a:pt x="11586268" y="6212228"/>
                  <a:pt x="11589081" y="6209412"/>
                  <a:pt x="11590957" y="6205657"/>
                </a:cubicBezTo>
                <a:cubicBezTo>
                  <a:pt x="11592831" y="6201902"/>
                  <a:pt x="11593769" y="6197209"/>
                  <a:pt x="11593769" y="6192516"/>
                </a:cubicBezTo>
                <a:cubicBezTo>
                  <a:pt x="11593769" y="6188761"/>
                  <a:pt x="11592831" y="6185007"/>
                  <a:pt x="11591894" y="6181252"/>
                </a:cubicBezTo>
                <a:cubicBezTo>
                  <a:pt x="11590019" y="6178436"/>
                  <a:pt x="11588143" y="6175620"/>
                  <a:pt x="11586268" y="6173743"/>
                </a:cubicBezTo>
                <a:cubicBezTo>
                  <a:pt x="11584393" y="6170927"/>
                  <a:pt x="11581580" y="6169989"/>
                  <a:pt x="11578766" y="6168111"/>
                </a:cubicBezTo>
                <a:cubicBezTo>
                  <a:pt x="11575954" y="6167173"/>
                  <a:pt x="11573141" y="6165295"/>
                  <a:pt x="11570328" y="6164357"/>
                </a:cubicBezTo>
                <a:cubicBezTo>
                  <a:pt x="11567515" y="6162479"/>
                  <a:pt x="11564701" y="6161541"/>
                  <a:pt x="11561889" y="6160602"/>
                </a:cubicBezTo>
                <a:cubicBezTo>
                  <a:pt x="11559076" y="6159663"/>
                  <a:pt x="11557200" y="6157786"/>
                  <a:pt x="11554387" y="6156848"/>
                </a:cubicBezTo>
                <a:cubicBezTo>
                  <a:pt x="11551575" y="6155909"/>
                  <a:pt x="11549699" y="6154032"/>
                  <a:pt x="11548762" y="6152154"/>
                </a:cubicBezTo>
                <a:cubicBezTo>
                  <a:pt x="11547824" y="6150277"/>
                  <a:pt x="11546886" y="6148400"/>
                  <a:pt x="11546886" y="6145584"/>
                </a:cubicBezTo>
                <a:cubicBezTo>
                  <a:pt x="11546886" y="6143706"/>
                  <a:pt x="11546886" y="6141829"/>
                  <a:pt x="11547824" y="6139952"/>
                </a:cubicBezTo>
                <a:cubicBezTo>
                  <a:pt x="11547824" y="6138075"/>
                  <a:pt x="11548762" y="6136197"/>
                  <a:pt x="11550637" y="6135259"/>
                </a:cubicBezTo>
                <a:cubicBezTo>
                  <a:pt x="11552512" y="6134320"/>
                  <a:pt x="11554387" y="6133381"/>
                  <a:pt x="11556263" y="6132443"/>
                </a:cubicBezTo>
                <a:cubicBezTo>
                  <a:pt x="11558138" y="6131504"/>
                  <a:pt x="11560951" y="6131504"/>
                  <a:pt x="11563764" y="6131504"/>
                </a:cubicBezTo>
                <a:cubicBezTo>
                  <a:pt x="11566577" y="6131504"/>
                  <a:pt x="11569390" y="6131504"/>
                  <a:pt x="11572203" y="6132443"/>
                </a:cubicBezTo>
                <a:cubicBezTo>
                  <a:pt x="11575016" y="6133381"/>
                  <a:pt x="11576892" y="6134320"/>
                  <a:pt x="11578766" y="6135259"/>
                </a:cubicBezTo>
                <a:cubicBezTo>
                  <a:pt x="11580642" y="6136197"/>
                  <a:pt x="11582517" y="6137136"/>
                  <a:pt x="11583455" y="6138075"/>
                </a:cubicBezTo>
                <a:cubicBezTo>
                  <a:pt x="11584393" y="6139013"/>
                  <a:pt x="11585330" y="6139013"/>
                  <a:pt x="11586268" y="6139013"/>
                </a:cubicBezTo>
                <a:cubicBezTo>
                  <a:pt x="11586268" y="6139013"/>
                  <a:pt x="11587206" y="6139013"/>
                  <a:pt x="11587206" y="6139013"/>
                </a:cubicBezTo>
                <a:cubicBezTo>
                  <a:pt x="11587206" y="6139013"/>
                  <a:pt x="11587206" y="6138075"/>
                  <a:pt x="11588143" y="6138075"/>
                </a:cubicBezTo>
                <a:cubicBezTo>
                  <a:pt x="11589081" y="6138075"/>
                  <a:pt x="11589081" y="6137136"/>
                  <a:pt x="11589081" y="6136197"/>
                </a:cubicBezTo>
                <a:cubicBezTo>
                  <a:pt x="11589081" y="6135259"/>
                  <a:pt x="11589081" y="6134320"/>
                  <a:pt x="11589081" y="6133381"/>
                </a:cubicBezTo>
                <a:cubicBezTo>
                  <a:pt x="11589081" y="6132443"/>
                  <a:pt x="11589081" y="6131504"/>
                  <a:pt x="11589081" y="6130565"/>
                </a:cubicBezTo>
                <a:cubicBezTo>
                  <a:pt x="11589081" y="6129627"/>
                  <a:pt x="11589081" y="6129627"/>
                  <a:pt x="11589081" y="6128688"/>
                </a:cubicBezTo>
                <a:cubicBezTo>
                  <a:pt x="11588143" y="6127749"/>
                  <a:pt x="11589081" y="6127749"/>
                  <a:pt x="11588143" y="6126811"/>
                </a:cubicBezTo>
                <a:cubicBezTo>
                  <a:pt x="11587206" y="6125872"/>
                  <a:pt x="11587206" y="6125872"/>
                  <a:pt x="11586268" y="6124934"/>
                </a:cubicBezTo>
                <a:cubicBezTo>
                  <a:pt x="11586268" y="6123995"/>
                  <a:pt x="11585330" y="6123995"/>
                  <a:pt x="11583455" y="6123056"/>
                </a:cubicBezTo>
                <a:cubicBezTo>
                  <a:pt x="11581580" y="6122118"/>
                  <a:pt x="11579704" y="6122118"/>
                  <a:pt x="11577829" y="6121179"/>
                </a:cubicBezTo>
                <a:cubicBezTo>
                  <a:pt x="11575954" y="6120240"/>
                  <a:pt x="11574078" y="6120240"/>
                  <a:pt x="11571265" y="6119302"/>
                </a:cubicBezTo>
                <a:cubicBezTo>
                  <a:pt x="11568452" y="6118363"/>
                  <a:pt x="11566577" y="6118363"/>
                  <a:pt x="11563764" y="6118363"/>
                </a:cubicBezTo>
                <a:close/>
                <a:moveTo>
                  <a:pt x="11306843" y="6118363"/>
                </a:moveTo>
                <a:cubicBezTo>
                  <a:pt x="11302155" y="6118363"/>
                  <a:pt x="11296529" y="6119302"/>
                  <a:pt x="11291841" y="6122118"/>
                </a:cubicBezTo>
                <a:cubicBezTo>
                  <a:pt x="11286215" y="6124934"/>
                  <a:pt x="11281527" y="6129627"/>
                  <a:pt x="11275900" y="6135259"/>
                </a:cubicBezTo>
                <a:lnTo>
                  <a:pt x="11275900" y="6123056"/>
                </a:lnTo>
                <a:cubicBezTo>
                  <a:pt x="11275900" y="6122118"/>
                  <a:pt x="11275900" y="6121179"/>
                  <a:pt x="11275900" y="6121179"/>
                </a:cubicBezTo>
                <a:cubicBezTo>
                  <a:pt x="11275900" y="6121179"/>
                  <a:pt x="11275900" y="6120240"/>
                  <a:pt x="11274963" y="6120240"/>
                </a:cubicBezTo>
                <a:cubicBezTo>
                  <a:pt x="11274025" y="6119302"/>
                  <a:pt x="11273088" y="6119302"/>
                  <a:pt x="11272150" y="6119302"/>
                </a:cubicBezTo>
                <a:cubicBezTo>
                  <a:pt x="11271212" y="6119302"/>
                  <a:pt x="11270275" y="6119302"/>
                  <a:pt x="11268399" y="6119302"/>
                </a:cubicBezTo>
                <a:cubicBezTo>
                  <a:pt x="11266524" y="6119302"/>
                  <a:pt x="11265586" y="6119302"/>
                  <a:pt x="11264648" y="6119302"/>
                </a:cubicBezTo>
                <a:cubicBezTo>
                  <a:pt x="11263711" y="6119302"/>
                  <a:pt x="11261835" y="6120240"/>
                  <a:pt x="11261835" y="6120240"/>
                </a:cubicBezTo>
                <a:cubicBezTo>
                  <a:pt x="11261835" y="6120240"/>
                  <a:pt x="11260898" y="6121179"/>
                  <a:pt x="11260898" y="6121179"/>
                </a:cubicBezTo>
                <a:cubicBezTo>
                  <a:pt x="11260898" y="6122118"/>
                  <a:pt x="11260898" y="6122118"/>
                  <a:pt x="11260898" y="6123056"/>
                </a:cubicBezTo>
                <a:lnTo>
                  <a:pt x="11260898" y="6220675"/>
                </a:lnTo>
                <a:cubicBezTo>
                  <a:pt x="11260898" y="6221614"/>
                  <a:pt x="11260898" y="6222553"/>
                  <a:pt x="11260898" y="6222553"/>
                </a:cubicBezTo>
                <a:cubicBezTo>
                  <a:pt x="11260898" y="6222553"/>
                  <a:pt x="11260898" y="6222553"/>
                  <a:pt x="11261835" y="6223491"/>
                </a:cubicBezTo>
                <a:cubicBezTo>
                  <a:pt x="11262773" y="6224430"/>
                  <a:pt x="11263711" y="6224430"/>
                  <a:pt x="11264648" y="6224430"/>
                </a:cubicBezTo>
                <a:cubicBezTo>
                  <a:pt x="11265586" y="6224430"/>
                  <a:pt x="11266524" y="6224430"/>
                  <a:pt x="11268399" y="6224430"/>
                </a:cubicBezTo>
                <a:cubicBezTo>
                  <a:pt x="11270275" y="6224430"/>
                  <a:pt x="11272150" y="6224430"/>
                  <a:pt x="11273088" y="6224430"/>
                </a:cubicBezTo>
                <a:cubicBezTo>
                  <a:pt x="11274025" y="6224430"/>
                  <a:pt x="11275900" y="6223491"/>
                  <a:pt x="11275900" y="6223491"/>
                </a:cubicBezTo>
                <a:cubicBezTo>
                  <a:pt x="11275900" y="6223491"/>
                  <a:pt x="11276838" y="6222553"/>
                  <a:pt x="11276838" y="6222553"/>
                </a:cubicBezTo>
                <a:cubicBezTo>
                  <a:pt x="11276838" y="6221614"/>
                  <a:pt x="11276838" y="6221614"/>
                  <a:pt x="11276838" y="6220675"/>
                </a:cubicBezTo>
                <a:lnTo>
                  <a:pt x="11276838" y="6154032"/>
                </a:lnTo>
                <a:cubicBezTo>
                  <a:pt x="11281527" y="6147461"/>
                  <a:pt x="11286215" y="6142768"/>
                  <a:pt x="11289965" y="6139952"/>
                </a:cubicBezTo>
                <a:cubicBezTo>
                  <a:pt x="11293716" y="6137136"/>
                  <a:pt x="11298405" y="6135259"/>
                  <a:pt x="11302155" y="6135259"/>
                </a:cubicBezTo>
                <a:cubicBezTo>
                  <a:pt x="11305906" y="6135259"/>
                  <a:pt x="11307781" y="6136197"/>
                  <a:pt x="11310594" y="6137136"/>
                </a:cubicBezTo>
                <a:cubicBezTo>
                  <a:pt x="11312470" y="6139013"/>
                  <a:pt x="11314345" y="6139952"/>
                  <a:pt x="11316220" y="6142768"/>
                </a:cubicBezTo>
                <a:cubicBezTo>
                  <a:pt x="11318095" y="6144645"/>
                  <a:pt x="11319033" y="6147461"/>
                  <a:pt x="11319971" y="6151216"/>
                </a:cubicBezTo>
                <a:cubicBezTo>
                  <a:pt x="11320908" y="6154970"/>
                  <a:pt x="11320908" y="6158725"/>
                  <a:pt x="11320908" y="6162479"/>
                </a:cubicBezTo>
                <a:lnTo>
                  <a:pt x="11320908" y="6219737"/>
                </a:lnTo>
                <a:cubicBezTo>
                  <a:pt x="11320908" y="6220675"/>
                  <a:pt x="11320908" y="6221614"/>
                  <a:pt x="11320908" y="6221614"/>
                </a:cubicBezTo>
                <a:cubicBezTo>
                  <a:pt x="11320908" y="6221614"/>
                  <a:pt x="11320908" y="6221614"/>
                  <a:pt x="11321846" y="6222553"/>
                </a:cubicBezTo>
                <a:cubicBezTo>
                  <a:pt x="11322784" y="6223491"/>
                  <a:pt x="11323722" y="6223491"/>
                  <a:pt x="11324659" y="6223491"/>
                </a:cubicBezTo>
                <a:cubicBezTo>
                  <a:pt x="11325597" y="6223491"/>
                  <a:pt x="11326535" y="6223491"/>
                  <a:pt x="11328410" y="6223491"/>
                </a:cubicBezTo>
                <a:cubicBezTo>
                  <a:pt x="11329347" y="6223491"/>
                  <a:pt x="11331223" y="6223491"/>
                  <a:pt x="11332160" y="6223491"/>
                </a:cubicBezTo>
                <a:cubicBezTo>
                  <a:pt x="11333098" y="6223491"/>
                  <a:pt x="11334036" y="6222553"/>
                  <a:pt x="11334973" y="6222553"/>
                </a:cubicBezTo>
                <a:cubicBezTo>
                  <a:pt x="11335911" y="6222553"/>
                  <a:pt x="11336849" y="6222553"/>
                  <a:pt x="11336849" y="6221614"/>
                </a:cubicBezTo>
                <a:cubicBezTo>
                  <a:pt x="11336849" y="6220675"/>
                  <a:pt x="11336849" y="6220675"/>
                  <a:pt x="11336849" y="6219737"/>
                </a:cubicBezTo>
                <a:lnTo>
                  <a:pt x="11336849" y="6153093"/>
                </a:lnTo>
                <a:cubicBezTo>
                  <a:pt x="11341537" y="6146522"/>
                  <a:pt x="11346225" y="6141829"/>
                  <a:pt x="11349976" y="6139013"/>
                </a:cubicBezTo>
                <a:cubicBezTo>
                  <a:pt x="11353727" y="6136197"/>
                  <a:pt x="11358415" y="6134320"/>
                  <a:pt x="11362166" y="6134320"/>
                </a:cubicBezTo>
                <a:cubicBezTo>
                  <a:pt x="11364979" y="6134320"/>
                  <a:pt x="11367791" y="6135259"/>
                  <a:pt x="11370605" y="6136197"/>
                </a:cubicBezTo>
                <a:cubicBezTo>
                  <a:pt x="11372480" y="6138075"/>
                  <a:pt x="11374355" y="6139952"/>
                  <a:pt x="11376231" y="6141829"/>
                </a:cubicBezTo>
                <a:cubicBezTo>
                  <a:pt x="11378106" y="6143706"/>
                  <a:pt x="11379044" y="6146522"/>
                  <a:pt x="11379982" y="6150277"/>
                </a:cubicBezTo>
                <a:cubicBezTo>
                  <a:pt x="11380919" y="6154032"/>
                  <a:pt x="11380919" y="6157786"/>
                  <a:pt x="11380919" y="6161541"/>
                </a:cubicBezTo>
                <a:lnTo>
                  <a:pt x="11380919" y="6218798"/>
                </a:lnTo>
                <a:cubicBezTo>
                  <a:pt x="11380919" y="6219737"/>
                  <a:pt x="11380919" y="6220675"/>
                  <a:pt x="11380919" y="6220675"/>
                </a:cubicBezTo>
                <a:cubicBezTo>
                  <a:pt x="11381856" y="6220675"/>
                  <a:pt x="11381856" y="6220675"/>
                  <a:pt x="11382794" y="6221614"/>
                </a:cubicBezTo>
                <a:cubicBezTo>
                  <a:pt x="11383732" y="6222553"/>
                  <a:pt x="11383732" y="6222553"/>
                  <a:pt x="11385607" y="6222553"/>
                </a:cubicBezTo>
                <a:cubicBezTo>
                  <a:pt x="11387483" y="6222553"/>
                  <a:pt x="11388420" y="6222553"/>
                  <a:pt x="11390296" y="6222553"/>
                </a:cubicBezTo>
                <a:cubicBezTo>
                  <a:pt x="11392171" y="6222553"/>
                  <a:pt x="11394047" y="6222553"/>
                  <a:pt x="11394984" y="6222553"/>
                </a:cubicBezTo>
                <a:cubicBezTo>
                  <a:pt x="11395921" y="6222553"/>
                  <a:pt x="11397797" y="6221614"/>
                  <a:pt x="11397797" y="6221614"/>
                </a:cubicBezTo>
                <a:cubicBezTo>
                  <a:pt x="11397797" y="6221614"/>
                  <a:pt x="11398735" y="6221614"/>
                  <a:pt x="11398735" y="6220675"/>
                </a:cubicBezTo>
                <a:cubicBezTo>
                  <a:pt x="11398735" y="6219737"/>
                  <a:pt x="11398735" y="6219737"/>
                  <a:pt x="11398735" y="6218798"/>
                </a:cubicBezTo>
                <a:lnTo>
                  <a:pt x="11402485" y="6218798"/>
                </a:lnTo>
                <a:lnTo>
                  <a:pt x="11402485" y="6156848"/>
                </a:lnTo>
                <a:cubicBezTo>
                  <a:pt x="11402485" y="6152154"/>
                  <a:pt x="11401548" y="6146522"/>
                  <a:pt x="11400610" y="6141829"/>
                </a:cubicBezTo>
                <a:cubicBezTo>
                  <a:pt x="11399672" y="6137136"/>
                  <a:pt x="11397797" y="6133381"/>
                  <a:pt x="11394984" y="6129627"/>
                </a:cubicBezTo>
                <a:cubicBezTo>
                  <a:pt x="11392171" y="6125872"/>
                  <a:pt x="11388420" y="6123056"/>
                  <a:pt x="11384670" y="6121179"/>
                </a:cubicBezTo>
                <a:cubicBezTo>
                  <a:pt x="11380919" y="6119302"/>
                  <a:pt x="11376231" y="6118363"/>
                  <a:pt x="11369667" y="6118363"/>
                </a:cubicBezTo>
                <a:cubicBezTo>
                  <a:pt x="11366854" y="6118363"/>
                  <a:pt x="11364979" y="6118363"/>
                  <a:pt x="11362166" y="6119302"/>
                </a:cubicBezTo>
                <a:cubicBezTo>
                  <a:pt x="11360290" y="6119302"/>
                  <a:pt x="11357477" y="6121179"/>
                  <a:pt x="11354665" y="6122118"/>
                </a:cubicBezTo>
                <a:cubicBezTo>
                  <a:pt x="11351852" y="6123056"/>
                  <a:pt x="11349038" y="6124934"/>
                  <a:pt x="11346225" y="6127749"/>
                </a:cubicBezTo>
                <a:cubicBezTo>
                  <a:pt x="11343412" y="6129627"/>
                  <a:pt x="11339662" y="6132443"/>
                  <a:pt x="11336849" y="6136197"/>
                </a:cubicBezTo>
                <a:cubicBezTo>
                  <a:pt x="11334973" y="6133381"/>
                  <a:pt x="11334036" y="6130565"/>
                  <a:pt x="11332160" y="6128688"/>
                </a:cubicBezTo>
                <a:cubicBezTo>
                  <a:pt x="11330285" y="6126811"/>
                  <a:pt x="11328410" y="6124934"/>
                  <a:pt x="11325597" y="6123056"/>
                </a:cubicBezTo>
                <a:cubicBezTo>
                  <a:pt x="11322784" y="6121179"/>
                  <a:pt x="11319971" y="6120240"/>
                  <a:pt x="11317158" y="6119302"/>
                </a:cubicBezTo>
                <a:cubicBezTo>
                  <a:pt x="11314345" y="6118363"/>
                  <a:pt x="11310594" y="6118363"/>
                  <a:pt x="11306843" y="6118363"/>
                </a:cubicBezTo>
                <a:close/>
                <a:moveTo>
                  <a:pt x="11225267" y="6118363"/>
                </a:moveTo>
                <a:cubicBezTo>
                  <a:pt x="11223392" y="6118363"/>
                  <a:pt x="11221516" y="6118363"/>
                  <a:pt x="11219641" y="6119302"/>
                </a:cubicBezTo>
                <a:cubicBezTo>
                  <a:pt x="11217765" y="6120240"/>
                  <a:pt x="11215890" y="6121179"/>
                  <a:pt x="11214015" y="6122118"/>
                </a:cubicBezTo>
                <a:cubicBezTo>
                  <a:pt x="11212140" y="6123056"/>
                  <a:pt x="11209327" y="6124934"/>
                  <a:pt x="11207451" y="6127749"/>
                </a:cubicBezTo>
                <a:cubicBezTo>
                  <a:pt x="11204638" y="6130565"/>
                  <a:pt x="11202763" y="6133381"/>
                  <a:pt x="11199950" y="6137136"/>
                </a:cubicBezTo>
                <a:lnTo>
                  <a:pt x="11199950" y="6123056"/>
                </a:lnTo>
                <a:cubicBezTo>
                  <a:pt x="11199950" y="6122118"/>
                  <a:pt x="11199950" y="6121179"/>
                  <a:pt x="11199950" y="6121179"/>
                </a:cubicBezTo>
                <a:cubicBezTo>
                  <a:pt x="11199950" y="6121179"/>
                  <a:pt x="11199950" y="6120240"/>
                  <a:pt x="11199012" y="6120240"/>
                </a:cubicBezTo>
                <a:cubicBezTo>
                  <a:pt x="11198075" y="6119302"/>
                  <a:pt x="11197137" y="6119302"/>
                  <a:pt x="11196199" y="6119302"/>
                </a:cubicBezTo>
                <a:cubicBezTo>
                  <a:pt x="11195262" y="6119302"/>
                  <a:pt x="11194324" y="6119302"/>
                  <a:pt x="11192449" y="6119302"/>
                </a:cubicBezTo>
                <a:cubicBezTo>
                  <a:pt x="11190573" y="6119302"/>
                  <a:pt x="11189635" y="6119302"/>
                  <a:pt x="11188698" y="6119302"/>
                </a:cubicBezTo>
                <a:cubicBezTo>
                  <a:pt x="11187760" y="6119302"/>
                  <a:pt x="11185885" y="6120240"/>
                  <a:pt x="11185885" y="6120240"/>
                </a:cubicBezTo>
                <a:cubicBezTo>
                  <a:pt x="11185885" y="6120240"/>
                  <a:pt x="11184947" y="6121179"/>
                  <a:pt x="11184947" y="6121179"/>
                </a:cubicBezTo>
                <a:cubicBezTo>
                  <a:pt x="11184947" y="6122118"/>
                  <a:pt x="11184947" y="6122118"/>
                  <a:pt x="11184947" y="6123056"/>
                </a:cubicBezTo>
                <a:lnTo>
                  <a:pt x="11184947" y="6218798"/>
                </a:lnTo>
                <a:cubicBezTo>
                  <a:pt x="11184947" y="6219737"/>
                  <a:pt x="11184947" y="6220675"/>
                  <a:pt x="11184947" y="6220675"/>
                </a:cubicBezTo>
                <a:cubicBezTo>
                  <a:pt x="11184947" y="6220675"/>
                  <a:pt x="11184947" y="6220675"/>
                  <a:pt x="11185885" y="6221614"/>
                </a:cubicBezTo>
                <a:cubicBezTo>
                  <a:pt x="11186822" y="6222553"/>
                  <a:pt x="11187760" y="6222553"/>
                  <a:pt x="11188698" y="6222553"/>
                </a:cubicBezTo>
                <a:cubicBezTo>
                  <a:pt x="11189635" y="6222553"/>
                  <a:pt x="11190573" y="6222553"/>
                  <a:pt x="11192449" y="6222553"/>
                </a:cubicBezTo>
                <a:cubicBezTo>
                  <a:pt x="11194324" y="6222553"/>
                  <a:pt x="11196199" y="6222553"/>
                  <a:pt x="11197137" y="6222553"/>
                </a:cubicBezTo>
                <a:cubicBezTo>
                  <a:pt x="11198075" y="6222553"/>
                  <a:pt x="11199950" y="6221614"/>
                  <a:pt x="11199950" y="6221614"/>
                </a:cubicBezTo>
                <a:cubicBezTo>
                  <a:pt x="11199950" y="6221614"/>
                  <a:pt x="11200887" y="6220675"/>
                  <a:pt x="11200887" y="6220675"/>
                </a:cubicBezTo>
                <a:cubicBezTo>
                  <a:pt x="11200887" y="6219737"/>
                  <a:pt x="11200887" y="6219737"/>
                  <a:pt x="11200887" y="6218798"/>
                </a:cubicBezTo>
                <a:lnTo>
                  <a:pt x="11200887" y="6155909"/>
                </a:lnTo>
                <a:cubicBezTo>
                  <a:pt x="11202763" y="6152154"/>
                  <a:pt x="11205576" y="6149338"/>
                  <a:pt x="11207451" y="6146522"/>
                </a:cubicBezTo>
                <a:cubicBezTo>
                  <a:pt x="11209327" y="6143706"/>
                  <a:pt x="11211202" y="6141829"/>
                  <a:pt x="11213077" y="6139952"/>
                </a:cubicBezTo>
                <a:cubicBezTo>
                  <a:pt x="11214952" y="6138075"/>
                  <a:pt x="11216828" y="6137136"/>
                  <a:pt x="11218703" y="6136197"/>
                </a:cubicBezTo>
                <a:cubicBezTo>
                  <a:pt x="11220579" y="6135259"/>
                  <a:pt x="11222454" y="6135259"/>
                  <a:pt x="11224329" y="6135259"/>
                </a:cubicBezTo>
                <a:cubicBezTo>
                  <a:pt x="11225267" y="6135259"/>
                  <a:pt x="11227142" y="6135259"/>
                  <a:pt x="11228080" y="6135259"/>
                </a:cubicBezTo>
                <a:cubicBezTo>
                  <a:pt x="11229955" y="6135259"/>
                  <a:pt x="11230893" y="6136197"/>
                  <a:pt x="11231830" y="6136197"/>
                </a:cubicBezTo>
                <a:cubicBezTo>
                  <a:pt x="11232768" y="6136197"/>
                  <a:pt x="11233706" y="6137136"/>
                  <a:pt x="11234644" y="6137136"/>
                </a:cubicBezTo>
                <a:cubicBezTo>
                  <a:pt x="11235581" y="6138075"/>
                  <a:pt x="11236519" y="6138075"/>
                  <a:pt x="11236519" y="6138075"/>
                </a:cubicBezTo>
                <a:cubicBezTo>
                  <a:pt x="11236519" y="6138075"/>
                  <a:pt x="11237457" y="6137136"/>
                  <a:pt x="11237457" y="6137136"/>
                </a:cubicBezTo>
                <a:cubicBezTo>
                  <a:pt x="11237457" y="6137136"/>
                  <a:pt x="11238394" y="6137136"/>
                  <a:pt x="11238394" y="6136197"/>
                </a:cubicBezTo>
                <a:cubicBezTo>
                  <a:pt x="11238394" y="6135259"/>
                  <a:pt x="11238394" y="6134320"/>
                  <a:pt x="11238394" y="6133381"/>
                </a:cubicBezTo>
                <a:cubicBezTo>
                  <a:pt x="11238394" y="6132443"/>
                  <a:pt x="11238394" y="6131504"/>
                  <a:pt x="11238394" y="6129627"/>
                </a:cubicBezTo>
                <a:cubicBezTo>
                  <a:pt x="11238394" y="6127749"/>
                  <a:pt x="11238394" y="6125872"/>
                  <a:pt x="11238394" y="6124934"/>
                </a:cubicBezTo>
                <a:cubicBezTo>
                  <a:pt x="11238394" y="6123995"/>
                  <a:pt x="11238394" y="6123995"/>
                  <a:pt x="11238394" y="6123056"/>
                </a:cubicBezTo>
                <a:cubicBezTo>
                  <a:pt x="11238394" y="6123056"/>
                  <a:pt x="11238394" y="6122118"/>
                  <a:pt x="11238394" y="6122118"/>
                </a:cubicBezTo>
                <a:cubicBezTo>
                  <a:pt x="11238394" y="6122118"/>
                  <a:pt x="11237457" y="6121179"/>
                  <a:pt x="11237457" y="6121179"/>
                </a:cubicBezTo>
                <a:cubicBezTo>
                  <a:pt x="11237457" y="6121179"/>
                  <a:pt x="11236519" y="6120240"/>
                  <a:pt x="11235581" y="6120240"/>
                </a:cubicBezTo>
                <a:cubicBezTo>
                  <a:pt x="11234644" y="6120240"/>
                  <a:pt x="11232768" y="6119302"/>
                  <a:pt x="11231830" y="6119302"/>
                </a:cubicBezTo>
                <a:cubicBezTo>
                  <a:pt x="11230893" y="6118363"/>
                  <a:pt x="11229017" y="6118363"/>
                  <a:pt x="11228080" y="6118363"/>
                </a:cubicBezTo>
                <a:cubicBezTo>
                  <a:pt x="11227142" y="6118363"/>
                  <a:pt x="11226204" y="6118363"/>
                  <a:pt x="11225267" y="6118363"/>
                </a:cubicBezTo>
                <a:close/>
                <a:moveTo>
                  <a:pt x="11111809" y="6118363"/>
                </a:moveTo>
                <a:cubicBezTo>
                  <a:pt x="11103370" y="6118363"/>
                  <a:pt x="11095868" y="6119302"/>
                  <a:pt x="11090243" y="6122118"/>
                </a:cubicBezTo>
                <a:cubicBezTo>
                  <a:pt x="11084617" y="6124934"/>
                  <a:pt x="11078990" y="6128688"/>
                  <a:pt x="11075240" y="6133381"/>
                </a:cubicBezTo>
                <a:cubicBezTo>
                  <a:pt x="11070552" y="6138075"/>
                  <a:pt x="11067738" y="6143706"/>
                  <a:pt x="11065863" y="6150277"/>
                </a:cubicBezTo>
                <a:cubicBezTo>
                  <a:pt x="11063988" y="6156848"/>
                  <a:pt x="11063050" y="6164357"/>
                  <a:pt x="11063050" y="6171866"/>
                </a:cubicBezTo>
                <a:cubicBezTo>
                  <a:pt x="11063050" y="6180314"/>
                  <a:pt x="11063988" y="6186884"/>
                  <a:pt x="11065863" y="6193455"/>
                </a:cubicBezTo>
                <a:cubicBezTo>
                  <a:pt x="11067738" y="6200025"/>
                  <a:pt x="11070552" y="6204718"/>
                  <a:pt x="11074302" y="6209412"/>
                </a:cubicBezTo>
                <a:cubicBezTo>
                  <a:pt x="11078053" y="6214105"/>
                  <a:pt x="11082741" y="6216921"/>
                  <a:pt x="11088367" y="6219737"/>
                </a:cubicBezTo>
                <a:cubicBezTo>
                  <a:pt x="11093993" y="6222553"/>
                  <a:pt x="11101495" y="6223491"/>
                  <a:pt x="11108996" y="6223491"/>
                </a:cubicBezTo>
                <a:cubicBezTo>
                  <a:pt x="11117435" y="6223491"/>
                  <a:pt x="11124936" y="6222553"/>
                  <a:pt x="11130562" y="6219737"/>
                </a:cubicBezTo>
                <a:cubicBezTo>
                  <a:pt x="11136188" y="6216921"/>
                  <a:pt x="11140877" y="6213166"/>
                  <a:pt x="11145565" y="6208473"/>
                </a:cubicBezTo>
                <a:cubicBezTo>
                  <a:pt x="11150253" y="6203780"/>
                  <a:pt x="11153066" y="6198148"/>
                  <a:pt x="11154942" y="6191577"/>
                </a:cubicBezTo>
                <a:cubicBezTo>
                  <a:pt x="11156817" y="6185007"/>
                  <a:pt x="11157755" y="6177498"/>
                  <a:pt x="11157755" y="6169989"/>
                </a:cubicBezTo>
                <a:cubicBezTo>
                  <a:pt x="11157755" y="6161541"/>
                  <a:pt x="11156817" y="6154970"/>
                  <a:pt x="11154942" y="6148400"/>
                </a:cubicBezTo>
                <a:cubicBezTo>
                  <a:pt x="11153066" y="6141829"/>
                  <a:pt x="11150253" y="6137136"/>
                  <a:pt x="11146502" y="6132443"/>
                </a:cubicBezTo>
                <a:cubicBezTo>
                  <a:pt x="11142752" y="6127749"/>
                  <a:pt x="11138063" y="6123995"/>
                  <a:pt x="11132437" y="6122118"/>
                </a:cubicBezTo>
                <a:cubicBezTo>
                  <a:pt x="11126812" y="6119302"/>
                  <a:pt x="11119310" y="6118363"/>
                  <a:pt x="11111809" y="6118363"/>
                </a:cubicBezTo>
                <a:close/>
                <a:moveTo>
                  <a:pt x="10644852" y="6118363"/>
                </a:moveTo>
                <a:cubicBezTo>
                  <a:pt x="10636413" y="6118363"/>
                  <a:pt x="10628911" y="6119302"/>
                  <a:pt x="10623286" y="6122118"/>
                </a:cubicBezTo>
                <a:cubicBezTo>
                  <a:pt x="10617659" y="6124934"/>
                  <a:pt x="10612033" y="6128688"/>
                  <a:pt x="10608283" y="6133381"/>
                </a:cubicBezTo>
                <a:cubicBezTo>
                  <a:pt x="10603594" y="6138075"/>
                  <a:pt x="10600781" y="6143706"/>
                  <a:pt x="10598906" y="6150277"/>
                </a:cubicBezTo>
                <a:cubicBezTo>
                  <a:pt x="10597031" y="6156848"/>
                  <a:pt x="10596093" y="6164357"/>
                  <a:pt x="10596093" y="6171866"/>
                </a:cubicBezTo>
                <a:cubicBezTo>
                  <a:pt x="10596093" y="6180314"/>
                  <a:pt x="10597031" y="6186884"/>
                  <a:pt x="10598906" y="6193455"/>
                </a:cubicBezTo>
                <a:cubicBezTo>
                  <a:pt x="10600781" y="6200025"/>
                  <a:pt x="10603594" y="6204718"/>
                  <a:pt x="10607345" y="6209412"/>
                </a:cubicBezTo>
                <a:cubicBezTo>
                  <a:pt x="10611096" y="6214105"/>
                  <a:pt x="10615784" y="6216921"/>
                  <a:pt x="10621410" y="6219737"/>
                </a:cubicBezTo>
                <a:cubicBezTo>
                  <a:pt x="10627036" y="6222553"/>
                  <a:pt x="10634537" y="6223491"/>
                  <a:pt x="10642039" y="6223491"/>
                </a:cubicBezTo>
                <a:cubicBezTo>
                  <a:pt x="10650478" y="6223491"/>
                  <a:pt x="10657979" y="6222553"/>
                  <a:pt x="10663605" y="6219737"/>
                </a:cubicBezTo>
                <a:cubicBezTo>
                  <a:pt x="10669231" y="6216921"/>
                  <a:pt x="10673919" y="6213166"/>
                  <a:pt x="10678608" y="6208473"/>
                </a:cubicBezTo>
                <a:cubicBezTo>
                  <a:pt x="10683296" y="6203780"/>
                  <a:pt x="10686109" y="6198148"/>
                  <a:pt x="10687984" y="6191577"/>
                </a:cubicBezTo>
                <a:cubicBezTo>
                  <a:pt x="10689860" y="6185007"/>
                  <a:pt x="10690797" y="6177498"/>
                  <a:pt x="10690797" y="6169989"/>
                </a:cubicBezTo>
                <a:cubicBezTo>
                  <a:pt x="10690797" y="6161541"/>
                  <a:pt x="10689860" y="6154970"/>
                  <a:pt x="10687984" y="6148400"/>
                </a:cubicBezTo>
                <a:cubicBezTo>
                  <a:pt x="10686109" y="6141829"/>
                  <a:pt x="10683296" y="6137136"/>
                  <a:pt x="10679545" y="6132443"/>
                </a:cubicBezTo>
                <a:cubicBezTo>
                  <a:pt x="10675795" y="6127749"/>
                  <a:pt x="10671106" y="6123995"/>
                  <a:pt x="10665480" y="6122118"/>
                </a:cubicBezTo>
                <a:cubicBezTo>
                  <a:pt x="10659854" y="6119302"/>
                  <a:pt x="10652353" y="6118363"/>
                  <a:pt x="10644852" y="6118363"/>
                </a:cubicBezTo>
                <a:close/>
                <a:moveTo>
                  <a:pt x="10345736" y="6118363"/>
                </a:moveTo>
                <a:cubicBezTo>
                  <a:pt x="10344799" y="6119302"/>
                  <a:pt x="10343861" y="6119302"/>
                  <a:pt x="10342923" y="6119302"/>
                </a:cubicBezTo>
                <a:cubicBezTo>
                  <a:pt x="10341986" y="6119302"/>
                  <a:pt x="10341048" y="6120240"/>
                  <a:pt x="10341048" y="6120240"/>
                </a:cubicBezTo>
                <a:cubicBezTo>
                  <a:pt x="10341048" y="6121179"/>
                  <a:pt x="10341048" y="6121179"/>
                  <a:pt x="10341048" y="6122118"/>
                </a:cubicBezTo>
                <a:cubicBezTo>
                  <a:pt x="10341048" y="6122118"/>
                  <a:pt x="10341048" y="6122118"/>
                  <a:pt x="10341048" y="6123056"/>
                </a:cubicBezTo>
                <a:cubicBezTo>
                  <a:pt x="10341048" y="6123995"/>
                  <a:pt x="10341048" y="6123995"/>
                  <a:pt x="10341048" y="6124934"/>
                </a:cubicBezTo>
                <a:cubicBezTo>
                  <a:pt x="10341048" y="6124934"/>
                  <a:pt x="10341986" y="6125872"/>
                  <a:pt x="10341986" y="6126811"/>
                </a:cubicBezTo>
                <a:lnTo>
                  <a:pt x="10373866" y="6216921"/>
                </a:lnTo>
                <a:cubicBezTo>
                  <a:pt x="10373866" y="6217860"/>
                  <a:pt x="10373866" y="6217860"/>
                  <a:pt x="10374804" y="6218798"/>
                </a:cubicBezTo>
                <a:cubicBezTo>
                  <a:pt x="10374804" y="6218798"/>
                  <a:pt x="10375741" y="6218798"/>
                  <a:pt x="10376679" y="6219737"/>
                </a:cubicBezTo>
                <a:cubicBezTo>
                  <a:pt x="10377617" y="6220675"/>
                  <a:pt x="10378555" y="6220675"/>
                  <a:pt x="10380430" y="6220675"/>
                </a:cubicBezTo>
                <a:cubicBezTo>
                  <a:pt x="10382305" y="6220675"/>
                  <a:pt x="10384181" y="6220675"/>
                  <a:pt x="10386056" y="6220675"/>
                </a:cubicBezTo>
                <a:cubicBezTo>
                  <a:pt x="10388869" y="6220675"/>
                  <a:pt x="10389806" y="6220675"/>
                  <a:pt x="10391682" y="6220675"/>
                </a:cubicBezTo>
                <a:cubicBezTo>
                  <a:pt x="10393557" y="6220675"/>
                  <a:pt x="10394495" y="6219737"/>
                  <a:pt x="10395432" y="6219737"/>
                </a:cubicBezTo>
                <a:cubicBezTo>
                  <a:pt x="10396370" y="6219737"/>
                  <a:pt x="10397308" y="6219737"/>
                  <a:pt x="10397308" y="6218798"/>
                </a:cubicBezTo>
                <a:cubicBezTo>
                  <a:pt x="10397308" y="6217860"/>
                  <a:pt x="10398246" y="6217860"/>
                  <a:pt x="10398246" y="6216921"/>
                </a:cubicBezTo>
                <a:lnTo>
                  <a:pt x="10431064" y="6126811"/>
                </a:lnTo>
                <a:cubicBezTo>
                  <a:pt x="10431064" y="6126811"/>
                  <a:pt x="10431064" y="6125872"/>
                  <a:pt x="10431064" y="6125872"/>
                </a:cubicBezTo>
                <a:cubicBezTo>
                  <a:pt x="10431064" y="6125872"/>
                  <a:pt x="10431064" y="6124934"/>
                  <a:pt x="10431064" y="6124934"/>
                </a:cubicBezTo>
                <a:cubicBezTo>
                  <a:pt x="10431064" y="6124934"/>
                  <a:pt x="10431064" y="6123995"/>
                  <a:pt x="10431064" y="6123056"/>
                </a:cubicBezTo>
                <a:cubicBezTo>
                  <a:pt x="10431064" y="6123056"/>
                  <a:pt x="10431064" y="6122118"/>
                  <a:pt x="10431064" y="6120240"/>
                </a:cubicBezTo>
                <a:cubicBezTo>
                  <a:pt x="10431064" y="6120240"/>
                  <a:pt x="10431064" y="6119302"/>
                  <a:pt x="10430126" y="6119302"/>
                </a:cubicBezTo>
                <a:cubicBezTo>
                  <a:pt x="10429188" y="6118363"/>
                  <a:pt x="10428251" y="6118363"/>
                  <a:pt x="10427313" y="6118363"/>
                </a:cubicBezTo>
                <a:cubicBezTo>
                  <a:pt x="10426376" y="6118363"/>
                  <a:pt x="10425438" y="6118363"/>
                  <a:pt x="10423562" y="6118363"/>
                </a:cubicBezTo>
                <a:cubicBezTo>
                  <a:pt x="10421687" y="6118363"/>
                  <a:pt x="10419812" y="6118363"/>
                  <a:pt x="10418874" y="6118363"/>
                </a:cubicBezTo>
                <a:cubicBezTo>
                  <a:pt x="10417936" y="6118363"/>
                  <a:pt x="10416999" y="6119302"/>
                  <a:pt x="10416061" y="6119302"/>
                </a:cubicBezTo>
                <a:cubicBezTo>
                  <a:pt x="10415123" y="6119302"/>
                  <a:pt x="10414186" y="6120240"/>
                  <a:pt x="10414186" y="6120240"/>
                </a:cubicBezTo>
                <a:cubicBezTo>
                  <a:pt x="10413248" y="6121179"/>
                  <a:pt x="10413248" y="6121179"/>
                  <a:pt x="10413248" y="6122118"/>
                </a:cubicBezTo>
                <a:lnTo>
                  <a:pt x="10386994" y="6200025"/>
                </a:lnTo>
                <a:lnTo>
                  <a:pt x="10359801" y="6122118"/>
                </a:lnTo>
                <a:cubicBezTo>
                  <a:pt x="10359801" y="6121179"/>
                  <a:pt x="10358864" y="6120240"/>
                  <a:pt x="10358864" y="6120240"/>
                </a:cubicBezTo>
                <a:cubicBezTo>
                  <a:pt x="10357926" y="6120240"/>
                  <a:pt x="10357926" y="6119302"/>
                  <a:pt x="10356988" y="6119302"/>
                </a:cubicBezTo>
                <a:cubicBezTo>
                  <a:pt x="10356051" y="6118363"/>
                  <a:pt x="10355113" y="6118363"/>
                  <a:pt x="10354175" y="6118363"/>
                </a:cubicBezTo>
                <a:cubicBezTo>
                  <a:pt x="10353238" y="6118363"/>
                  <a:pt x="10351362" y="6118363"/>
                  <a:pt x="10349487" y="6118363"/>
                </a:cubicBezTo>
                <a:cubicBezTo>
                  <a:pt x="10348549" y="6118363"/>
                  <a:pt x="10346674" y="6118363"/>
                  <a:pt x="10345736" y="6118363"/>
                </a:cubicBezTo>
                <a:close/>
                <a:moveTo>
                  <a:pt x="10281975" y="6118363"/>
                </a:moveTo>
                <a:cubicBezTo>
                  <a:pt x="10273536" y="6118363"/>
                  <a:pt x="10266035" y="6119302"/>
                  <a:pt x="10260409" y="6122118"/>
                </a:cubicBezTo>
                <a:cubicBezTo>
                  <a:pt x="10254783" y="6124934"/>
                  <a:pt x="10249157" y="6128688"/>
                  <a:pt x="10245407" y="6133381"/>
                </a:cubicBezTo>
                <a:cubicBezTo>
                  <a:pt x="10240718" y="6138075"/>
                  <a:pt x="10237905" y="6143706"/>
                  <a:pt x="10236030" y="6150277"/>
                </a:cubicBezTo>
                <a:cubicBezTo>
                  <a:pt x="10234155" y="6156848"/>
                  <a:pt x="10233217" y="6164357"/>
                  <a:pt x="10233217" y="6171866"/>
                </a:cubicBezTo>
                <a:cubicBezTo>
                  <a:pt x="10233217" y="6180314"/>
                  <a:pt x="10234155" y="6186884"/>
                  <a:pt x="10236030" y="6193455"/>
                </a:cubicBezTo>
                <a:cubicBezTo>
                  <a:pt x="10237905" y="6200025"/>
                  <a:pt x="10240718" y="6204718"/>
                  <a:pt x="10244469" y="6209412"/>
                </a:cubicBezTo>
                <a:cubicBezTo>
                  <a:pt x="10248220" y="6214105"/>
                  <a:pt x="10252908" y="6216921"/>
                  <a:pt x="10258534" y="6219737"/>
                </a:cubicBezTo>
                <a:cubicBezTo>
                  <a:pt x="10264160" y="6222553"/>
                  <a:pt x="10271661" y="6223491"/>
                  <a:pt x="10279163" y="6223491"/>
                </a:cubicBezTo>
                <a:cubicBezTo>
                  <a:pt x="10287601" y="6223491"/>
                  <a:pt x="10295103" y="6222553"/>
                  <a:pt x="10300729" y="6219737"/>
                </a:cubicBezTo>
                <a:cubicBezTo>
                  <a:pt x="10306355" y="6216921"/>
                  <a:pt x="10311043" y="6213166"/>
                  <a:pt x="10315731" y="6208473"/>
                </a:cubicBezTo>
                <a:cubicBezTo>
                  <a:pt x="10320420" y="6203780"/>
                  <a:pt x="10323233" y="6198148"/>
                  <a:pt x="10325108" y="6191577"/>
                </a:cubicBezTo>
                <a:cubicBezTo>
                  <a:pt x="10326984" y="6185007"/>
                  <a:pt x="10327921" y="6177498"/>
                  <a:pt x="10327921" y="6169989"/>
                </a:cubicBezTo>
                <a:cubicBezTo>
                  <a:pt x="10327921" y="6161541"/>
                  <a:pt x="10326984" y="6154970"/>
                  <a:pt x="10325108" y="6148400"/>
                </a:cubicBezTo>
                <a:cubicBezTo>
                  <a:pt x="10323233" y="6141829"/>
                  <a:pt x="10320420" y="6137136"/>
                  <a:pt x="10316669" y="6132443"/>
                </a:cubicBezTo>
                <a:cubicBezTo>
                  <a:pt x="10312919" y="6127749"/>
                  <a:pt x="10308230" y="6123995"/>
                  <a:pt x="10302604" y="6122118"/>
                </a:cubicBezTo>
                <a:cubicBezTo>
                  <a:pt x="10296978" y="6119302"/>
                  <a:pt x="10289477" y="6118363"/>
                  <a:pt x="10281975" y="6118363"/>
                </a:cubicBezTo>
                <a:close/>
                <a:moveTo>
                  <a:pt x="10174143" y="6118363"/>
                </a:moveTo>
                <a:cubicBezTo>
                  <a:pt x="10168517" y="6118363"/>
                  <a:pt x="10163829" y="6119302"/>
                  <a:pt x="10158203" y="6122118"/>
                </a:cubicBezTo>
                <a:cubicBezTo>
                  <a:pt x="10152577" y="6124934"/>
                  <a:pt x="10147889" y="6129627"/>
                  <a:pt x="10142263" y="6135259"/>
                </a:cubicBezTo>
                <a:lnTo>
                  <a:pt x="10142263" y="6123056"/>
                </a:lnTo>
                <a:cubicBezTo>
                  <a:pt x="10142263" y="6122118"/>
                  <a:pt x="10142263" y="6121179"/>
                  <a:pt x="10142263" y="6121179"/>
                </a:cubicBezTo>
                <a:cubicBezTo>
                  <a:pt x="10142263" y="6121179"/>
                  <a:pt x="10142263" y="6120240"/>
                  <a:pt x="10141325" y="6120240"/>
                </a:cubicBezTo>
                <a:cubicBezTo>
                  <a:pt x="10140388" y="6119302"/>
                  <a:pt x="10139450" y="6119302"/>
                  <a:pt x="10138512" y="6119302"/>
                </a:cubicBezTo>
                <a:cubicBezTo>
                  <a:pt x="10137574" y="6119302"/>
                  <a:pt x="10136637" y="6119302"/>
                  <a:pt x="10134761" y="6119302"/>
                </a:cubicBezTo>
                <a:cubicBezTo>
                  <a:pt x="10132886" y="6119302"/>
                  <a:pt x="10131948" y="6119302"/>
                  <a:pt x="10131011" y="6119302"/>
                </a:cubicBezTo>
                <a:cubicBezTo>
                  <a:pt x="10130073" y="6119302"/>
                  <a:pt x="10128198" y="6120240"/>
                  <a:pt x="10128198" y="6120240"/>
                </a:cubicBezTo>
                <a:cubicBezTo>
                  <a:pt x="10128198" y="6120240"/>
                  <a:pt x="10127260" y="6121179"/>
                  <a:pt x="10127260" y="6121179"/>
                </a:cubicBezTo>
                <a:cubicBezTo>
                  <a:pt x="10127260" y="6122118"/>
                  <a:pt x="10127260" y="6122118"/>
                  <a:pt x="10127260" y="6123056"/>
                </a:cubicBezTo>
                <a:lnTo>
                  <a:pt x="10127260" y="6219737"/>
                </a:lnTo>
                <a:cubicBezTo>
                  <a:pt x="10127260" y="6220675"/>
                  <a:pt x="10127260" y="6221614"/>
                  <a:pt x="10127260" y="6221614"/>
                </a:cubicBezTo>
                <a:cubicBezTo>
                  <a:pt x="10127260" y="6221614"/>
                  <a:pt x="10127260" y="6221614"/>
                  <a:pt x="10128198" y="6222553"/>
                </a:cubicBezTo>
                <a:cubicBezTo>
                  <a:pt x="10129135" y="6223491"/>
                  <a:pt x="10130073" y="6223491"/>
                  <a:pt x="10131011" y="6223491"/>
                </a:cubicBezTo>
                <a:cubicBezTo>
                  <a:pt x="10131948" y="6223491"/>
                  <a:pt x="10132886" y="6223491"/>
                  <a:pt x="10134761" y="6223491"/>
                </a:cubicBezTo>
                <a:cubicBezTo>
                  <a:pt x="10136637" y="6223491"/>
                  <a:pt x="10138512" y="6223491"/>
                  <a:pt x="10139450" y="6223491"/>
                </a:cubicBezTo>
                <a:cubicBezTo>
                  <a:pt x="10140388" y="6223491"/>
                  <a:pt x="10142263" y="6222553"/>
                  <a:pt x="10142263" y="6222553"/>
                </a:cubicBezTo>
                <a:cubicBezTo>
                  <a:pt x="10142263" y="6222553"/>
                  <a:pt x="10143200" y="6221614"/>
                  <a:pt x="10143200" y="6221614"/>
                </a:cubicBezTo>
                <a:cubicBezTo>
                  <a:pt x="10143200" y="6220675"/>
                  <a:pt x="10143200" y="6220675"/>
                  <a:pt x="10143200" y="6219737"/>
                </a:cubicBezTo>
                <a:lnTo>
                  <a:pt x="10143200" y="6153093"/>
                </a:lnTo>
                <a:cubicBezTo>
                  <a:pt x="10147889" y="6146522"/>
                  <a:pt x="10152577" y="6141829"/>
                  <a:pt x="10157265" y="6139013"/>
                </a:cubicBezTo>
                <a:cubicBezTo>
                  <a:pt x="10161954" y="6136197"/>
                  <a:pt x="10165704" y="6134320"/>
                  <a:pt x="10170393" y="6134320"/>
                </a:cubicBezTo>
                <a:cubicBezTo>
                  <a:pt x="10174143" y="6134320"/>
                  <a:pt x="10176956" y="6135259"/>
                  <a:pt x="10179769" y="6136197"/>
                </a:cubicBezTo>
                <a:cubicBezTo>
                  <a:pt x="10182582" y="6138075"/>
                  <a:pt x="10184458" y="6139013"/>
                  <a:pt x="10186333" y="6141829"/>
                </a:cubicBezTo>
                <a:cubicBezTo>
                  <a:pt x="10188208" y="6143706"/>
                  <a:pt x="10189146" y="6146522"/>
                  <a:pt x="10190084" y="6150277"/>
                </a:cubicBezTo>
                <a:cubicBezTo>
                  <a:pt x="10191021" y="6154032"/>
                  <a:pt x="10191021" y="6157786"/>
                  <a:pt x="10191021" y="6163418"/>
                </a:cubicBezTo>
                <a:lnTo>
                  <a:pt x="10191021" y="6218798"/>
                </a:lnTo>
                <a:cubicBezTo>
                  <a:pt x="10191021" y="6219737"/>
                  <a:pt x="10191021" y="6220675"/>
                  <a:pt x="10191021" y="6220675"/>
                </a:cubicBezTo>
                <a:cubicBezTo>
                  <a:pt x="10191021" y="6220675"/>
                  <a:pt x="10191021" y="6220675"/>
                  <a:pt x="10191959" y="6221614"/>
                </a:cubicBezTo>
                <a:cubicBezTo>
                  <a:pt x="10192897" y="6222553"/>
                  <a:pt x="10192897" y="6222553"/>
                  <a:pt x="10194772" y="6222553"/>
                </a:cubicBezTo>
                <a:cubicBezTo>
                  <a:pt x="10196647" y="6222553"/>
                  <a:pt x="10197585" y="6222553"/>
                  <a:pt x="10199460" y="6222553"/>
                </a:cubicBezTo>
                <a:cubicBezTo>
                  <a:pt x="10201336" y="6222553"/>
                  <a:pt x="10203211" y="6222553"/>
                  <a:pt x="10204149" y="6222553"/>
                </a:cubicBezTo>
                <a:cubicBezTo>
                  <a:pt x="10205086" y="6222553"/>
                  <a:pt x="10206962" y="6221614"/>
                  <a:pt x="10206962" y="6221614"/>
                </a:cubicBezTo>
                <a:cubicBezTo>
                  <a:pt x="10206962" y="6221614"/>
                  <a:pt x="10207899" y="6221614"/>
                  <a:pt x="10207899" y="6220675"/>
                </a:cubicBezTo>
                <a:cubicBezTo>
                  <a:pt x="10207899" y="6219737"/>
                  <a:pt x="10207899" y="6219737"/>
                  <a:pt x="10207899" y="6218798"/>
                </a:cubicBezTo>
                <a:lnTo>
                  <a:pt x="10207899" y="6158725"/>
                </a:lnTo>
                <a:cubicBezTo>
                  <a:pt x="10207899" y="6152154"/>
                  <a:pt x="10206962" y="6146522"/>
                  <a:pt x="10206024" y="6141829"/>
                </a:cubicBezTo>
                <a:cubicBezTo>
                  <a:pt x="10205086" y="6137136"/>
                  <a:pt x="10203211" y="6133381"/>
                  <a:pt x="10200398" y="6129627"/>
                </a:cubicBezTo>
                <a:cubicBezTo>
                  <a:pt x="10197585" y="6125872"/>
                  <a:pt x="10194772" y="6123056"/>
                  <a:pt x="10190084" y="6121179"/>
                </a:cubicBezTo>
                <a:cubicBezTo>
                  <a:pt x="10185395" y="6119302"/>
                  <a:pt x="10180707" y="6118363"/>
                  <a:pt x="10174143" y="6118363"/>
                </a:cubicBezTo>
                <a:close/>
                <a:moveTo>
                  <a:pt x="10060686" y="6118363"/>
                </a:moveTo>
                <a:cubicBezTo>
                  <a:pt x="10055060" y="6118363"/>
                  <a:pt x="10050372" y="6119302"/>
                  <a:pt x="10044746" y="6122118"/>
                </a:cubicBezTo>
                <a:cubicBezTo>
                  <a:pt x="10039120" y="6124934"/>
                  <a:pt x="10034431" y="6129627"/>
                  <a:pt x="10028805" y="6135259"/>
                </a:cubicBezTo>
                <a:lnTo>
                  <a:pt x="10028805" y="6123056"/>
                </a:lnTo>
                <a:cubicBezTo>
                  <a:pt x="10028805" y="6122118"/>
                  <a:pt x="10028805" y="6121179"/>
                  <a:pt x="10028805" y="6121179"/>
                </a:cubicBezTo>
                <a:cubicBezTo>
                  <a:pt x="10028805" y="6121179"/>
                  <a:pt x="10028805" y="6120240"/>
                  <a:pt x="10027868" y="6120240"/>
                </a:cubicBezTo>
                <a:cubicBezTo>
                  <a:pt x="10026930" y="6119302"/>
                  <a:pt x="10025993" y="6119302"/>
                  <a:pt x="10025055" y="6119302"/>
                </a:cubicBezTo>
                <a:cubicBezTo>
                  <a:pt x="10024117" y="6119302"/>
                  <a:pt x="10023180" y="6119302"/>
                  <a:pt x="10021304" y="6119302"/>
                </a:cubicBezTo>
                <a:cubicBezTo>
                  <a:pt x="10019429" y="6119302"/>
                  <a:pt x="10018491" y="6119302"/>
                  <a:pt x="10017554" y="6119302"/>
                </a:cubicBezTo>
                <a:cubicBezTo>
                  <a:pt x="10016616" y="6119302"/>
                  <a:pt x="10014740" y="6120240"/>
                  <a:pt x="10014740" y="6120240"/>
                </a:cubicBezTo>
                <a:cubicBezTo>
                  <a:pt x="10014740" y="6120240"/>
                  <a:pt x="10013803" y="6121179"/>
                  <a:pt x="10013803" y="6121179"/>
                </a:cubicBezTo>
                <a:cubicBezTo>
                  <a:pt x="10013803" y="6122118"/>
                  <a:pt x="10013803" y="6122118"/>
                  <a:pt x="10013803" y="6123056"/>
                </a:cubicBezTo>
                <a:lnTo>
                  <a:pt x="10013803" y="6219737"/>
                </a:lnTo>
                <a:cubicBezTo>
                  <a:pt x="10013803" y="6220675"/>
                  <a:pt x="10013803" y="6221614"/>
                  <a:pt x="10013803" y="6221614"/>
                </a:cubicBezTo>
                <a:cubicBezTo>
                  <a:pt x="10013803" y="6221614"/>
                  <a:pt x="10013803" y="6221614"/>
                  <a:pt x="10014740" y="6222553"/>
                </a:cubicBezTo>
                <a:cubicBezTo>
                  <a:pt x="10015678" y="6223491"/>
                  <a:pt x="10016616" y="6223491"/>
                  <a:pt x="10017554" y="6223491"/>
                </a:cubicBezTo>
                <a:cubicBezTo>
                  <a:pt x="10018491" y="6223491"/>
                  <a:pt x="10019429" y="6223491"/>
                  <a:pt x="10021304" y="6223491"/>
                </a:cubicBezTo>
                <a:cubicBezTo>
                  <a:pt x="10023180" y="6223491"/>
                  <a:pt x="10025055" y="6223491"/>
                  <a:pt x="10025993" y="6223491"/>
                </a:cubicBezTo>
                <a:cubicBezTo>
                  <a:pt x="10026930" y="6223491"/>
                  <a:pt x="10028805" y="6222553"/>
                  <a:pt x="10028805" y="6222553"/>
                </a:cubicBezTo>
                <a:cubicBezTo>
                  <a:pt x="10028805" y="6222553"/>
                  <a:pt x="10029743" y="6221614"/>
                  <a:pt x="10029743" y="6221614"/>
                </a:cubicBezTo>
                <a:cubicBezTo>
                  <a:pt x="10029743" y="6220675"/>
                  <a:pt x="10029743" y="6220675"/>
                  <a:pt x="10029743" y="6219737"/>
                </a:cubicBezTo>
                <a:lnTo>
                  <a:pt x="10029743" y="6153093"/>
                </a:lnTo>
                <a:cubicBezTo>
                  <a:pt x="10034431" y="6146522"/>
                  <a:pt x="10039120" y="6141829"/>
                  <a:pt x="10043808" y="6139013"/>
                </a:cubicBezTo>
                <a:cubicBezTo>
                  <a:pt x="10048496" y="6136197"/>
                  <a:pt x="10052247" y="6134320"/>
                  <a:pt x="10056935" y="6134320"/>
                </a:cubicBezTo>
                <a:cubicBezTo>
                  <a:pt x="10060686" y="6134320"/>
                  <a:pt x="10063499" y="6135259"/>
                  <a:pt x="10066312" y="6136197"/>
                </a:cubicBezTo>
                <a:cubicBezTo>
                  <a:pt x="10069125" y="6138075"/>
                  <a:pt x="10071000" y="6139013"/>
                  <a:pt x="10072876" y="6141829"/>
                </a:cubicBezTo>
                <a:cubicBezTo>
                  <a:pt x="10074751" y="6143706"/>
                  <a:pt x="10075689" y="6146522"/>
                  <a:pt x="10076626" y="6150277"/>
                </a:cubicBezTo>
                <a:cubicBezTo>
                  <a:pt x="10077564" y="6154032"/>
                  <a:pt x="10077564" y="6157786"/>
                  <a:pt x="10077564" y="6163418"/>
                </a:cubicBezTo>
                <a:lnTo>
                  <a:pt x="10077564" y="6218798"/>
                </a:lnTo>
                <a:cubicBezTo>
                  <a:pt x="10077564" y="6219737"/>
                  <a:pt x="10077564" y="6220675"/>
                  <a:pt x="10077564" y="6220675"/>
                </a:cubicBezTo>
                <a:cubicBezTo>
                  <a:pt x="10077564" y="6220675"/>
                  <a:pt x="10077564" y="6220675"/>
                  <a:pt x="10078502" y="6221614"/>
                </a:cubicBezTo>
                <a:cubicBezTo>
                  <a:pt x="10079440" y="6222553"/>
                  <a:pt x="10079440" y="6222553"/>
                  <a:pt x="10081315" y="6222553"/>
                </a:cubicBezTo>
                <a:cubicBezTo>
                  <a:pt x="10083190" y="6222553"/>
                  <a:pt x="10084128" y="6222553"/>
                  <a:pt x="10086003" y="6222553"/>
                </a:cubicBezTo>
                <a:cubicBezTo>
                  <a:pt x="10087878" y="6222553"/>
                  <a:pt x="10089754" y="6222553"/>
                  <a:pt x="10090691" y="6222553"/>
                </a:cubicBezTo>
                <a:cubicBezTo>
                  <a:pt x="10091629" y="6222553"/>
                  <a:pt x="10093505" y="6221614"/>
                  <a:pt x="10093505" y="6221614"/>
                </a:cubicBezTo>
                <a:cubicBezTo>
                  <a:pt x="10093505" y="6221614"/>
                  <a:pt x="10094442" y="6221614"/>
                  <a:pt x="10094442" y="6220675"/>
                </a:cubicBezTo>
                <a:cubicBezTo>
                  <a:pt x="10094442" y="6219737"/>
                  <a:pt x="10094442" y="6219737"/>
                  <a:pt x="10094442" y="6218798"/>
                </a:cubicBezTo>
                <a:lnTo>
                  <a:pt x="10094442" y="6158725"/>
                </a:lnTo>
                <a:cubicBezTo>
                  <a:pt x="10094442" y="6152154"/>
                  <a:pt x="10093505" y="6146522"/>
                  <a:pt x="10092567" y="6141829"/>
                </a:cubicBezTo>
                <a:cubicBezTo>
                  <a:pt x="10091629" y="6137136"/>
                  <a:pt x="10089754" y="6133381"/>
                  <a:pt x="10086941" y="6129627"/>
                </a:cubicBezTo>
                <a:cubicBezTo>
                  <a:pt x="10084128" y="6125872"/>
                  <a:pt x="10081315" y="6123056"/>
                  <a:pt x="10076626" y="6121179"/>
                </a:cubicBezTo>
                <a:cubicBezTo>
                  <a:pt x="10071938" y="6119302"/>
                  <a:pt x="10067250" y="6118363"/>
                  <a:pt x="10060686" y="6118363"/>
                </a:cubicBezTo>
                <a:close/>
                <a:moveTo>
                  <a:pt x="9672493" y="6118363"/>
                </a:moveTo>
                <a:cubicBezTo>
                  <a:pt x="9666867" y="6118363"/>
                  <a:pt x="9662179" y="6119302"/>
                  <a:pt x="9656553" y="6122118"/>
                </a:cubicBezTo>
                <a:cubicBezTo>
                  <a:pt x="9650927" y="6124934"/>
                  <a:pt x="9646239" y="6129627"/>
                  <a:pt x="9640613" y="6135259"/>
                </a:cubicBezTo>
                <a:lnTo>
                  <a:pt x="9640613" y="6123056"/>
                </a:lnTo>
                <a:cubicBezTo>
                  <a:pt x="9640613" y="6122118"/>
                  <a:pt x="9640613" y="6121179"/>
                  <a:pt x="9640613" y="6121179"/>
                </a:cubicBezTo>
                <a:cubicBezTo>
                  <a:pt x="9640613" y="6121179"/>
                  <a:pt x="9640613" y="6120240"/>
                  <a:pt x="9639675" y="6120240"/>
                </a:cubicBezTo>
                <a:cubicBezTo>
                  <a:pt x="9638738" y="6119302"/>
                  <a:pt x="9637800" y="6119302"/>
                  <a:pt x="9636862" y="6119302"/>
                </a:cubicBezTo>
                <a:cubicBezTo>
                  <a:pt x="9635924" y="6119302"/>
                  <a:pt x="9634987" y="6119302"/>
                  <a:pt x="9633111" y="6119302"/>
                </a:cubicBezTo>
                <a:cubicBezTo>
                  <a:pt x="9631236" y="6119302"/>
                  <a:pt x="9630298" y="6119302"/>
                  <a:pt x="9629361" y="6119302"/>
                </a:cubicBezTo>
                <a:cubicBezTo>
                  <a:pt x="9628423" y="6119302"/>
                  <a:pt x="9626548" y="6120240"/>
                  <a:pt x="9626548" y="6120240"/>
                </a:cubicBezTo>
                <a:cubicBezTo>
                  <a:pt x="9626548" y="6120240"/>
                  <a:pt x="9625610" y="6121179"/>
                  <a:pt x="9625610" y="6121179"/>
                </a:cubicBezTo>
                <a:cubicBezTo>
                  <a:pt x="9625610" y="6122118"/>
                  <a:pt x="9625610" y="6122118"/>
                  <a:pt x="9625610" y="6123056"/>
                </a:cubicBezTo>
                <a:lnTo>
                  <a:pt x="9625610" y="6219737"/>
                </a:lnTo>
                <a:cubicBezTo>
                  <a:pt x="9625610" y="6220675"/>
                  <a:pt x="9625610" y="6221614"/>
                  <a:pt x="9625610" y="6221614"/>
                </a:cubicBezTo>
                <a:cubicBezTo>
                  <a:pt x="9625610" y="6221614"/>
                  <a:pt x="9625610" y="6221614"/>
                  <a:pt x="9626548" y="6222553"/>
                </a:cubicBezTo>
                <a:cubicBezTo>
                  <a:pt x="9627485" y="6223491"/>
                  <a:pt x="9628423" y="6223491"/>
                  <a:pt x="9629361" y="6223491"/>
                </a:cubicBezTo>
                <a:cubicBezTo>
                  <a:pt x="9630298" y="6223491"/>
                  <a:pt x="9631236" y="6223491"/>
                  <a:pt x="9633111" y="6223491"/>
                </a:cubicBezTo>
                <a:cubicBezTo>
                  <a:pt x="9634987" y="6223491"/>
                  <a:pt x="9636862" y="6223491"/>
                  <a:pt x="9637800" y="6223491"/>
                </a:cubicBezTo>
                <a:cubicBezTo>
                  <a:pt x="9638738" y="6223491"/>
                  <a:pt x="9640613" y="6222553"/>
                  <a:pt x="9640613" y="6222553"/>
                </a:cubicBezTo>
                <a:cubicBezTo>
                  <a:pt x="9640613" y="6222553"/>
                  <a:pt x="9641550" y="6221614"/>
                  <a:pt x="9641550" y="6221614"/>
                </a:cubicBezTo>
                <a:cubicBezTo>
                  <a:pt x="9641550" y="6220675"/>
                  <a:pt x="9641550" y="6220675"/>
                  <a:pt x="9641550" y="6219737"/>
                </a:cubicBezTo>
                <a:lnTo>
                  <a:pt x="9641550" y="6153093"/>
                </a:lnTo>
                <a:cubicBezTo>
                  <a:pt x="9646239" y="6146522"/>
                  <a:pt x="9650927" y="6141829"/>
                  <a:pt x="9655615" y="6139013"/>
                </a:cubicBezTo>
                <a:cubicBezTo>
                  <a:pt x="9660304" y="6136197"/>
                  <a:pt x="9664054" y="6134320"/>
                  <a:pt x="9668743" y="6134320"/>
                </a:cubicBezTo>
                <a:cubicBezTo>
                  <a:pt x="9672493" y="6134320"/>
                  <a:pt x="9675306" y="6135259"/>
                  <a:pt x="9678119" y="6136197"/>
                </a:cubicBezTo>
                <a:cubicBezTo>
                  <a:pt x="9680932" y="6138075"/>
                  <a:pt x="9682808" y="6139013"/>
                  <a:pt x="9684683" y="6141829"/>
                </a:cubicBezTo>
                <a:cubicBezTo>
                  <a:pt x="9686558" y="6143706"/>
                  <a:pt x="9687496" y="6146522"/>
                  <a:pt x="9688434" y="6150277"/>
                </a:cubicBezTo>
                <a:cubicBezTo>
                  <a:pt x="9689371" y="6154032"/>
                  <a:pt x="9689371" y="6157786"/>
                  <a:pt x="9689371" y="6163418"/>
                </a:cubicBezTo>
                <a:lnTo>
                  <a:pt x="9689371" y="6218798"/>
                </a:lnTo>
                <a:cubicBezTo>
                  <a:pt x="9689371" y="6219737"/>
                  <a:pt x="9689371" y="6220675"/>
                  <a:pt x="9689371" y="6220675"/>
                </a:cubicBezTo>
                <a:cubicBezTo>
                  <a:pt x="9689371" y="6220675"/>
                  <a:pt x="9689371" y="6220675"/>
                  <a:pt x="9690309" y="6221614"/>
                </a:cubicBezTo>
                <a:cubicBezTo>
                  <a:pt x="9691247" y="6222553"/>
                  <a:pt x="9691247" y="6222553"/>
                  <a:pt x="9693122" y="6222553"/>
                </a:cubicBezTo>
                <a:cubicBezTo>
                  <a:pt x="9694997" y="6222553"/>
                  <a:pt x="9695935" y="6222553"/>
                  <a:pt x="9697810" y="6222553"/>
                </a:cubicBezTo>
                <a:cubicBezTo>
                  <a:pt x="9699686" y="6222553"/>
                  <a:pt x="9701561" y="6222553"/>
                  <a:pt x="9702499" y="6222553"/>
                </a:cubicBezTo>
                <a:cubicBezTo>
                  <a:pt x="9703436" y="6222553"/>
                  <a:pt x="9705312" y="6221614"/>
                  <a:pt x="9705312" y="6221614"/>
                </a:cubicBezTo>
                <a:cubicBezTo>
                  <a:pt x="9705312" y="6221614"/>
                  <a:pt x="9706249" y="6221614"/>
                  <a:pt x="9706249" y="6220675"/>
                </a:cubicBezTo>
                <a:cubicBezTo>
                  <a:pt x="9706249" y="6219737"/>
                  <a:pt x="9706249" y="6219737"/>
                  <a:pt x="9706249" y="6218798"/>
                </a:cubicBezTo>
                <a:lnTo>
                  <a:pt x="9706249" y="6158725"/>
                </a:lnTo>
                <a:cubicBezTo>
                  <a:pt x="9706249" y="6152154"/>
                  <a:pt x="9705312" y="6146522"/>
                  <a:pt x="9704374" y="6141829"/>
                </a:cubicBezTo>
                <a:cubicBezTo>
                  <a:pt x="9703436" y="6137136"/>
                  <a:pt x="9701561" y="6133381"/>
                  <a:pt x="9698748" y="6129627"/>
                </a:cubicBezTo>
                <a:cubicBezTo>
                  <a:pt x="9695935" y="6125872"/>
                  <a:pt x="9693122" y="6123056"/>
                  <a:pt x="9688434" y="6121179"/>
                </a:cubicBezTo>
                <a:cubicBezTo>
                  <a:pt x="9683745" y="6119302"/>
                  <a:pt x="9679057" y="6118363"/>
                  <a:pt x="9672493" y="6118363"/>
                </a:cubicBezTo>
                <a:close/>
                <a:moveTo>
                  <a:pt x="8895168" y="6118363"/>
                </a:moveTo>
                <a:cubicBezTo>
                  <a:pt x="8889542" y="6118363"/>
                  <a:pt x="8884854" y="6119302"/>
                  <a:pt x="8879228" y="6122118"/>
                </a:cubicBezTo>
                <a:cubicBezTo>
                  <a:pt x="8873602" y="6124934"/>
                  <a:pt x="8868914" y="6129627"/>
                  <a:pt x="8863288" y="6135259"/>
                </a:cubicBezTo>
                <a:lnTo>
                  <a:pt x="8863288" y="6123056"/>
                </a:lnTo>
                <a:cubicBezTo>
                  <a:pt x="8863288" y="6122118"/>
                  <a:pt x="8863288" y="6121179"/>
                  <a:pt x="8863288" y="6121179"/>
                </a:cubicBezTo>
                <a:cubicBezTo>
                  <a:pt x="8863288" y="6121179"/>
                  <a:pt x="8863288" y="6121179"/>
                  <a:pt x="8862350" y="6120240"/>
                </a:cubicBezTo>
                <a:cubicBezTo>
                  <a:pt x="8861412" y="6119302"/>
                  <a:pt x="8860475" y="6119302"/>
                  <a:pt x="8859537" y="6119302"/>
                </a:cubicBezTo>
                <a:cubicBezTo>
                  <a:pt x="8858599" y="6119302"/>
                  <a:pt x="8857662" y="6119302"/>
                  <a:pt x="8855786" y="6119302"/>
                </a:cubicBezTo>
                <a:cubicBezTo>
                  <a:pt x="8853911" y="6119302"/>
                  <a:pt x="8852973" y="6119302"/>
                  <a:pt x="8852036" y="6119302"/>
                </a:cubicBezTo>
                <a:cubicBezTo>
                  <a:pt x="8851098" y="6119302"/>
                  <a:pt x="8850160" y="6120240"/>
                  <a:pt x="8849223" y="6120240"/>
                </a:cubicBezTo>
                <a:cubicBezTo>
                  <a:pt x="8849223" y="6120240"/>
                  <a:pt x="8848285" y="6121179"/>
                  <a:pt x="8848285" y="6121179"/>
                </a:cubicBezTo>
                <a:cubicBezTo>
                  <a:pt x="8848285" y="6122118"/>
                  <a:pt x="8848285" y="6122118"/>
                  <a:pt x="8848285" y="6123056"/>
                </a:cubicBezTo>
                <a:lnTo>
                  <a:pt x="8848285" y="6219737"/>
                </a:lnTo>
                <a:cubicBezTo>
                  <a:pt x="8848285" y="6220675"/>
                  <a:pt x="8848285" y="6221614"/>
                  <a:pt x="8848285" y="6221614"/>
                </a:cubicBezTo>
                <a:cubicBezTo>
                  <a:pt x="8848285" y="6221614"/>
                  <a:pt x="8848285" y="6221614"/>
                  <a:pt x="8849223" y="6222553"/>
                </a:cubicBezTo>
                <a:cubicBezTo>
                  <a:pt x="8850160" y="6223491"/>
                  <a:pt x="8851098" y="6223491"/>
                  <a:pt x="8852036" y="6223491"/>
                </a:cubicBezTo>
                <a:cubicBezTo>
                  <a:pt x="8852973" y="6223491"/>
                  <a:pt x="8853911" y="6223491"/>
                  <a:pt x="8855786" y="6223491"/>
                </a:cubicBezTo>
                <a:cubicBezTo>
                  <a:pt x="8857662" y="6223491"/>
                  <a:pt x="8859537" y="6223491"/>
                  <a:pt x="8860475" y="6223491"/>
                </a:cubicBezTo>
                <a:cubicBezTo>
                  <a:pt x="8861412" y="6223491"/>
                  <a:pt x="8862350" y="6222553"/>
                  <a:pt x="8863288" y="6222553"/>
                </a:cubicBezTo>
                <a:cubicBezTo>
                  <a:pt x="8863288" y="6222553"/>
                  <a:pt x="8864225" y="6221614"/>
                  <a:pt x="8864225" y="6221614"/>
                </a:cubicBezTo>
                <a:cubicBezTo>
                  <a:pt x="8864225" y="6220675"/>
                  <a:pt x="8864225" y="6220675"/>
                  <a:pt x="8864225" y="6219737"/>
                </a:cubicBezTo>
                <a:lnTo>
                  <a:pt x="8864225" y="6153093"/>
                </a:lnTo>
                <a:cubicBezTo>
                  <a:pt x="8868914" y="6146522"/>
                  <a:pt x="8873602" y="6141829"/>
                  <a:pt x="8878290" y="6139013"/>
                </a:cubicBezTo>
                <a:cubicBezTo>
                  <a:pt x="8882979" y="6136197"/>
                  <a:pt x="8886729" y="6134320"/>
                  <a:pt x="8891418" y="6134320"/>
                </a:cubicBezTo>
                <a:cubicBezTo>
                  <a:pt x="8895168" y="6134320"/>
                  <a:pt x="8897981" y="6135259"/>
                  <a:pt x="8900794" y="6136197"/>
                </a:cubicBezTo>
                <a:cubicBezTo>
                  <a:pt x="8903607" y="6138075"/>
                  <a:pt x="8905483" y="6139952"/>
                  <a:pt x="8907358" y="6141829"/>
                </a:cubicBezTo>
                <a:cubicBezTo>
                  <a:pt x="8909233" y="6143706"/>
                  <a:pt x="8910171" y="6146522"/>
                  <a:pt x="8911109" y="6150277"/>
                </a:cubicBezTo>
                <a:cubicBezTo>
                  <a:pt x="8912046" y="6154032"/>
                  <a:pt x="8912046" y="6157786"/>
                  <a:pt x="8912046" y="6163418"/>
                </a:cubicBezTo>
                <a:lnTo>
                  <a:pt x="8912046" y="6218798"/>
                </a:lnTo>
                <a:cubicBezTo>
                  <a:pt x="8912046" y="6219737"/>
                  <a:pt x="8912046" y="6220675"/>
                  <a:pt x="8912046" y="6220675"/>
                </a:cubicBezTo>
                <a:cubicBezTo>
                  <a:pt x="8912046" y="6220675"/>
                  <a:pt x="8912046" y="6220675"/>
                  <a:pt x="8912984" y="6221614"/>
                </a:cubicBezTo>
                <a:cubicBezTo>
                  <a:pt x="8913922" y="6222553"/>
                  <a:pt x="8913922" y="6222553"/>
                  <a:pt x="8915797" y="6222553"/>
                </a:cubicBezTo>
                <a:cubicBezTo>
                  <a:pt x="8917672" y="6222553"/>
                  <a:pt x="8918610" y="6222553"/>
                  <a:pt x="8920485" y="6222553"/>
                </a:cubicBezTo>
                <a:cubicBezTo>
                  <a:pt x="8921423" y="6222553"/>
                  <a:pt x="8923298" y="6222553"/>
                  <a:pt x="8924236" y="6222553"/>
                </a:cubicBezTo>
                <a:cubicBezTo>
                  <a:pt x="8925174" y="6222553"/>
                  <a:pt x="8927049" y="6221614"/>
                  <a:pt x="8927049" y="6221614"/>
                </a:cubicBezTo>
                <a:cubicBezTo>
                  <a:pt x="8927049" y="6221614"/>
                  <a:pt x="8927987" y="6220675"/>
                  <a:pt x="8927987" y="6220675"/>
                </a:cubicBezTo>
                <a:cubicBezTo>
                  <a:pt x="8927987" y="6219737"/>
                  <a:pt x="8927987" y="6219737"/>
                  <a:pt x="8927987" y="6218798"/>
                </a:cubicBezTo>
                <a:lnTo>
                  <a:pt x="8928924" y="6218798"/>
                </a:lnTo>
                <a:lnTo>
                  <a:pt x="8928924" y="6158725"/>
                </a:lnTo>
                <a:cubicBezTo>
                  <a:pt x="8928924" y="6152154"/>
                  <a:pt x="8927987" y="6146522"/>
                  <a:pt x="8927049" y="6141829"/>
                </a:cubicBezTo>
                <a:cubicBezTo>
                  <a:pt x="8926111" y="6137136"/>
                  <a:pt x="8924236" y="6133381"/>
                  <a:pt x="8921423" y="6129627"/>
                </a:cubicBezTo>
                <a:cubicBezTo>
                  <a:pt x="8918610" y="6125872"/>
                  <a:pt x="8915797" y="6123056"/>
                  <a:pt x="8911109" y="6121179"/>
                </a:cubicBezTo>
                <a:cubicBezTo>
                  <a:pt x="8906420" y="6119302"/>
                  <a:pt x="8901732" y="6118363"/>
                  <a:pt x="8895168" y="6118363"/>
                </a:cubicBezTo>
                <a:close/>
                <a:moveTo>
                  <a:pt x="8625121" y="6118363"/>
                </a:moveTo>
                <a:cubicBezTo>
                  <a:pt x="8620432" y="6118363"/>
                  <a:pt x="8614806" y="6119302"/>
                  <a:pt x="8610118" y="6122118"/>
                </a:cubicBezTo>
                <a:cubicBezTo>
                  <a:pt x="8604492" y="6124934"/>
                  <a:pt x="8599803" y="6129627"/>
                  <a:pt x="8594177" y="6135259"/>
                </a:cubicBezTo>
                <a:lnTo>
                  <a:pt x="8594177" y="6123056"/>
                </a:lnTo>
                <a:cubicBezTo>
                  <a:pt x="8594177" y="6122118"/>
                  <a:pt x="8594177" y="6121179"/>
                  <a:pt x="8594177" y="6121179"/>
                </a:cubicBezTo>
                <a:cubicBezTo>
                  <a:pt x="8594177" y="6121179"/>
                  <a:pt x="8594177" y="6121179"/>
                  <a:pt x="8593240" y="6120240"/>
                </a:cubicBezTo>
                <a:cubicBezTo>
                  <a:pt x="8592302" y="6119302"/>
                  <a:pt x="8591365" y="6119302"/>
                  <a:pt x="8590427" y="6119302"/>
                </a:cubicBezTo>
                <a:cubicBezTo>
                  <a:pt x="8589489" y="6119302"/>
                  <a:pt x="8588552" y="6119302"/>
                  <a:pt x="8586676" y="6119302"/>
                </a:cubicBezTo>
                <a:cubicBezTo>
                  <a:pt x="8584801" y="6119302"/>
                  <a:pt x="8583863" y="6119302"/>
                  <a:pt x="8582926" y="6119302"/>
                </a:cubicBezTo>
                <a:cubicBezTo>
                  <a:pt x="8581988" y="6119302"/>
                  <a:pt x="8581050" y="6120240"/>
                  <a:pt x="8580112" y="6120240"/>
                </a:cubicBezTo>
                <a:cubicBezTo>
                  <a:pt x="8580112" y="6120240"/>
                  <a:pt x="8579175" y="6121179"/>
                  <a:pt x="8579175" y="6121179"/>
                </a:cubicBezTo>
                <a:cubicBezTo>
                  <a:pt x="8579175" y="6122118"/>
                  <a:pt x="8579175" y="6122118"/>
                  <a:pt x="8579175" y="6123056"/>
                </a:cubicBezTo>
                <a:lnTo>
                  <a:pt x="8579175" y="6220675"/>
                </a:lnTo>
                <a:cubicBezTo>
                  <a:pt x="8579175" y="6221614"/>
                  <a:pt x="8579175" y="6222553"/>
                  <a:pt x="8579175" y="6222553"/>
                </a:cubicBezTo>
                <a:cubicBezTo>
                  <a:pt x="8579175" y="6222553"/>
                  <a:pt x="8579175" y="6222553"/>
                  <a:pt x="8580112" y="6223491"/>
                </a:cubicBezTo>
                <a:cubicBezTo>
                  <a:pt x="8581050" y="6224430"/>
                  <a:pt x="8581988" y="6224430"/>
                  <a:pt x="8582926" y="6224430"/>
                </a:cubicBezTo>
                <a:cubicBezTo>
                  <a:pt x="8583863" y="6224430"/>
                  <a:pt x="8584801" y="6224430"/>
                  <a:pt x="8586676" y="6224430"/>
                </a:cubicBezTo>
                <a:cubicBezTo>
                  <a:pt x="8588552" y="6224430"/>
                  <a:pt x="8590427" y="6224430"/>
                  <a:pt x="8591365" y="6224430"/>
                </a:cubicBezTo>
                <a:cubicBezTo>
                  <a:pt x="8592302" y="6224430"/>
                  <a:pt x="8593240" y="6223491"/>
                  <a:pt x="8594177" y="6223491"/>
                </a:cubicBezTo>
                <a:cubicBezTo>
                  <a:pt x="8594177" y="6223491"/>
                  <a:pt x="8595115" y="6222553"/>
                  <a:pt x="8595115" y="6222553"/>
                </a:cubicBezTo>
                <a:cubicBezTo>
                  <a:pt x="8595115" y="6221614"/>
                  <a:pt x="8595115" y="6221614"/>
                  <a:pt x="8595115" y="6220675"/>
                </a:cubicBezTo>
                <a:lnTo>
                  <a:pt x="8595115" y="6154032"/>
                </a:lnTo>
                <a:cubicBezTo>
                  <a:pt x="8599803" y="6147461"/>
                  <a:pt x="8604492" y="6142768"/>
                  <a:pt x="8608242" y="6139952"/>
                </a:cubicBezTo>
                <a:cubicBezTo>
                  <a:pt x="8611993" y="6137136"/>
                  <a:pt x="8616682" y="6135259"/>
                  <a:pt x="8620432" y="6135259"/>
                </a:cubicBezTo>
                <a:cubicBezTo>
                  <a:pt x="8624183" y="6135259"/>
                  <a:pt x="8626058" y="6136197"/>
                  <a:pt x="8628871" y="6137136"/>
                </a:cubicBezTo>
                <a:cubicBezTo>
                  <a:pt x="8630747" y="6139013"/>
                  <a:pt x="8632622" y="6139952"/>
                  <a:pt x="8634497" y="6142768"/>
                </a:cubicBezTo>
                <a:cubicBezTo>
                  <a:pt x="8636372" y="6144645"/>
                  <a:pt x="8637310" y="6147461"/>
                  <a:pt x="8638248" y="6151216"/>
                </a:cubicBezTo>
                <a:cubicBezTo>
                  <a:pt x="8639186" y="6154970"/>
                  <a:pt x="8639186" y="6158725"/>
                  <a:pt x="8639186" y="6162479"/>
                </a:cubicBezTo>
                <a:lnTo>
                  <a:pt x="8639186" y="6219737"/>
                </a:lnTo>
                <a:cubicBezTo>
                  <a:pt x="8639186" y="6220675"/>
                  <a:pt x="8639186" y="6221614"/>
                  <a:pt x="8639186" y="6221614"/>
                </a:cubicBezTo>
                <a:cubicBezTo>
                  <a:pt x="8639186" y="6221614"/>
                  <a:pt x="8639186" y="6222553"/>
                  <a:pt x="8640123" y="6222553"/>
                </a:cubicBezTo>
                <a:cubicBezTo>
                  <a:pt x="8641061" y="6223491"/>
                  <a:pt x="8641998" y="6223491"/>
                  <a:pt x="8642936" y="6223491"/>
                </a:cubicBezTo>
                <a:cubicBezTo>
                  <a:pt x="8643874" y="6223491"/>
                  <a:pt x="8644812" y="6223491"/>
                  <a:pt x="8646687" y="6223491"/>
                </a:cubicBezTo>
                <a:cubicBezTo>
                  <a:pt x="8647624" y="6223491"/>
                  <a:pt x="8649500" y="6223491"/>
                  <a:pt x="8650437" y="6223491"/>
                </a:cubicBezTo>
                <a:cubicBezTo>
                  <a:pt x="8651375" y="6223491"/>
                  <a:pt x="8652313" y="6222553"/>
                  <a:pt x="8653250" y="6222553"/>
                </a:cubicBezTo>
                <a:cubicBezTo>
                  <a:pt x="8654188" y="6222553"/>
                  <a:pt x="8655126" y="6221614"/>
                  <a:pt x="8655126" y="6221614"/>
                </a:cubicBezTo>
                <a:cubicBezTo>
                  <a:pt x="8655126" y="6220675"/>
                  <a:pt x="8655126" y="6220675"/>
                  <a:pt x="8655126" y="6219737"/>
                </a:cubicBezTo>
                <a:lnTo>
                  <a:pt x="8655126" y="6153093"/>
                </a:lnTo>
                <a:cubicBezTo>
                  <a:pt x="8659814" y="6146522"/>
                  <a:pt x="8664502" y="6141829"/>
                  <a:pt x="8668253" y="6139013"/>
                </a:cubicBezTo>
                <a:cubicBezTo>
                  <a:pt x="8672004" y="6136197"/>
                  <a:pt x="8676692" y="6134320"/>
                  <a:pt x="8680443" y="6134320"/>
                </a:cubicBezTo>
                <a:cubicBezTo>
                  <a:pt x="8683256" y="6134320"/>
                  <a:pt x="8686069" y="6135259"/>
                  <a:pt x="8688882" y="6136197"/>
                </a:cubicBezTo>
                <a:cubicBezTo>
                  <a:pt x="8690757" y="6138075"/>
                  <a:pt x="8692632" y="6139013"/>
                  <a:pt x="8694508" y="6141829"/>
                </a:cubicBezTo>
                <a:cubicBezTo>
                  <a:pt x="8696383" y="6143706"/>
                  <a:pt x="8697321" y="6146522"/>
                  <a:pt x="8698258" y="6150277"/>
                </a:cubicBezTo>
                <a:cubicBezTo>
                  <a:pt x="8699196" y="6154032"/>
                  <a:pt x="8699196" y="6157786"/>
                  <a:pt x="8699196" y="6161541"/>
                </a:cubicBezTo>
                <a:lnTo>
                  <a:pt x="8699196" y="6218798"/>
                </a:lnTo>
                <a:cubicBezTo>
                  <a:pt x="8699196" y="6219737"/>
                  <a:pt x="8699196" y="6220675"/>
                  <a:pt x="8699196" y="6220675"/>
                </a:cubicBezTo>
                <a:cubicBezTo>
                  <a:pt x="8700134" y="6220675"/>
                  <a:pt x="8700134" y="6220675"/>
                  <a:pt x="8701071" y="6221614"/>
                </a:cubicBezTo>
                <a:cubicBezTo>
                  <a:pt x="8702009" y="6222553"/>
                  <a:pt x="8702947" y="6222553"/>
                  <a:pt x="8703884" y="6222553"/>
                </a:cubicBezTo>
                <a:cubicBezTo>
                  <a:pt x="8705760" y="6222553"/>
                  <a:pt x="8706697" y="6222553"/>
                  <a:pt x="8708573" y="6222553"/>
                </a:cubicBezTo>
                <a:cubicBezTo>
                  <a:pt x="8709510" y="6222553"/>
                  <a:pt x="8711386" y="6222553"/>
                  <a:pt x="8712323" y="6222553"/>
                </a:cubicBezTo>
                <a:cubicBezTo>
                  <a:pt x="8713261" y="6222553"/>
                  <a:pt x="8715136" y="6221614"/>
                  <a:pt x="8715136" y="6221614"/>
                </a:cubicBezTo>
                <a:cubicBezTo>
                  <a:pt x="8715136" y="6221614"/>
                  <a:pt x="8716074" y="6221614"/>
                  <a:pt x="8716074" y="6220675"/>
                </a:cubicBezTo>
                <a:cubicBezTo>
                  <a:pt x="8716074" y="6219737"/>
                  <a:pt x="8716074" y="6219737"/>
                  <a:pt x="8716074" y="6218798"/>
                </a:cubicBezTo>
                <a:lnTo>
                  <a:pt x="8719825" y="6218798"/>
                </a:lnTo>
                <a:lnTo>
                  <a:pt x="8719825" y="6156848"/>
                </a:lnTo>
                <a:cubicBezTo>
                  <a:pt x="8719825" y="6152154"/>
                  <a:pt x="8718887" y="6146522"/>
                  <a:pt x="8717949" y="6141829"/>
                </a:cubicBezTo>
                <a:cubicBezTo>
                  <a:pt x="8717012" y="6137136"/>
                  <a:pt x="8715136" y="6133381"/>
                  <a:pt x="8712323" y="6129627"/>
                </a:cubicBezTo>
                <a:cubicBezTo>
                  <a:pt x="8709510" y="6125872"/>
                  <a:pt x="8705760" y="6123056"/>
                  <a:pt x="8702009" y="6121179"/>
                </a:cubicBezTo>
                <a:cubicBezTo>
                  <a:pt x="8698258" y="6119302"/>
                  <a:pt x="8693570" y="6118363"/>
                  <a:pt x="8687007" y="6118363"/>
                </a:cubicBezTo>
                <a:cubicBezTo>
                  <a:pt x="8684193" y="6118363"/>
                  <a:pt x="8681380" y="6119302"/>
                  <a:pt x="8679505" y="6119302"/>
                </a:cubicBezTo>
                <a:cubicBezTo>
                  <a:pt x="8677630" y="6119302"/>
                  <a:pt x="8674817" y="6120240"/>
                  <a:pt x="8672004" y="6122118"/>
                </a:cubicBezTo>
                <a:cubicBezTo>
                  <a:pt x="8669191" y="6123056"/>
                  <a:pt x="8666378" y="6124934"/>
                  <a:pt x="8663565" y="6127749"/>
                </a:cubicBezTo>
                <a:cubicBezTo>
                  <a:pt x="8660752" y="6129627"/>
                  <a:pt x="8657001" y="6132443"/>
                  <a:pt x="8654188" y="6136197"/>
                </a:cubicBezTo>
                <a:cubicBezTo>
                  <a:pt x="8653250" y="6133381"/>
                  <a:pt x="8652313" y="6130565"/>
                  <a:pt x="8650437" y="6128688"/>
                </a:cubicBezTo>
                <a:cubicBezTo>
                  <a:pt x="8648562" y="6126811"/>
                  <a:pt x="8646687" y="6124934"/>
                  <a:pt x="8643874" y="6123056"/>
                </a:cubicBezTo>
                <a:cubicBezTo>
                  <a:pt x="8641061" y="6121179"/>
                  <a:pt x="8638248" y="6120240"/>
                  <a:pt x="8635435" y="6119302"/>
                </a:cubicBezTo>
                <a:cubicBezTo>
                  <a:pt x="8632622" y="6118363"/>
                  <a:pt x="8628871" y="6118363"/>
                  <a:pt x="8625121" y="6118363"/>
                </a:cubicBezTo>
                <a:close/>
                <a:moveTo>
                  <a:pt x="8391643" y="6118363"/>
                </a:moveTo>
                <a:cubicBezTo>
                  <a:pt x="8389767" y="6118363"/>
                  <a:pt x="8387892" y="6118363"/>
                  <a:pt x="8386017" y="6119302"/>
                </a:cubicBezTo>
                <a:cubicBezTo>
                  <a:pt x="8384141" y="6120240"/>
                  <a:pt x="8382266" y="6121179"/>
                  <a:pt x="8380391" y="6122118"/>
                </a:cubicBezTo>
                <a:cubicBezTo>
                  <a:pt x="8378515" y="6123056"/>
                  <a:pt x="8375702" y="6124934"/>
                  <a:pt x="8373827" y="6127749"/>
                </a:cubicBezTo>
                <a:cubicBezTo>
                  <a:pt x="8371014" y="6130565"/>
                  <a:pt x="8369139" y="6133381"/>
                  <a:pt x="8366326" y="6137136"/>
                </a:cubicBezTo>
                <a:lnTo>
                  <a:pt x="8366326" y="6123056"/>
                </a:lnTo>
                <a:cubicBezTo>
                  <a:pt x="8366326" y="6122118"/>
                  <a:pt x="8366326" y="6121179"/>
                  <a:pt x="8366326" y="6121179"/>
                </a:cubicBezTo>
                <a:cubicBezTo>
                  <a:pt x="8366326" y="6121179"/>
                  <a:pt x="8366326" y="6121179"/>
                  <a:pt x="8365388" y="6120240"/>
                </a:cubicBezTo>
                <a:cubicBezTo>
                  <a:pt x="8364450" y="6119302"/>
                  <a:pt x="8363513" y="6119302"/>
                  <a:pt x="8362575" y="6119302"/>
                </a:cubicBezTo>
                <a:cubicBezTo>
                  <a:pt x="8361637" y="6119302"/>
                  <a:pt x="8360700" y="6119302"/>
                  <a:pt x="8358824" y="6119302"/>
                </a:cubicBezTo>
                <a:cubicBezTo>
                  <a:pt x="8356949" y="6119302"/>
                  <a:pt x="8356011" y="6119302"/>
                  <a:pt x="8355074" y="6119302"/>
                </a:cubicBezTo>
                <a:cubicBezTo>
                  <a:pt x="8354136" y="6119302"/>
                  <a:pt x="8353198" y="6120240"/>
                  <a:pt x="8352261" y="6120240"/>
                </a:cubicBezTo>
                <a:cubicBezTo>
                  <a:pt x="8352261" y="6120240"/>
                  <a:pt x="8351323" y="6121179"/>
                  <a:pt x="8351323" y="6121179"/>
                </a:cubicBezTo>
                <a:cubicBezTo>
                  <a:pt x="8351323" y="6122118"/>
                  <a:pt x="8351323" y="6122118"/>
                  <a:pt x="8351323" y="6123056"/>
                </a:cubicBezTo>
                <a:lnTo>
                  <a:pt x="8351323" y="6218798"/>
                </a:lnTo>
                <a:cubicBezTo>
                  <a:pt x="8351323" y="6219737"/>
                  <a:pt x="8351323" y="6220675"/>
                  <a:pt x="8351323" y="6220675"/>
                </a:cubicBezTo>
                <a:cubicBezTo>
                  <a:pt x="8351323" y="6220675"/>
                  <a:pt x="8351323" y="6220675"/>
                  <a:pt x="8352261" y="6221614"/>
                </a:cubicBezTo>
                <a:cubicBezTo>
                  <a:pt x="8353198" y="6222553"/>
                  <a:pt x="8354136" y="6222553"/>
                  <a:pt x="8355074" y="6222553"/>
                </a:cubicBezTo>
                <a:cubicBezTo>
                  <a:pt x="8356011" y="6222553"/>
                  <a:pt x="8356949" y="6222553"/>
                  <a:pt x="8358824" y="6222553"/>
                </a:cubicBezTo>
                <a:cubicBezTo>
                  <a:pt x="8360700" y="6222553"/>
                  <a:pt x="8362575" y="6222553"/>
                  <a:pt x="8363513" y="6222553"/>
                </a:cubicBezTo>
                <a:cubicBezTo>
                  <a:pt x="8364450" y="6222553"/>
                  <a:pt x="8365388" y="6221614"/>
                  <a:pt x="8366326" y="6221614"/>
                </a:cubicBezTo>
                <a:cubicBezTo>
                  <a:pt x="8366326" y="6221614"/>
                  <a:pt x="8367263" y="6220675"/>
                  <a:pt x="8367263" y="6220675"/>
                </a:cubicBezTo>
                <a:cubicBezTo>
                  <a:pt x="8367263" y="6219737"/>
                  <a:pt x="8367263" y="6219737"/>
                  <a:pt x="8367263" y="6218798"/>
                </a:cubicBezTo>
                <a:lnTo>
                  <a:pt x="8367263" y="6155909"/>
                </a:lnTo>
                <a:cubicBezTo>
                  <a:pt x="8369139" y="6152154"/>
                  <a:pt x="8371952" y="6149338"/>
                  <a:pt x="8373827" y="6146522"/>
                </a:cubicBezTo>
                <a:cubicBezTo>
                  <a:pt x="8375702" y="6143706"/>
                  <a:pt x="8377578" y="6141829"/>
                  <a:pt x="8379453" y="6139952"/>
                </a:cubicBezTo>
                <a:cubicBezTo>
                  <a:pt x="8381328" y="6138075"/>
                  <a:pt x="8383204" y="6137136"/>
                  <a:pt x="8385079" y="6136197"/>
                </a:cubicBezTo>
                <a:cubicBezTo>
                  <a:pt x="8386954" y="6135259"/>
                  <a:pt x="8388830" y="6135259"/>
                  <a:pt x="8390705" y="6135259"/>
                </a:cubicBezTo>
                <a:cubicBezTo>
                  <a:pt x="8391643" y="6135259"/>
                  <a:pt x="8393518" y="6135259"/>
                  <a:pt x="8394456" y="6135259"/>
                </a:cubicBezTo>
                <a:cubicBezTo>
                  <a:pt x="8396331" y="6135259"/>
                  <a:pt x="8397269" y="6136197"/>
                  <a:pt x="8398206" y="6136197"/>
                </a:cubicBezTo>
                <a:cubicBezTo>
                  <a:pt x="8399144" y="6136197"/>
                  <a:pt x="8400082" y="6136197"/>
                  <a:pt x="8401019" y="6137136"/>
                </a:cubicBezTo>
                <a:cubicBezTo>
                  <a:pt x="8401957" y="6138075"/>
                  <a:pt x="8402895" y="6138075"/>
                  <a:pt x="8402895" y="6138075"/>
                </a:cubicBezTo>
                <a:cubicBezTo>
                  <a:pt x="8402895" y="6138075"/>
                  <a:pt x="8403832" y="6137136"/>
                  <a:pt x="8403832" y="6137136"/>
                </a:cubicBezTo>
                <a:cubicBezTo>
                  <a:pt x="8403832" y="6137136"/>
                  <a:pt x="8404770" y="6137136"/>
                  <a:pt x="8404770" y="6136197"/>
                </a:cubicBezTo>
                <a:cubicBezTo>
                  <a:pt x="8404770" y="6135259"/>
                  <a:pt x="8404770" y="6134320"/>
                  <a:pt x="8404770" y="6133381"/>
                </a:cubicBezTo>
                <a:cubicBezTo>
                  <a:pt x="8404770" y="6132443"/>
                  <a:pt x="8404770" y="6131504"/>
                  <a:pt x="8404770" y="6129627"/>
                </a:cubicBezTo>
                <a:cubicBezTo>
                  <a:pt x="8404770" y="6127749"/>
                  <a:pt x="8404770" y="6125872"/>
                  <a:pt x="8404770" y="6124934"/>
                </a:cubicBezTo>
                <a:cubicBezTo>
                  <a:pt x="8404770" y="6123995"/>
                  <a:pt x="8404770" y="6123995"/>
                  <a:pt x="8404770" y="6123056"/>
                </a:cubicBezTo>
                <a:cubicBezTo>
                  <a:pt x="8404770" y="6123056"/>
                  <a:pt x="8404770" y="6122118"/>
                  <a:pt x="8404770" y="6122118"/>
                </a:cubicBezTo>
                <a:cubicBezTo>
                  <a:pt x="8404770" y="6122118"/>
                  <a:pt x="8403832" y="6121179"/>
                  <a:pt x="8403832" y="6121179"/>
                </a:cubicBezTo>
                <a:cubicBezTo>
                  <a:pt x="8403832" y="6121179"/>
                  <a:pt x="8402895" y="6120240"/>
                  <a:pt x="8401957" y="6120240"/>
                </a:cubicBezTo>
                <a:cubicBezTo>
                  <a:pt x="8401019" y="6120240"/>
                  <a:pt x="8399144" y="6119302"/>
                  <a:pt x="8398206" y="6119302"/>
                </a:cubicBezTo>
                <a:cubicBezTo>
                  <a:pt x="8397269" y="6118363"/>
                  <a:pt x="8395393" y="6118363"/>
                  <a:pt x="8394456" y="6118363"/>
                </a:cubicBezTo>
                <a:cubicBezTo>
                  <a:pt x="8393518" y="6118363"/>
                  <a:pt x="8392580" y="6118363"/>
                  <a:pt x="8391643" y="6118363"/>
                </a:cubicBezTo>
                <a:close/>
                <a:moveTo>
                  <a:pt x="8176917" y="6118363"/>
                </a:moveTo>
                <a:cubicBezTo>
                  <a:pt x="8171291" y="6118363"/>
                  <a:pt x="8166603" y="6119302"/>
                  <a:pt x="8160977" y="6122118"/>
                </a:cubicBezTo>
                <a:cubicBezTo>
                  <a:pt x="8155351" y="6124934"/>
                  <a:pt x="8150663" y="6129627"/>
                  <a:pt x="8145037" y="6135259"/>
                </a:cubicBezTo>
                <a:lnTo>
                  <a:pt x="8145037" y="6123056"/>
                </a:lnTo>
                <a:cubicBezTo>
                  <a:pt x="8145037" y="6122118"/>
                  <a:pt x="8145037" y="6121179"/>
                  <a:pt x="8145037" y="6121179"/>
                </a:cubicBezTo>
                <a:cubicBezTo>
                  <a:pt x="8145037" y="6121179"/>
                  <a:pt x="8145037" y="6121179"/>
                  <a:pt x="8144099" y="6120240"/>
                </a:cubicBezTo>
                <a:cubicBezTo>
                  <a:pt x="8143161" y="6119302"/>
                  <a:pt x="8142224" y="6119302"/>
                  <a:pt x="8141286" y="6119302"/>
                </a:cubicBezTo>
                <a:cubicBezTo>
                  <a:pt x="8140348" y="6119302"/>
                  <a:pt x="8139411" y="6119302"/>
                  <a:pt x="8137535" y="6119302"/>
                </a:cubicBezTo>
                <a:cubicBezTo>
                  <a:pt x="8135660" y="6119302"/>
                  <a:pt x="8134722" y="6119302"/>
                  <a:pt x="8133785" y="6119302"/>
                </a:cubicBezTo>
                <a:cubicBezTo>
                  <a:pt x="8132847" y="6119302"/>
                  <a:pt x="8131909" y="6120240"/>
                  <a:pt x="8130972" y="6120240"/>
                </a:cubicBezTo>
                <a:cubicBezTo>
                  <a:pt x="8130972" y="6120240"/>
                  <a:pt x="8130034" y="6121179"/>
                  <a:pt x="8130034" y="6121179"/>
                </a:cubicBezTo>
                <a:cubicBezTo>
                  <a:pt x="8130034" y="6122118"/>
                  <a:pt x="8130034" y="6122118"/>
                  <a:pt x="8130034" y="6123056"/>
                </a:cubicBezTo>
                <a:lnTo>
                  <a:pt x="8130034" y="6219737"/>
                </a:lnTo>
                <a:cubicBezTo>
                  <a:pt x="8130034" y="6220675"/>
                  <a:pt x="8130034" y="6221614"/>
                  <a:pt x="8130034" y="6221614"/>
                </a:cubicBezTo>
                <a:cubicBezTo>
                  <a:pt x="8130034" y="6221614"/>
                  <a:pt x="8130034" y="6221614"/>
                  <a:pt x="8130972" y="6222553"/>
                </a:cubicBezTo>
                <a:cubicBezTo>
                  <a:pt x="8131909" y="6223491"/>
                  <a:pt x="8132847" y="6223491"/>
                  <a:pt x="8133785" y="6223491"/>
                </a:cubicBezTo>
                <a:cubicBezTo>
                  <a:pt x="8134722" y="6223491"/>
                  <a:pt x="8135660" y="6223491"/>
                  <a:pt x="8137535" y="6223491"/>
                </a:cubicBezTo>
                <a:cubicBezTo>
                  <a:pt x="8139411" y="6223491"/>
                  <a:pt x="8141286" y="6223491"/>
                  <a:pt x="8142224" y="6223491"/>
                </a:cubicBezTo>
                <a:cubicBezTo>
                  <a:pt x="8143161" y="6223491"/>
                  <a:pt x="8144099" y="6222553"/>
                  <a:pt x="8145037" y="6222553"/>
                </a:cubicBezTo>
                <a:cubicBezTo>
                  <a:pt x="8145037" y="6222553"/>
                  <a:pt x="8145974" y="6221614"/>
                  <a:pt x="8145974" y="6221614"/>
                </a:cubicBezTo>
                <a:cubicBezTo>
                  <a:pt x="8145974" y="6220675"/>
                  <a:pt x="8145974" y="6220675"/>
                  <a:pt x="8145974" y="6219737"/>
                </a:cubicBezTo>
                <a:lnTo>
                  <a:pt x="8145974" y="6153093"/>
                </a:lnTo>
                <a:cubicBezTo>
                  <a:pt x="8150663" y="6146522"/>
                  <a:pt x="8155351" y="6141829"/>
                  <a:pt x="8160039" y="6139013"/>
                </a:cubicBezTo>
                <a:cubicBezTo>
                  <a:pt x="8164728" y="6136197"/>
                  <a:pt x="8168478" y="6134320"/>
                  <a:pt x="8173167" y="6134320"/>
                </a:cubicBezTo>
                <a:cubicBezTo>
                  <a:pt x="8176917" y="6134320"/>
                  <a:pt x="8179730" y="6135259"/>
                  <a:pt x="8182543" y="6136197"/>
                </a:cubicBezTo>
                <a:cubicBezTo>
                  <a:pt x="8185356" y="6138075"/>
                  <a:pt x="8187231" y="6139952"/>
                  <a:pt x="8189107" y="6141829"/>
                </a:cubicBezTo>
                <a:cubicBezTo>
                  <a:pt x="8190982" y="6143706"/>
                  <a:pt x="8191920" y="6146522"/>
                  <a:pt x="8192858" y="6150277"/>
                </a:cubicBezTo>
                <a:cubicBezTo>
                  <a:pt x="8193795" y="6154032"/>
                  <a:pt x="8193795" y="6157786"/>
                  <a:pt x="8193795" y="6163418"/>
                </a:cubicBezTo>
                <a:lnTo>
                  <a:pt x="8193795" y="6218798"/>
                </a:lnTo>
                <a:cubicBezTo>
                  <a:pt x="8193795" y="6219737"/>
                  <a:pt x="8193795" y="6220675"/>
                  <a:pt x="8193795" y="6220675"/>
                </a:cubicBezTo>
                <a:cubicBezTo>
                  <a:pt x="8193795" y="6220675"/>
                  <a:pt x="8193795" y="6220675"/>
                  <a:pt x="8194733" y="6221614"/>
                </a:cubicBezTo>
                <a:cubicBezTo>
                  <a:pt x="8195671" y="6222553"/>
                  <a:pt x="8196608" y="6222553"/>
                  <a:pt x="8197546" y="6222553"/>
                </a:cubicBezTo>
                <a:cubicBezTo>
                  <a:pt x="8199421" y="6222553"/>
                  <a:pt x="8200359" y="6222553"/>
                  <a:pt x="8202234" y="6222553"/>
                </a:cubicBezTo>
                <a:cubicBezTo>
                  <a:pt x="8203172" y="6222553"/>
                  <a:pt x="8205047" y="6222553"/>
                  <a:pt x="8205985" y="6222553"/>
                </a:cubicBezTo>
                <a:cubicBezTo>
                  <a:pt x="8206923" y="6222553"/>
                  <a:pt x="8208798" y="6221614"/>
                  <a:pt x="8208798" y="6221614"/>
                </a:cubicBezTo>
                <a:cubicBezTo>
                  <a:pt x="8208798" y="6221614"/>
                  <a:pt x="8209736" y="6220675"/>
                  <a:pt x="8209736" y="6220675"/>
                </a:cubicBezTo>
                <a:cubicBezTo>
                  <a:pt x="8209736" y="6219737"/>
                  <a:pt x="8209736" y="6219737"/>
                  <a:pt x="8209736" y="6218798"/>
                </a:cubicBezTo>
                <a:lnTo>
                  <a:pt x="8210673" y="6218798"/>
                </a:lnTo>
                <a:lnTo>
                  <a:pt x="8210673" y="6158725"/>
                </a:lnTo>
                <a:cubicBezTo>
                  <a:pt x="8210673" y="6152154"/>
                  <a:pt x="8209736" y="6146522"/>
                  <a:pt x="8208798" y="6141829"/>
                </a:cubicBezTo>
                <a:cubicBezTo>
                  <a:pt x="8207860" y="6137136"/>
                  <a:pt x="8205985" y="6133381"/>
                  <a:pt x="8203172" y="6129627"/>
                </a:cubicBezTo>
                <a:cubicBezTo>
                  <a:pt x="8200359" y="6125872"/>
                  <a:pt x="8197546" y="6123056"/>
                  <a:pt x="8192858" y="6121179"/>
                </a:cubicBezTo>
                <a:cubicBezTo>
                  <a:pt x="8188169" y="6119302"/>
                  <a:pt x="8183481" y="6118363"/>
                  <a:pt x="8176917" y="6118363"/>
                </a:cubicBezTo>
                <a:close/>
                <a:moveTo>
                  <a:pt x="10754559" y="6117425"/>
                </a:moveTo>
                <a:cubicBezTo>
                  <a:pt x="10747995" y="6117425"/>
                  <a:pt x="10742370" y="6118364"/>
                  <a:pt x="10736743" y="6120241"/>
                </a:cubicBezTo>
                <a:cubicBezTo>
                  <a:pt x="10731117" y="6122118"/>
                  <a:pt x="10726429" y="6124934"/>
                  <a:pt x="10722678" y="6129627"/>
                </a:cubicBezTo>
                <a:cubicBezTo>
                  <a:pt x="10718928" y="6134321"/>
                  <a:pt x="10715177" y="6139953"/>
                  <a:pt x="10713302" y="6146523"/>
                </a:cubicBezTo>
                <a:cubicBezTo>
                  <a:pt x="10710489" y="6153094"/>
                  <a:pt x="10709551" y="6161541"/>
                  <a:pt x="10709551" y="6170928"/>
                </a:cubicBezTo>
                <a:cubicBezTo>
                  <a:pt x="10709551" y="6179376"/>
                  <a:pt x="10710489" y="6185946"/>
                  <a:pt x="10712364" y="6192517"/>
                </a:cubicBezTo>
                <a:cubicBezTo>
                  <a:pt x="10714240" y="6199087"/>
                  <a:pt x="10717052" y="6203780"/>
                  <a:pt x="10720803" y="6208474"/>
                </a:cubicBezTo>
                <a:cubicBezTo>
                  <a:pt x="10724554" y="6213167"/>
                  <a:pt x="10728305" y="6216921"/>
                  <a:pt x="10733930" y="6218799"/>
                </a:cubicBezTo>
                <a:cubicBezTo>
                  <a:pt x="10738619" y="6221615"/>
                  <a:pt x="10745182" y="6222553"/>
                  <a:pt x="10751746" y="6222553"/>
                </a:cubicBezTo>
                <a:cubicBezTo>
                  <a:pt x="10754559" y="6222553"/>
                  <a:pt x="10758309" y="6222553"/>
                  <a:pt x="10761123" y="6221615"/>
                </a:cubicBezTo>
                <a:cubicBezTo>
                  <a:pt x="10763936" y="6220676"/>
                  <a:pt x="10766749" y="6219737"/>
                  <a:pt x="10769562" y="6218799"/>
                </a:cubicBezTo>
                <a:cubicBezTo>
                  <a:pt x="10772374" y="6217860"/>
                  <a:pt x="10775188" y="6215983"/>
                  <a:pt x="10777063" y="6215044"/>
                </a:cubicBezTo>
                <a:cubicBezTo>
                  <a:pt x="10778938" y="6214106"/>
                  <a:pt x="10780814" y="6213167"/>
                  <a:pt x="10781751" y="6212228"/>
                </a:cubicBezTo>
                <a:cubicBezTo>
                  <a:pt x="10782689" y="6211290"/>
                  <a:pt x="10782689" y="6211290"/>
                  <a:pt x="10783626" y="6210351"/>
                </a:cubicBezTo>
                <a:cubicBezTo>
                  <a:pt x="10784565" y="6209412"/>
                  <a:pt x="10784565" y="6209412"/>
                  <a:pt x="10784565" y="6208474"/>
                </a:cubicBezTo>
                <a:cubicBezTo>
                  <a:pt x="10784565" y="6208474"/>
                  <a:pt x="10784565" y="6207535"/>
                  <a:pt x="10784565" y="6206596"/>
                </a:cubicBezTo>
                <a:cubicBezTo>
                  <a:pt x="10784565" y="6205658"/>
                  <a:pt x="10784565" y="6204719"/>
                  <a:pt x="10784565" y="6203780"/>
                </a:cubicBezTo>
                <a:cubicBezTo>
                  <a:pt x="10784565" y="6202842"/>
                  <a:pt x="10784565" y="6200965"/>
                  <a:pt x="10783626" y="6197210"/>
                </a:cubicBezTo>
                <a:cubicBezTo>
                  <a:pt x="10782689" y="6196271"/>
                  <a:pt x="10782689" y="6195333"/>
                  <a:pt x="10782689" y="6194394"/>
                </a:cubicBezTo>
                <a:cubicBezTo>
                  <a:pt x="10782689" y="6193455"/>
                  <a:pt x="10781751" y="6192517"/>
                  <a:pt x="10781751" y="6192517"/>
                </a:cubicBezTo>
                <a:cubicBezTo>
                  <a:pt x="10781751" y="6192517"/>
                  <a:pt x="10781751" y="6192517"/>
                  <a:pt x="10780814" y="6192517"/>
                </a:cubicBezTo>
                <a:cubicBezTo>
                  <a:pt x="10779876" y="6192517"/>
                  <a:pt x="10778938" y="6193455"/>
                  <a:pt x="10777063" y="6194394"/>
                </a:cubicBezTo>
                <a:cubicBezTo>
                  <a:pt x="10775188" y="6195333"/>
                  <a:pt x="10773312" y="6197210"/>
                  <a:pt x="10771437" y="6198149"/>
                </a:cubicBezTo>
                <a:cubicBezTo>
                  <a:pt x="10769562" y="6199087"/>
                  <a:pt x="10766749" y="6200965"/>
                  <a:pt x="10763936" y="6201903"/>
                </a:cubicBezTo>
                <a:cubicBezTo>
                  <a:pt x="10761123" y="6202842"/>
                  <a:pt x="10757372" y="6203780"/>
                  <a:pt x="10753621" y="6203780"/>
                </a:cubicBezTo>
                <a:cubicBezTo>
                  <a:pt x="10748933" y="6203780"/>
                  <a:pt x="10745182" y="6203780"/>
                  <a:pt x="10742370" y="6201903"/>
                </a:cubicBezTo>
                <a:cubicBezTo>
                  <a:pt x="10738619" y="6200965"/>
                  <a:pt x="10735806" y="6198149"/>
                  <a:pt x="10733930" y="6195333"/>
                </a:cubicBezTo>
                <a:cubicBezTo>
                  <a:pt x="10732055" y="6192517"/>
                  <a:pt x="10730179" y="6188762"/>
                  <a:pt x="10729242" y="6184069"/>
                </a:cubicBezTo>
                <a:cubicBezTo>
                  <a:pt x="10728305" y="6179376"/>
                  <a:pt x="10727367" y="6174682"/>
                  <a:pt x="10727367" y="6168112"/>
                </a:cubicBezTo>
                <a:cubicBezTo>
                  <a:pt x="10727367" y="6155909"/>
                  <a:pt x="10729242" y="6146523"/>
                  <a:pt x="10733930" y="6139953"/>
                </a:cubicBezTo>
                <a:cubicBezTo>
                  <a:pt x="10738619" y="6133382"/>
                  <a:pt x="10745182" y="6130566"/>
                  <a:pt x="10753621" y="6130566"/>
                </a:cubicBezTo>
                <a:cubicBezTo>
                  <a:pt x="10757372" y="6130566"/>
                  <a:pt x="10761123" y="6131505"/>
                  <a:pt x="10763936" y="6132443"/>
                </a:cubicBezTo>
                <a:cubicBezTo>
                  <a:pt x="10766749" y="6133382"/>
                  <a:pt x="10768624" y="6135259"/>
                  <a:pt x="10771437" y="6136198"/>
                </a:cubicBezTo>
                <a:cubicBezTo>
                  <a:pt x="10774250" y="6137137"/>
                  <a:pt x="10776125" y="6139014"/>
                  <a:pt x="10777063" y="6139953"/>
                </a:cubicBezTo>
                <a:cubicBezTo>
                  <a:pt x="10778938" y="6140891"/>
                  <a:pt x="10779876" y="6141830"/>
                  <a:pt x="10780814" y="6141830"/>
                </a:cubicBezTo>
                <a:cubicBezTo>
                  <a:pt x="10780814" y="6141830"/>
                  <a:pt x="10781751" y="6140891"/>
                  <a:pt x="10782689" y="6139953"/>
                </a:cubicBezTo>
                <a:cubicBezTo>
                  <a:pt x="10783626" y="6139014"/>
                  <a:pt x="10783626" y="6137137"/>
                  <a:pt x="10783626" y="6134321"/>
                </a:cubicBezTo>
                <a:cubicBezTo>
                  <a:pt x="10783626" y="6133382"/>
                  <a:pt x="10783626" y="6131505"/>
                  <a:pt x="10783626" y="6131505"/>
                </a:cubicBezTo>
                <a:cubicBezTo>
                  <a:pt x="10783626" y="6131505"/>
                  <a:pt x="10783626" y="6130566"/>
                  <a:pt x="10783626" y="6129627"/>
                </a:cubicBezTo>
                <a:cubicBezTo>
                  <a:pt x="10783626" y="6128689"/>
                  <a:pt x="10782689" y="6128689"/>
                  <a:pt x="10782689" y="6127750"/>
                </a:cubicBezTo>
                <a:cubicBezTo>
                  <a:pt x="10782689" y="6127750"/>
                  <a:pt x="10781751" y="6126811"/>
                  <a:pt x="10780814" y="6125873"/>
                </a:cubicBezTo>
                <a:cubicBezTo>
                  <a:pt x="10779876" y="6124934"/>
                  <a:pt x="10778938" y="6123996"/>
                  <a:pt x="10777063" y="6123057"/>
                </a:cubicBezTo>
                <a:cubicBezTo>
                  <a:pt x="10775188" y="6122118"/>
                  <a:pt x="10773312" y="6121180"/>
                  <a:pt x="10770500" y="6120241"/>
                </a:cubicBezTo>
                <a:cubicBezTo>
                  <a:pt x="10768624" y="6119302"/>
                  <a:pt x="10765811" y="6119302"/>
                  <a:pt x="10762998" y="6118364"/>
                </a:cubicBezTo>
                <a:cubicBezTo>
                  <a:pt x="10760185" y="6117425"/>
                  <a:pt x="10757372" y="6117425"/>
                  <a:pt x="10754559" y="6117425"/>
                </a:cubicBezTo>
                <a:close/>
                <a:moveTo>
                  <a:pt x="9155840" y="6117425"/>
                </a:moveTo>
                <a:cubicBezTo>
                  <a:pt x="9150214" y="6117425"/>
                  <a:pt x="9144588" y="6119302"/>
                  <a:pt x="9140837" y="6120241"/>
                </a:cubicBezTo>
                <a:cubicBezTo>
                  <a:pt x="9137087" y="6121180"/>
                  <a:pt x="9132398" y="6123057"/>
                  <a:pt x="9129585" y="6126811"/>
                </a:cubicBezTo>
                <a:cubicBezTo>
                  <a:pt x="9126772" y="6130566"/>
                  <a:pt x="9123959" y="6133382"/>
                  <a:pt x="9122084" y="6138075"/>
                </a:cubicBezTo>
                <a:cubicBezTo>
                  <a:pt x="9120208" y="6142768"/>
                  <a:pt x="9119271" y="6147462"/>
                  <a:pt x="9119271" y="6153094"/>
                </a:cubicBezTo>
                <a:cubicBezTo>
                  <a:pt x="9119271" y="6157787"/>
                  <a:pt x="9119271" y="6162480"/>
                  <a:pt x="9121146" y="6165296"/>
                </a:cubicBezTo>
                <a:cubicBezTo>
                  <a:pt x="9123022" y="6168112"/>
                  <a:pt x="9124897" y="6170928"/>
                  <a:pt x="9126772" y="6173744"/>
                </a:cubicBezTo>
                <a:cubicBezTo>
                  <a:pt x="9123959" y="6176560"/>
                  <a:pt x="9122084" y="6179376"/>
                  <a:pt x="9120208" y="6183130"/>
                </a:cubicBezTo>
                <a:cubicBezTo>
                  <a:pt x="9118333" y="6185946"/>
                  <a:pt x="9117396" y="6189701"/>
                  <a:pt x="9117396" y="6194394"/>
                </a:cubicBezTo>
                <a:cubicBezTo>
                  <a:pt x="9117396" y="6197210"/>
                  <a:pt x="9118333" y="6200026"/>
                  <a:pt x="9120208" y="6202842"/>
                </a:cubicBezTo>
                <a:cubicBezTo>
                  <a:pt x="9122084" y="6205658"/>
                  <a:pt x="9123959" y="6207535"/>
                  <a:pt x="9127710" y="6209412"/>
                </a:cubicBezTo>
                <a:cubicBezTo>
                  <a:pt x="9125835" y="6211290"/>
                  <a:pt x="9123959" y="6213167"/>
                  <a:pt x="9122084" y="6215044"/>
                </a:cubicBezTo>
                <a:cubicBezTo>
                  <a:pt x="9120208" y="6216921"/>
                  <a:pt x="9118333" y="6218799"/>
                  <a:pt x="9117396" y="6220676"/>
                </a:cubicBezTo>
                <a:cubicBezTo>
                  <a:pt x="9116458" y="6222553"/>
                  <a:pt x="9115520" y="6225369"/>
                  <a:pt x="9114582" y="6227247"/>
                </a:cubicBezTo>
                <a:cubicBezTo>
                  <a:pt x="9113645" y="6229124"/>
                  <a:pt x="9113645" y="6231940"/>
                  <a:pt x="9113645" y="6233817"/>
                </a:cubicBezTo>
                <a:cubicBezTo>
                  <a:pt x="9113645" y="6237572"/>
                  <a:pt x="9113645" y="6241326"/>
                  <a:pt x="9115520" y="6244142"/>
                </a:cubicBezTo>
                <a:cubicBezTo>
                  <a:pt x="9117396" y="6247897"/>
                  <a:pt x="9119271" y="6250713"/>
                  <a:pt x="9123022" y="6252590"/>
                </a:cubicBezTo>
                <a:cubicBezTo>
                  <a:pt x="9126772" y="6255406"/>
                  <a:pt x="9130523" y="6257283"/>
                  <a:pt x="9136149" y="6258222"/>
                </a:cubicBezTo>
                <a:cubicBezTo>
                  <a:pt x="9141775" y="6259161"/>
                  <a:pt x="9148338" y="6260099"/>
                  <a:pt x="9155840" y="6260099"/>
                </a:cubicBezTo>
                <a:cubicBezTo>
                  <a:pt x="9163341" y="6260099"/>
                  <a:pt x="9170842" y="6259161"/>
                  <a:pt x="9176468" y="6257283"/>
                </a:cubicBezTo>
                <a:cubicBezTo>
                  <a:pt x="9182094" y="6255406"/>
                  <a:pt x="9186783" y="6252590"/>
                  <a:pt x="9190533" y="6249774"/>
                </a:cubicBezTo>
                <a:cubicBezTo>
                  <a:pt x="9194284" y="6246958"/>
                  <a:pt x="9197097" y="6243204"/>
                  <a:pt x="9198972" y="6239449"/>
                </a:cubicBezTo>
                <a:cubicBezTo>
                  <a:pt x="9200848" y="6235694"/>
                  <a:pt x="9201785" y="6231940"/>
                  <a:pt x="9201785" y="6227247"/>
                </a:cubicBezTo>
                <a:cubicBezTo>
                  <a:pt x="9201785" y="6222553"/>
                  <a:pt x="9200848" y="6218799"/>
                  <a:pt x="9198972" y="6215983"/>
                </a:cubicBezTo>
                <a:cubicBezTo>
                  <a:pt x="9197097" y="6213167"/>
                  <a:pt x="9195222" y="6210351"/>
                  <a:pt x="9192409" y="6208474"/>
                </a:cubicBezTo>
                <a:cubicBezTo>
                  <a:pt x="9189596" y="6206596"/>
                  <a:pt x="9185845" y="6204719"/>
                  <a:pt x="9182094" y="6203780"/>
                </a:cubicBezTo>
                <a:cubicBezTo>
                  <a:pt x="9178344" y="6202842"/>
                  <a:pt x="9173656" y="6201903"/>
                  <a:pt x="9168967" y="6201903"/>
                </a:cubicBezTo>
                <a:lnTo>
                  <a:pt x="9144588" y="6200965"/>
                </a:lnTo>
                <a:cubicBezTo>
                  <a:pt x="9140837" y="6200965"/>
                  <a:pt x="9137087" y="6200026"/>
                  <a:pt x="9135211" y="6198149"/>
                </a:cubicBezTo>
                <a:cubicBezTo>
                  <a:pt x="9132398" y="6196271"/>
                  <a:pt x="9131461" y="6194394"/>
                  <a:pt x="9131461" y="6191578"/>
                </a:cubicBezTo>
                <a:cubicBezTo>
                  <a:pt x="9131461" y="6189701"/>
                  <a:pt x="9131461" y="6187823"/>
                  <a:pt x="9132398" y="6185946"/>
                </a:cubicBezTo>
                <a:cubicBezTo>
                  <a:pt x="9133336" y="6184069"/>
                  <a:pt x="9134273" y="6182192"/>
                  <a:pt x="9135211" y="6181253"/>
                </a:cubicBezTo>
                <a:cubicBezTo>
                  <a:pt x="9137087" y="6183130"/>
                  <a:pt x="9139900" y="6184069"/>
                  <a:pt x="9143650" y="6185008"/>
                </a:cubicBezTo>
                <a:cubicBezTo>
                  <a:pt x="9147401" y="6185946"/>
                  <a:pt x="9151152" y="6186885"/>
                  <a:pt x="9154902" y="6186885"/>
                </a:cubicBezTo>
                <a:cubicBezTo>
                  <a:pt x="9160528" y="6186885"/>
                  <a:pt x="9166154" y="6186885"/>
                  <a:pt x="9169905" y="6185008"/>
                </a:cubicBezTo>
                <a:cubicBezTo>
                  <a:pt x="9173656" y="6183130"/>
                  <a:pt x="9178344" y="6181253"/>
                  <a:pt x="9181157" y="6178437"/>
                </a:cubicBezTo>
                <a:cubicBezTo>
                  <a:pt x="9183970" y="6175621"/>
                  <a:pt x="9186783" y="6171867"/>
                  <a:pt x="9188658" y="6168112"/>
                </a:cubicBezTo>
                <a:cubicBezTo>
                  <a:pt x="9190533" y="6163419"/>
                  <a:pt x="9191471" y="6158725"/>
                  <a:pt x="9191471" y="6153094"/>
                </a:cubicBezTo>
                <a:cubicBezTo>
                  <a:pt x="9191471" y="6150278"/>
                  <a:pt x="9190533" y="6146523"/>
                  <a:pt x="9189596" y="6143707"/>
                </a:cubicBezTo>
                <a:cubicBezTo>
                  <a:pt x="9187720" y="6140891"/>
                  <a:pt x="9186783" y="6138075"/>
                  <a:pt x="9183970" y="6135259"/>
                </a:cubicBezTo>
                <a:lnTo>
                  <a:pt x="9198035" y="6135259"/>
                </a:lnTo>
                <a:cubicBezTo>
                  <a:pt x="9198972" y="6135259"/>
                  <a:pt x="9199910" y="6134321"/>
                  <a:pt x="9200848" y="6133382"/>
                </a:cubicBezTo>
                <a:cubicBezTo>
                  <a:pt x="9201785" y="6132443"/>
                  <a:pt x="9201785" y="6130566"/>
                  <a:pt x="9201785" y="6127750"/>
                </a:cubicBezTo>
                <a:cubicBezTo>
                  <a:pt x="9201785" y="6124934"/>
                  <a:pt x="9200848" y="6123996"/>
                  <a:pt x="9202723" y="6121180"/>
                </a:cubicBezTo>
                <a:cubicBezTo>
                  <a:pt x="9201785" y="6120241"/>
                  <a:pt x="9200848" y="6119302"/>
                  <a:pt x="9199910" y="6119302"/>
                </a:cubicBezTo>
                <a:lnTo>
                  <a:pt x="9170842" y="6119302"/>
                </a:lnTo>
                <a:cubicBezTo>
                  <a:pt x="9168967" y="6119302"/>
                  <a:pt x="9167092" y="6118364"/>
                  <a:pt x="9164279" y="6118364"/>
                </a:cubicBezTo>
                <a:cubicBezTo>
                  <a:pt x="9161466" y="6117425"/>
                  <a:pt x="9158653" y="6117425"/>
                  <a:pt x="9155840" y="6117425"/>
                </a:cubicBezTo>
                <a:close/>
                <a:moveTo>
                  <a:pt x="8458216" y="6117425"/>
                </a:moveTo>
                <a:cubicBezTo>
                  <a:pt x="8452590" y="6117425"/>
                  <a:pt x="8446964" y="6119302"/>
                  <a:pt x="8443214" y="6120241"/>
                </a:cubicBezTo>
                <a:cubicBezTo>
                  <a:pt x="8439463" y="6121180"/>
                  <a:pt x="8434774" y="6123057"/>
                  <a:pt x="8431961" y="6126811"/>
                </a:cubicBezTo>
                <a:cubicBezTo>
                  <a:pt x="8429149" y="6130566"/>
                  <a:pt x="8426335" y="6133382"/>
                  <a:pt x="8424460" y="6138075"/>
                </a:cubicBezTo>
                <a:cubicBezTo>
                  <a:pt x="8422585" y="6142768"/>
                  <a:pt x="8421647" y="6147462"/>
                  <a:pt x="8421647" y="6153094"/>
                </a:cubicBezTo>
                <a:cubicBezTo>
                  <a:pt x="8421647" y="6157787"/>
                  <a:pt x="8422585" y="6162480"/>
                  <a:pt x="8423522" y="6165296"/>
                </a:cubicBezTo>
                <a:cubicBezTo>
                  <a:pt x="8425398" y="6168112"/>
                  <a:pt x="8427273" y="6170928"/>
                  <a:pt x="8429149" y="6173744"/>
                </a:cubicBezTo>
                <a:cubicBezTo>
                  <a:pt x="8426335" y="6176560"/>
                  <a:pt x="8424460" y="6179376"/>
                  <a:pt x="8422585" y="6183130"/>
                </a:cubicBezTo>
                <a:cubicBezTo>
                  <a:pt x="8420709" y="6185946"/>
                  <a:pt x="8419772" y="6189701"/>
                  <a:pt x="8419772" y="6194394"/>
                </a:cubicBezTo>
                <a:cubicBezTo>
                  <a:pt x="8419772" y="6197210"/>
                  <a:pt x="8420709" y="6200026"/>
                  <a:pt x="8422585" y="6202842"/>
                </a:cubicBezTo>
                <a:cubicBezTo>
                  <a:pt x="8424460" y="6205658"/>
                  <a:pt x="8426335" y="6207535"/>
                  <a:pt x="8430086" y="6209412"/>
                </a:cubicBezTo>
                <a:cubicBezTo>
                  <a:pt x="8428211" y="6211290"/>
                  <a:pt x="8426335" y="6213167"/>
                  <a:pt x="8424460" y="6215044"/>
                </a:cubicBezTo>
                <a:cubicBezTo>
                  <a:pt x="8422585" y="6216921"/>
                  <a:pt x="8420709" y="6218799"/>
                  <a:pt x="8419772" y="6220676"/>
                </a:cubicBezTo>
                <a:cubicBezTo>
                  <a:pt x="8418834" y="6222553"/>
                  <a:pt x="8417896" y="6225369"/>
                  <a:pt x="8416959" y="6227247"/>
                </a:cubicBezTo>
                <a:cubicBezTo>
                  <a:pt x="8416021" y="6229124"/>
                  <a:pt x="8416021" y="6231940"/>
                  <a:pt x="8416021" y="6233817"/>
                </a:cubicBezTo>
                <a:cubicBezTo>
                  <a:pt x="8416021" y="6237572"/>
                  <a:pt x="8416021" y="6241326"/>
                  <a:pt x="8417896" y="6244142"/>
                </a:cubicBezTo>
                <a:cubicBezTo>
                  <a:pt x="8419772" y="6247897"/>
                  <a:pt x="8421647" y="6250713"/>
                  <a:pt x="8425398" y="6252590"/>
                </a:cubicBezTo>
                <a:cubicBezTo>
                  <a:pt x="8429149" y="6255406"/>
                  <a:pt x="8432899" y="6257283"/>
                  <a:pt x="8438525" y="6258222"/>
                </a:cubicBezTo>
                <a:cubicBezTo>
                  <a:pt x="8444151" y="6259161"/>
                  <a:pt x="8450715" y="6260099"/>
                  <a:pt x="8458216" y="6260099"/>
                </a:cubicBezTo>
                <a:cubicBezTo>
                  <a:pt x="8465717" y="6260099"/>
                  <a:pt x="8473219" y="6259161"/>
                  <a:pt x="8478845" y="6257283"/>
                </a:cubicBezTo>
                <a:cubicBezTo>
                  <a:pt x="8484471" y="6255406"/>
                  <a:pt x="8489159" y="6252590"/>
                  <a:pt x="8492910" y="6249774"/>
                </a:cubicBezTo>
                <a:cubicBezTo>
                  <a:pt x="8496660" y="6246958"/>
                  <a:pt x="8499473" y="6243204"/>
                  <a:pt x="8501349" y="6239449"/>
                </a:cubicBezTo>
                <a:cubicBezTo>
                  <a:pt x="8503224" y="6235694"/>
                  <a:pt x="8504162" y="6231940"/>
                  <a:pt x="8504162" y="6227247"/>
                </a:cubicBezTo>
                <a:cubicBezTo>
                  <a:pt x="8504162" y="6222553"/>
                  <a:pt x="8503224" y="6218799"/>
                  <a:pt x="8501349" y="6215983"/>
                </a:cubicBezTo>
                <a:cubicBezTo>
                  <a:pt x="8499473" y="6213167"/>
                  <a:pt x="8497598" y="6210351"/>
                  <a:pt x="8494785" y="6208474"/>
                </a:cubicBezTo>
                <a:cubicBezTo>
                  <a:pt x="8491972" y="6206596"/>
                  <a:pt x="8488221" y="6204719"/>
                  <a:pt x="8484471" y="6203780"/>
                </a:cubicBezTo>
                <a:cubicBezTo>
                  <a:pt x="8480720" y="6202842"/>
                  <a:pt x="8476032" y="6201903"/>
                  <a:pt x="8471343" y="6201903"/>
                </a:cubicBezTo>
                <a:lnTo>
                  <a:pt x="8446964" y="6200965"/>
                </a:lnTo>
                <a:cubicBezTo>
                  <a:pt x="8443214" y="6200965"/>
                  <a:pt x="8439463" y="6200026"/>
                  <a:pt x="8437587" y="6198149"/>
                </a:cubicBezTo>
                <a:cubicBezTo>
                  <a:pt x="8434774" y="6196271"/>
                  <a:pt x="8433837" y="6194394"/>
                  <a:pt x="8433837" y="6191578"/>
                </a:cubicBezTo>
                <a:cubicBezTo>
                  <a:pt x="8433837" y="6189701"/>
                  <a:pt x="8433837" y="6187823"/>
                  <a:pt x="8434774" y="6185946"/>
                </a:cubicBezTo>
                <a:cubicBezTo>
                  <a:pt x="8435712" y="6184069"/>
                  <a:pt x="8436650" y="6182192"/>
                  <a:pt x="8437587" y="6181253"/>
                </a:cubicBezTo>
                <a:cubicBezTo>
                  <a:pt x="8439463" y="6183130"/>
                  <a:pt x="8442276" y="6184069"/>
                  <a:pt x="8446026" y="6185008"/>
                </a:cubicBezTo>
                <a:cubicBezTo>
                  <a:pt x="8449777" y="6185946"/>
                  <a:pt x="8453528" y="6186885"/>
                  <a:pt x="8457278" y="6186885"/>
                </a:cubicBezTo>
                <a:cubicBezTo>
                  <a:pt x="8462904" y="6186885"/>
                  <a:pt x="8468530" y="6186885"/>
                  <a:pt x="8472281" y="6185008"/>
                </a:cubicBezTo>
                <a:cubicBezTo>
                  <a:pt x="8476032" y="6183130"/>
                  <a:pt x="8480720" y="6181253"/>
                  <a:pt x="8483533" y="6178437"/>
                </a:cubicBezTo>
                <a:cubicBezTo>
                  <a:pt x="8486346" y="6175621"/>
                  <a:pt x="8489159" y="6171867"/>
                  <a:pt x="8491034" y="6168112"/>
                </a:cubicBezTo>
                <a:cubicBezTo>
                  <a:pt x="8492910" y="6163419"/>
                  <a:pt x="8493847" y="6158725"/>
                  <a:pt x="8493847" y="6153094"/>
                </a:cubicBezTo>
                <a:cubicBezTo>
                  <a:pt x="8493847" y="6150278"/>
                  <a:pt x="8492910" y="6146523"/>
                  <a:pt x="8491972" y="6143707"/>
                </a:cubicBezTo>
                <a:cubicBezTo>
                  <a:pt x="8490097" y="6140891"/>
                  <a:pt x="8489159" y="6138075"/>
                  <a:pt x="8486346" y="6135259"/>
                </a:cubicBezTo>
                <a:lnTo>
                  <a:pt x="8500411" y="6135259"/>
                </a:lnTo>
                <a:cubicBezTo>
                  <a:pt x="8501349" y="6135259"/>
                  <a:pt x="8502286" y="6134321"/>
                  <a:pt x="8503224" y="6133382"/>
                </a:cubicBezTo>
                <a:cubicBezTo>
                  <a:pt x="8504162" y="6132443"/>
                  <a:pt x="8504162" y="6130566"/>
                  <a:pt x="8504162" y="6127750"/>
                </a:cubicBezTo>
                <a:cubicBezTo>
                  <a:pt x="8504162" y="6124934"/>
                  <a:pt x="8503224" y="6123996"/>
                  <a:pt x="8505099" y="6121180"/>
                </a:cubicBezTo>
                <a:cubicBezTo>
                  <a:pt x="8504162" y="6120241"/>
                  <a:pt x="8503224" y="6119302"/>
                  <a:pt x="8502286" y="6119302"/>
                </a:cubicBezTo>
                <a:lnTo>
                  <a:pt x="8473219" y="6119302"/>
                </a:lnTo>
                <a:cubicBezTo>
                  <a:pt x="8471343" y="6119302"/>
                  <a:pt x="8469468" y="6119302"/>
                  <a:pt x="8466655" y="6118364"/>
                </a:cubicBezTo>
                <a:cubicBezTo>
                  <a:pt x="8463842" y="6117425"/>
                  <a:pt x="8461029" y="6117425"/>
                  <a:pt x="8458216" y="6117425"/>
                </a:cubicBezTo>
                <a:close/>
                <a:moveTo>
                  <a:pt x="9452141" y="6094897"/>
                </a:moveTo>
                <a:cubicBezTo>
                  <a:pt x="9451204" y="6094897"/>
                  <a:pt x="9449329" y="6095836"/>
                  <a:pt x="9449329" y="6095836"/>
                </a:cubicBezTo>
                <a:cubicBezTo>
                  <a:pt x="9449329" y="6095836"/>
                  <a:pt x="9448391" y="6096774"/>
                  <a:pt x="9448391" y="6096774"/>
                </a:cubicBezTo>
                <a:cubicBezTo>
                  <a:pt x="9448391" y="6096774"/>
                  <a:pt x="9448391" y="6096774"/>
                  <a:pt x="9448391" y="6097713"/>
                </a:cubicBezTo>
                <a:lnTo>
                  <a:pt x="9448391" y="6121179"/>
                </a:lnTo>
                <a:lnTo>
                  <a:pt x="9435264" y="6121179"/>
                </a:lnTo>
                <a:cubicBezTo>
                  <a:pt x="9434326" y="6121179"/>
                  <a:pt x="9433388" y="6121179"/>
                  <a:pt x="9433388" y="6121179"/>
                </a:cubicBezTo>
                <a:cubicBezTo>
                  <a:pt x="9433388" y="6121179"/>
                  <a:pt x="9432451" y="6121179"/>
                  <a:pt x="9432451" y="6122118"/>
                </a:cubicBezTo>
                <a:cubicBezTo>
                  <a:pt x="9431513" y="6122118"/>
                  <a:pt x="9431513" y="6123056"/>
                  <a:pt x="9431513" y="6123995"/>
                </a:cubicBezTo>
                <a:cubicBezTo>
                  <a:pt x="9431513" y="6124934"/>
                  <a:pt x="9431513" y="6126811"/>
                  <a:pt x="9431513" y="6127750"/>
                </a:cubicBezTo>
                <a:cubicBezTo>
                  <a:pt x="9431513" y="6130566"/>
                  <a:pt x="9431513" y="6132443"/>
                  <a:pt x="9432451" y="6133381"/>
                </a:cubicBezTo>
                <a:cubicBezTo>
                  <a:pt x="9433388" y="6134320"/>
                  <a:pt x="9434326" y="6135259"/>
                  <a:pt x="9435264" y="6135259"/>
                </a:cubicBezTo>
                <a:lnTo>
                  <a:pt x="9450266" y="6135259"/>
                </a:lnTo>
                <a:lnTo>
                  <a:pt x="9450266" y="6190639"/>
                </a:lnTo>
                <a:cubicBezTo>
                  <a:pt x="9450266" y="6196271"/>
                  <a:pt x="9451204" y="6200025"/>
                  <a:pt x="9452141" y="6204719"/>
                </a:cubicBezTo>
                <a:cubicBezTo>
                  <a:pt x="9453079" y="6209412"/>
                  <a:pt x="9454955" y="6212228"/>
                  <a:pt x="9456830" y="6215044"/>
                </a:cubicBezTo>
                <a:cubicBezTo>
                  <a:pt x="9458705" y="6217860"/>
                  <a:pt x="9462456" y="6219737"/>
                  <a:pt x="9465269" y="6220676"/>
                </a:cubicBezTo>
                <a:cubicBezTo>
                  <a:pt x="9468082" y="6221614"/>
                  <a:pt x="9472770" y="6222553"/>
                  <a:pt x="9477459" y="6222553"/>
                </a:cubicBezTo>
                <a:cubicBezTo>
                  <a:pt x="9479334" y="6222553"/>
                  <a:pt x="9480271" y="6222553"/>
                  <a:pt x="9482147" y="6222553"/>
                </a:cubicBezTo>
                <a:cubicBezTo>
                  <a:pt x="9484022" y="6222553"/>
                  <a:pt x="9484960" y="6221614"/>
                  <a:pt x="9486835" y="6221614"/>
                </a:cubicBezTo>
                <a:cubicBezTo>
                  <a:pt x="9487773" y="6221614"/>
                  <a:pt x="9489648" y="6221614"/>
                  <a:pt x="9490586" y="6220676"/>
                </a:cubicBezTo>
                <a:cubicBezTo>
                  <a:pt x="9491524" y="6219737"/>
                  <a:pt x="9492461" y="6219737"/>
                  <a:pt x="9493399" y="6218798"/>
                </a:cubicBezTo>
                <a:cubicBezTo>
                  <a:pt x="9493399" y="6217860"/>
                  <a:pt x="9494336" y="6216921"/>
                  <a:pt x="9494336" y="6215982"/>
                </a:cubicBezTo>
                <a:cubicBezTo>
                  <a:pt x="9494336" y="6215044"/>
                  <a:pt x="9494336" y="6213166"/>
                  <a:pt x="9494336" y="6211289"/>
                </a:cubicBezTo>
                <a:cubicBezTo>
                  <a:pt x="9494336" y="6210350"/>
                  <a:pt x="9494336" y="6206596"/>
                  <a:pt x="9493399" y="6205657"/>
                </a:cubicBezTo>
                <a:cubicBezTo>
                  <a:pt x="9492461" y="6204719"/>
                  <a:pt x="9492461" y="6204719"/>
                  <a:pt x="9492461" y="6203780"/>
                </a:cubicBezTo>
                <a:cubicBezTo>
                  <a:pt x="9492461" y="6203780"/>
                  <a:pt x="9491524" y="6202841"/>
                  <a:pt x="9491524" y="6202841"/>
                </a:cubicBezTo>
                <a:cubicBezTo>
                  <a:pt x="9491524" y="6202841"/>
                  <a:pt x="9490586" y="6202841"/>
                  <a:pt x="9490586" y="6202841"/>
                </a:cubicBezTo>
                <a:cubicBezTo>
                  <a:pt x="9489648" y="6202841"/>
                  <a:pt x="9489648" y="6203780"/>
                  <a:pt x="9488711" y="6203780"/>
                </a:cubicBezTo>
                <a:cubicBezTo>
                  <a:pt x="9487773" y="6203780"/>
                  <a:pt x="9486835" y="6204719"/>
                  <a:pt x="9485897" y="6204719"/>
                </a:cubicBezTo>
                <a:cubicBezTo>
                  <a:pt x="9484960" y="6204719"/>
                  <a:pt x="9483085" y="6205657"/>
                  <a:pt x="9482147" y="6205657"/>
                </a:cubicBezTo>
                <a:cubicBezTo>
                  <a:pt x="9480271" y="6206596"/>
                  <a:pt x="9479334" y="6206596"/>
                  <a:pt x="9477459" y="6206596"/>
                </a:cubicBezTo>
                <a:cubicBezTo>
                  <a:pt x="9472770" y="6206596"/>
                  <a:pt x="9469020" y="6205657"/>
                  <a:pt x="9467144" y="6201903"/>
                </a:cubicBezTo>
                <a:cubicBezTo>
                  <a:pt x="9465269" y="6198148"/>
                  <a:pt x="9464331" y="6193455"/>
                  <a:pt x="9464331" y="6186884"/>
                </a:cubicBezTo>
                <a:lnTo>
                  <a:pt x="9464331" y="6134320"/>
                </a:lnTo>
                <a:lnTo>
                  <a:pt x="9488711" y="6134320"/>
                </a:lnTo>
                <a:cubicBezTo>
                  <a:pt x="9489648" y="6134320"/>
                  <a:pt x="9490586" y="6133381"/>
                  <a:pt x="9491524" y="6132443"/>
                </a:cubicBezTo>
                <a:cubicBezTo>
                  <a:pt x="9492461" y="6131504"/>
                  <a:pt x="9492461" y="6129627"/>
                  <a:pt x="9492461" y="6126811"/>
                </a:cubicBezTo>
                <a:cubicBezTo>
                  <a:pt x="9492461" y="6124934"/>
                  <a:pt x="9492461" y="6123995"/>
                  <a:pt x="9492461" y="6123056"/>
                </a:cubicBezTo>
                <a:cubicBezTo>
                  <a:pt x="9492461" y="6122118"/>
                  <a:pt x="9491524" y="6122118"/>
                  <a:pt x="9491524" y="6121179"/>
                </a:cubicBezTo>
                <a:cubicBezTo>
                  <a:pt x="9491524" y="6121179"/>
                  <a:pt x="9490586" y="6120240"/>
                  <a:pt x="9490586" y="6120240"/>
                </a:cubicBezTo>
                <a:cubicBezTo>
                  <a:pt x="9489648" y="6120240"/>
                  <a:pt x="9489648" y="6120240"/>
                  <a:pt x="9488711" y="6120240"/>
                </a:cubicBezTo>
                <a:lnTo>
                  <a:pt x="9464331" y="6120240"/>
                </a:lnTo>
                <a:lnTo>
                  <a:pt x="9464331" y="6097713"/>
                </a:lnTo>
                <a:cubicBezTo>
                  <a:pt x="9464331" y="6097713"/>
                  <a:pt x="9464331" y="6096774"/>
                  <a:pt x="9464331" y="6096774"/>
                </a:cubicBezTo>
                <a:cubicBezTo>
                  <a:pt x="9464331" y="6096774"/>
                  <a:pt x="9464331" y="6096774"/>
                  <a:pt x="9463394" y="6095836"/>
                </a:cubicBezTo>
                <a:cubicBezTo>
                  <a:pt x="9462456" y="6094897"/>
                  <a:pt x="9461518" y="6094897"/>
                  <a:pt x="9460581" y="6094897"/>
                </a:cubicBezTo>
                <a:cubicBezTo>
                  <a:pt x="9458705" y="6094897"/>
                  <a:pt x="9457768" y="6094897"/>
                  <a:pt x="9455892" y="6094897"/>
                </a:cubicBezTo>
                <a:cubicBezTo>
                  <a:pt x="9454955" y="6094897"/>
                  <a:pt x="9453079" y="6094897"/>
                  <a:pt x="9452141" y="6094897"/>
                </a:cubicBezTo>
                <a:close/>
                <a:moveTo>
                  <a:pt x="10979598" y="6084572"/>
                </a:moveTo>
                <a:cubicBezTo>
                  <a:pt x="10977723" y="6084572"/>
                  <a:pt x="10976786" y="6085511"/>
                  <a:pt x="10974910" y="6086449"/>
                </a:cubicBezTo>
                <a:cubicBezTo>
                  <a:pt x="10973972" y="6087388"/>
                  <a:pt x="10973035" y="6089265"/>
                  <a:pt x="10973035" y="6092081"/>
                </a:cubicBezTo>
                <a:lnTo>
                  <a:pt x="10973035" y="6217860"/>
                </a:lnTo>
                <a:cubicBezTo>
                  <a:pt x="10973035" y="6218798"/>
                  <a:pt x="10973035" y="6219737"/>
                  <a:pt x="10973035" y="6219737"/>
                </a:cubicBezTo>
                <a:cubicBezTo>
                  <a:pt x="10973972" y="6220676"/>
                  <a:pt x="10974910" y="6220676"/>
                  <a:pt x="10975848" y="6220676"/>
                </a:cubicBezTo>
                <a:cubicBezTo>
                  <a:pt x="10977723" y="6220676"/>
                  <a:pt x="10978660" y="6220676"/>
                  <a:pt x="10980536" y="6220676"/>
                </a:cubicBezTo>
                <a:cubicBezTo>
                  <a:pt x="10982411" y="6220676"/>
                  <a:pt x="10984287" y="6221614"/>
                  <a:pt x="10985224" y="6220676"/>
                </a:cubicBezTo>
                <a:cubicBezTo>
                  <a:pt x="10986162" y="6219737"/>
                  <a:pt x="10987100" y="6219737"/>
                  <a:pt x="10988037" y="6219737"/>
                </a:cubicBezTo>
                <a:cubicBezTo>
                  <a:pt x="10988975" y="6219737"/>
                  <a:pt x="10989912" y="6218798"/>
                  <a:pt x="10989912" y="6218798"/>
                </a:cubicBezTo>
                <a:cubicBezTo>
                  <a:pt x="10989912" y="6217860"/>
                  <a:pt x="10989912" y="6217860"/>
                  <a:pt x="10989912" y="6216921"/>
                </a:cubicBezTo>
                <a:lnTo>
                  <a:pt x="10989912" y="6159664"/>
                </a:lnTo>
                <a:lnTo>
                  <a:pt x="11036796" y="6159664"/>
                </a:lnTo>
                <a:cubicBezTo>
                  <a:pt x="11037734" y="6159664"/>
                  <a:pt x="11038671" y="6158725"/>
                  <a:pt x="11038671" y="6158725"/>
                </a:cubicBezTo>
                <a:cubicBezTo>
                  <a:pt x="11038671" y="6158725"/>
                  <a:pt x="11039609" y="6158725"/>
                  <a:pt x="11039609" y="6157786"/>
                </a:cubicBezTo>
                <a:cubicBezTo>
                  <a:pt x="11040547" y="6157786"/>
                  <a:pt x="11040547" y="6156848"/>
                  <a:pt x="11040547" y="6155909"/>
                </a:cubicBezTo>
                <a:cubicBezTo>
                  <a:pt x="11040547" y="6154970"/>
                  <a:pt x="11040547" y="6153093"/>
                  <a:pt x="11040547" y="6152155"/>
                </a:cubicBezTo>
                <a:cubicBezTo>
                  <a:pt x="11040547" y="6150277"/>
                  <a:pt x="11040547" y="6149339"/>
                  <a:pt x="11040547" y="6148400"/>
                </a:cubicBezTo>
                <a:cubicBezTo>
                  <a:pt x="11040547" y="6147461"/>
                  <a:pt x="11039609" y="6147461"/>
                  <a:pt x="11039609" y="6146523"/>
                </a:cubicBezTo>
                <a:cubicBezTo>
                  <a:pt x="11039609" y="6146523"/>
                  <a:pt x="11038671" y="6145584"/>
                  <a:pt x="11038671" y="6145584"/>
                </a:cubicBezTo>
                <a:cubicBezTo>
                  <a:pt x="11037734" y="6145584"/>
                  <a:pt x="11037734" y="6145584"/>
                  <a:pt x="11036796" y="6145584"/>
                </a:cubicBezTo>
                <a:lnTo>
                  <a:pt x="10989912" y="6145584"/>
                </a:lnTo>
                <a:lnTo>
                  <a:pt x="10989912" y="6099590"/>
                </a:lnTo>
                <a:lnTo>
                  <a:pt x="11039609" y="6099590"/>
                </a:lnTo>
                <a:cubicBezTo>
                  <a:pt x="11040547" y="6099590"/>
                  <a:pt x="11041484" y="6099590"/>
                  <a:pt x="11041484" y="6099590"/>
                </a:cubicBezTo>
                <a:cubicBezTo>
                  <a:pt x="11041484" y="6099590"/>
                  <a:pt x="11042422" y="6099590"/>
                  <a:pt x="11042422" y="6098652"/>
                </a:cubicBezTo>
                <a:cubicBezTo>
                  <a:pt x="11043360" y="6097713"/>
                  <a:pt x="11043360" y="6096774"/>
                  <a:pt x="11043360" y="6095836"/>
                </a:cubicBezTo>
                <a:cubicBezTo>
                  <a:pt x="11043360" y="6094897"/>
                  <a:pt x="11043360" y="6093020"/>
                  <a:pt x="11043360" y="6092081"/>
                </a:cubicBezTo>
                <a:cubicBezTo>
                  <a:pt x="11043360" y="6091143"/>
                  <a:pt x="11043360" y="6090204"/>
                  <a:pt x="11044297" y="6088327"/>
                </a:cubicBezTo>
                <a:cubicBezTo>
                  <a:pt x="11044297" y="6087388"/>
                  <a:pt x="11043360" y="6086449"/>
                  <a:pt x="11043360" y="6085511"/>
                </a:cubicBezTo>
                <a:cubicBezTo>
                  <a:pt x="11043360" y="6085511"/>
                  <a:pt x="11042422" y="6084572"/>
                  <a:pt x="11042422" y="6084572"/>
                </a:cubicBezTo>
                <a:cubicBezTo>
                  <a:pt x="11041484" y="6084572"/>
                  <a:pt x="11041484" y="6084572"/>
                  <a:pt x="11040547" y="6084572"/>
                </a:cubicBezTo>
                <a:close/>
                <a:moveTo>
                  <a:pt x="9831896" y="6084572"/>
                </a:moveTo>
                <a:cubicBezTo>
                  <a:pt x="9830958" y="6084572"/>
                  <a:pt x="9830020" y="6084572"/>
                  <a:pt x="9829083" y="6085511"/>
                </a:cubicBezTo>
                <a:cubicBezTo>
                  <a:pt x="9828145" y="6085511"/>
                  <a:pt x="9828145" y="6086449"/>
                  <a:pt x="9828145" y="6087388"/>
                </a:cubicBezTo>
                <a:cubicBezTo>
                  <a:pt x="9828145" y="6088327"/>
                  <a:pt x="9828145" y="6089265"/>
                  <a:pt x="9829083" y="6091143"/>
                </a:cubicBezTo>
                <a:lnTo>
                  <a:pt x="9874091" y="6216921"/>
                </a:lnTo>
                <a:cubicBezTo>
                  <a:pt x="9874091" y="6217860"/>
                  <a:pt x="9875028" y="6218798"/>
                  <a:pt x="9875028" y="6218798"/>
                </a:cubicBezTo>
                <a:cubicBezTo>
                  <a:pt x="9875028" y="6218798"/>
                  <a:pt x="9875028" y="6218798"/>
                  <a:pt x="9875966" y="6219737"/>
                </a:cubicBezTo>
                <a:cubicBezTo>
                  <a:pt x="9876904" y="6220676"/>
                  <a:pt x="9877841" y="6219737"/>
                  <a:pt x="9877841" y="6220676"/>
                </a:cubicBezTo>
                <a:cubicBezTo>
                  <a:pt x="9877841" y="6221614"/>
                  <a:pt x="9878779" y="6221614"/>
                  <a:pt x="9879717" y="6221614"/>
                </a:cubicBezTo>
                <a:cubicBezTo>
                  <a:pt x="9880654" y="6221614"/>
                  <a:pt x="9881592" y="6221614"/>
                  <a:pt x="9882530" y="6221614"/>
                </a:cubicBezTo>
                <a:cubicBezTo>
                  <a:pt x="9883467" y="6221614"/>
                  <a:pt x="9884405" y="6221614"/>
                  <a:pt x="9886280" y="6221614"/>
                </a:cubicBezTo>
                <a:cubicBezTo>
                  <a:pt x="9888156" y="6221614"/>
                  <a:pt x="9890031" y="6221614"/>
                  <a:pt x="9890969" y="6221614"/>
                </a:cubicBezTo>
                <a:cubicBezTo>
                  <a:pt x="9892844" y="6221614"/>
                  <a:pt x="9893782" y="6220676"/>
                  <a:pt x="9894719" y="6220676"/>
                </a:cubicBezTo>
                <a:cubicBezTo>
                  <a:pt x="9895657" y="6220676"/>
                  <a:pt x="9895657" y="6220676"/>
                  <a:pt x="9896595" y="6219737"/>
                </a:cubicBezTo>
                <a:cubicBezTo>
                  <a:pt x="9896595" y="6218798"/>
                  <a:pt x="9897532" y="6218798"/>
                  <a:pt x="9897532" y="6217860"/>
                </a:cubicBezTo>
                <a:lnTo>
                  <a:pt x="9944415" y="6091143"/>
                </a:lnTo>
                <a:cubicBezTo>
                  <a:pt x="9945353" y="6089265"/>
                  <a:pt x="9945353" y="6088327"/>
                  <a:pt x="9945353" y="6087388"/>
                </a:cubicBezTo>
                <a:cubicBezTo>
                  <a:pt x="9945353" y="6086449"/>
                  <a:pt x="9944415" y="6086449"/>
                  <a:pt x="9944415" y="6085511"/>
                </a:cubicBezTo>
                <a:cubicBezTo>
                  <a:pt x="9943478" y="6085511"/>
                  <a:pt x="9942540" y="6084572"/>
                  <a:pt x="9941603" y="6084572"/>
                </a:cubicBezTo>
                <a:cubicBezTo>
                  <a:pt x="9939727" y="6084572"/>
                  <a:pt x="9937852" y="6084572"/>
                  <a:pt x="9935977" y="6084572"/>
                </a:cubicBezTo>
                <a:cubicBezTo>
                  <a:pt x="9934101" y="6084572"/>
                  <a:pt x="9932226" y="6084572"/>
                  <a:pt x="9931288" y="6084572"/>
                </a:cubicBezTo>
                <a:cubicBezTo>
                  <a:pt x="9930350" y="6084572"/>
                  <a:pt x="9929413" y="6085511"/>
                  <a:pt x="9928475" y="6085511"/>
                </a:cubicBezTo>
                <a:cubicBezTo>
                  <a:pt x="9927538" y="6085511"/>
                  <a:pt x="9926600" y="6085511"/>
                  <a:pt x="9926600" y="6086449"/>
                </a:cubicBezTo>
                <a:cubicBezTo>
                  <a:pt x="9925662" y="6087388"/>
                  <a:pt x="9925662" y="6087388"/>
                  <a:pt x="9925662" y="6088327"/>
                </a:cubicBezTo>
                <a:lnTo>
                  <a:pt x="9887218" y="6202841"/>
                </a:lnTo>
                <a:lnTo>
                  <a:pt x="9847836" y="6088327"/>
                </a:lnTo>
                <a:cubicBezTo>
                  <a:pt x="9847836" y="6087388"/>
                  <a:pt x="9846898" y="6086449"/>
                  <a:pt x="9846898" y="6086449"/>
                </a:cubicBezTo>
                <a:cubicBezTo>
                  <a:pt x="9845961" y="6086449"/>
                  <a:pt x="9845961" y="6085511"/>
                  <a:pt x="9845023" y="6085511"/>
                </a:cubicBezTo>
                <a:cubicBezTo>
                  <a:pt x="9844085" y="6084572"/>
                  <a:pt x="9843148" y="6084572"/>
                  <a:pt x="9842210" y="6084572"/>
                </a:cubicBezTo>
                <a:cubicBezTo>
                  <a:pt x="9841272" y="6084572"/>
                  <a:pt x="9839397" y="6084572"/>
                  <a:pt x="9837522" y="6084572"/>
                </a:cubicBezTo>
                <a:cubicBezTo>
                  <a:pt x="9835646" y="6084572"/>
                  <a:pt x="9832833" y="6084572"/>
                  <a:pt x="9831896" y="6084572"/>
                </a:cubicBezTo>
                <a:close/>
                <a:moveTo>
                  <a:pt x="8031579" y="6083634"/>
                </a:moveTo>
                <a:cubicBezTo>
                  <a:pt x="8029703" y="6083634"/>
                  <a:pt x="8028766" y="6084573"/>
                  <a:pt x="8026890" y="6085511"/>
                </a:cubicBezTo>
                <a:cubicBezTo>
                  <a:pt x="8025953" y="6086450"/>
                  <a:pt x="8025015" y="6088327"/>
                  <a:pt x="8025015" y="6091143"/>
                </a:cubicBezTo>
                <a:lnTo>
                  <a:pt x="8025015" y="6213167"/>
                </a:lnTo>
                <a:cubicBezTo>
                  <a:pt x="8025015" y="6215983"/>
                  <a:pt x="8025015" y="6217860"/>
                  <a:pt x="8026890" y="6218799"/>
                </a:cubicBezTo>
                <a:cubicBezTo>
                  <a:pt x="8028766" y="6219738"/>
                  <a:pt x="8029703" y="6220676"/>
                  <a:pt x="8031579" y="6220676"/>
                </a:cubicBezTo>
                <a:lnTo>
                  <a:pt x="8097215" y="6220676"/>
                </a:lnTo>
                <a:cubicBezTo>
                  <a:pt x="8098153" y="6220676"/>
                  <a:pt x="8099090" y="6220676"/>
                  <a:pt x="8099090" y="6220676"/>
                </a:cubicBezTo>
                <a:cubicBezTo>
                  <a:pt x="8099090" y="6220676"/>
                  <a:pt x="8099090" y="6220676"/>
                  <a:pt x="8100028" y="6219738"/>
                </a:cubicBezTo>
                <a:cubicBezTo>
                  <a:pt x="8100966" y="6218799"/>
                  <a:pt x="8100966" y="6217860"/>
                  <a:pt x="8100966" y="6216922"/>
                </a:cubicBezTo>
                <a:cubicBezTo>
                  <a:pt x="8100966" y="6215983"/>
                  <a:pt x="8100966" y="6214106"/>
                  <a:pt x="8100966" y="6213167"/>
                </a:cubicBezTo>
                <a:cubicBezTo>
                  <a:pt x="8100966" y="6212228"/>
                  <a:pt x="8100966" y="6211290"/>
                  <a:pt x="8100966" y="6205658"/>
                </a:cubicBezTo>
                <a:cubicBezTo>
                  <a:pt x="8100966" y="6204719"/>
                  <a:pt x="8100028" y="6203781"/>
                  <a:pt x="8100028" y="6203781"/>
                </a:cubicBezTo>
                <a:cubicBezTo>
                  <a:pt x="8100028" y="6203781"/>
                  <a:pt x="8100028" y="6202842"/>
                  <a:pt x="8099090" y="6202842"/>
                </a:cubicBezTo>
                <a:cubicBezTo>
                  <a:pt x="8098153" y="6202842"/>
                  <a:pt x="8098153" y="6202842"/>
                  <a:pt x="8097215" y="6202842"/>
                </a:cubicBezTo>
                <a:lnTo>
                  <a:pt x="8042831" y="6202842"/>
                </a:lnTo>
                <a:lnTo>
                  <a:pt x="8042831" y="6154032"/>
                </a:lnTo>
                <a:lnTo>
                  <a:pt x="8088776" y="6154032"/>
                </a:lnTo>
                <a:cubicBezTo>
                  <a:pt x="8089714" y="6154032"/>
                  <a:pt x="8090652" y="6154032"/>
                  <a:pt x="8090652" y="6154032"/>
                </a:cubicBezTo>
                <a:cubicBezTo>
                  <a:pt x="8090652" y="6154032"/>
                  <a:pt x="8090652" y="6153094"/>
                  <a:pt x="8091589" y="6153094"/>
                </a:cubicBezTo>
                <a:cubicBezTo>
                  <a:pt x="8092527" y="6153094"/>
                  <a:pt x="8092527" y="6152155"/>
                  <a:pt x="8092527" y="6151217"/>
                </a:cubicBezTo>
                <a:cubicBezTo>
                  <a:pt x="8092527" y="6151217"/>
                  <a:pt x="8092527" y="6149339"/>
                  <a:pt x="8092527" y="6148401"/>
                </a:cubicBezTo>
                <a:cubicBezTo>
                  <a:pt x="8092527" y="6146523"/>
                  <a:pt x="8092527" y="6145585"/>
                  <a:pt x="8092527" y="6144646"/>
                </a:cubicBezTo>
                <a:cubicBezTo>
                  <a:pt x="8092527" y="6143707"/>
                  <a:pt x="8091589" y="6143707"/>
                  <a:pt x="8091589" y="6142769"/>
                </a:cubicBezTo>
                <a:cubicBezTo>
                  <a:pt x="8091589" y="6142769"/>
                  <a:pt x="8090652" y="6141830"/>
                  <a:pt x="8090652" y="6141830"/>
                </a:cubicBezTo>
                <a:cubicBezTo>
                  <a:pt x="8089714" y="6140891"/>
                  <a:pt x="8089714" y="6140891"/>
                  <a:pt x="8088776" y="6140891"/>
                </a:cubicBezTo>
                <a:lnTo>
                  <a:pt x="8042831" y="6140891"/>
                </a:lnTo>
                <a:lnTo>
                  <a:pt x="8042831" y="6097714"/>
                </a:lnTo>
                <a:lnTo>
                  <a:pt x="8096277" y="6097714"/>
                </a:lnTo>
                <a:cubicBezTo>
                  <a:pt x="8097215" y="6097714"/>
                  <a:pt x="8098153" y="6097714"/>
                  <a:pt x="8098153" y="6097714"/>
                </a:cubicBezTo>
                <a:cubicBezTo>
                  <a:pt x="8098153" y="6097714"/>
                  <a:pt x="8099090" y="6097714"/>
                  <a:pt x="8099090" y="6096775"/>
                </a:cubicBezTo>
                <a:cubicBezTo>
                  <a:pt x="8100028" y="6096775"/>
                  <a:pt x="8100028" y="6095836"/>
                  <a:pt x="8100028" y="6094898"/>
                </a:cubicBezTo>
                <a:cubicBezTo>
                  <a:pt x="8100028" y="6093959"/>
                  <a:pt x="8100028" y="6092082"/>
                  <a:pt x="8100028" y="6091143"/>
                </a:cubicBezTo>
                <a:cubicBezTo>
                  <a:pt x="8100028" y="6089266"/>
                  <a:pt x="8100028" y="6088327"/>
                  <a:pt x="8100028" y="6087389"/>
                </a:cubicBezTo>
                <a:cubicBezTo>
                  <a:pt x="8100028" y="6086450"/>
                  <a:pt x="8099090" y="6085511"/>
                  <a:pt x="8099090" y="6084573"/>
                </a:cubicBezTo>
                <a:cubicBezTo>
                  <a:pt x="8099090" y="6084573"/>
                  <a:pt x="8098153" y="6083634"/>
                  <a:pt x="8098153" y="6083634"/>
                </a:cubicBezTo>
                <a:cubicBezTo>
                  <a:pt x="8097215" y="6083634"/>
                  <a:pt x="8097215" y="6083634"/>
                  <a:pt x="8096277" y="6083634"/>
                </a:cubicBezTo>
                <a:close/>
                <a:moveTo>
                  <a:pt x="9971608" y="6080818"/>
                </a:moveTo>
                <a:cubicBezTo>
                  <a:pt x="9967857" y="6080818"/>
                  <a:pt x="9964107" y="6080818"/>
                  <a:pt x="9963169" y="6082695"/>
                </a:cubicBezTo>
                <a:cubicBezTo>
                  <a:pt x="9962232" y="6084573"/>
                  <a:pt x="9961294" y="6087389"/>
                  <a:pt x="9961294" y="6091143"/>
                </a:cubicBezTo>
                <a:cubicBezTo>
                  <a:pt x="9961294" y="6095836"/>
                  <a:pt x="9961294" y="6097714"/>
                  <a:pt x="9963169" y="6099591"/>
                </a:cubicBezTo>
                <a:cubicBezTo>
                  <a:pt x="9965045" y="6100530"/>
                  <a:pt x="9967857" y="6101468"/>
                  <a:pt x="9971608" y="6101468"/>
                </a:cubicBezTo>
                <a:cubicBezTo>
                  <a:pt x="9975359" y="6101468"/>
                  <a:pt x="9979110" y="6101468"/>
                  <a:pt x="9980047" y="6099591"/>
                </a:cubicBezTo>
                <a:cubicBezTo>
                  <a:pt x="9980985" y="6097714"/>
                  <a:pt x="9981922" y="6094898"/>
                  <a:pt x="9981922" y="6091143"/>
                </a:cubicBezTo>
                <a:cubicBezTo>
                  <a:pt x="9981922" y="6087389"/>
                  <a:pt x="9981922" y="6084573"/>
                  <a:pt x="9980047" y="6082695"/>
                </a:cubicBezTo>
                <a:cubicBezTo>
                  <a:pt x="9978172" y="6081757"/>
                  <a:pt x="9975359" y="6080818"/>
                  <a:pt x="9971608" y="6080818"/>
                </a:cubicBezTo>
                <a:close/>
                <a:moveTo>
                  <a:pt x="9081764" y="6080818"/>
                </a:moveTo>
                <a:cubicBezTo>
                  <a:pt x="9078013" y="6080818"/>
                  <a:pt x="9074263" y="6080818"/>
                  <a:pt x="9073325" y="6082695"/>
                </a:cubicBezTo>
                <a:cubicBezTo>
                  <a:pt x="9072387" y="6084573"/>
                  <a:pt x="9071450" y="6087389"/>
                  <a:pt x="9071450" y="6091143"/>
                </a:cubicBezTo>
                <a:cubicBezTo>
                  <a:pt x="9071450" y="6095836"/>
                  <a:pt x="9071450" y="6097714"/>
                  <a:pt x="9073325" y="6099591"/>
                </a:cubicBezTo>
                <a:cubicBezTo>
                  <a:pt x="9075201" y="6100530"/>
                  <a:pt x="9078013" y="6101468"/>
                  <a:pt x="9081764" y="6101468"/>
                </a:cubicBezTo>
                <a:cubicBezTo>
                  <a:pt x="9085515" y="6101468"/>
                  <a:pt x="9089266" y="6101468"/>
                  <a:pt x="9090203" y="6099591"/>
                </a:cubicBezTo>
                <a:cubicBezTo>
                  <a:pt x="9091141" y="6097714"/>
                  <a:pt x="9092078" y="6094898"/>
                  <a:pt x="9092078" y="6091143"/>
                </a:cubicBezTo>
                <a:cubicBezTo>
                  <a:pt x="9092078" y="6087389"/>
                  <a:pt x="9091141" y="6084573"/>
                  <a:pt x="9090203" y="6082695"/>
                </a:cubicBezTo>
                <a:cubicBezTo>
                  <a:pt x="9088328" y="6081757"/>
                  <a:pt x="9085515" y="6080818"/>
                  <a:pt x="9081764" y="6080818"/>
                </a:cubicBezTo>
                <a:close/>
                <a:moveTo>
                  <a:pt x="8535105" y="6080818"/>
                </a:moveTo>
                <a:cubicBezTo>
                  <a:pt x="8531355" y="6080818"/>
                  <a:pt x="8528542" y="6080818"/>
                  <a:pt x="8526666" y="6082695"/>
                </a:cubicBezTo>
                <a:cubicBezTo>
                  <a:pt x="8525729" y="6084573"/>
                  <a:pt x="8524791" y="6087389"/>
                  <a:pt x="8524791" y="6091143"/>
                </a:cubicBezTo>
                <a:cubicBezTo>
                  <a:pt x="8524791" y="6095836"/>
                  <a:pt x="8524791" y="6097714"/>
                  <a:pt x="8526666" y="6099591"/>
                </a:cubicBezTo>
                <a:cubicBezTo>
                  <a:pt x="8528542" y="6100530"/>
                  <a:pt x="8531355" y="6101468"/>
                  <a:pt x="8535105" y="6101468"/>
                </a:cubicBezTo>
                <a:cubicBezTo>
                  <a:pt x="8538856" y="6101468"/>
                  <a:pt x="8541669" y="6101468"/>
                  <a:pt x="8543544" y="6099591"/>
                </a:cubicBezTo>
                <a:cubicBezTo>
                  <a:pt x="8544482" y="6097714"/>
                  <a:pt x="8545420" y="6094898"/>
                  <a:pt x="8545420" y="6091143"/>
                </a:cubicBezTo>
                <a:cubicBezTo>
                  <a:pt x="8545420" y="6087389"/>
                  <a:pt x="8544482" y="6084573"/>
                  <a:pt x="8543544" y="6082695"/>
                </a:cubicBezTo>
                <a:cubicBezTo>
                  <a:pt x="8541669" y="6081757"/>
                  <a:pt x="8538856" y="6080818"/>
                  <a:pt x="8535105" y="6080818"/>
                </a:cubicBezTo>
                <a:close/>
                <a:moveTo>
                  <a:pt x="10812694" y="6075186"/>
                </a:moveTo>
                <a:cubicBezTo>
                  <a:pt x="10811756" y="6075186"/>
                  <a:pt x="10810818" y="6076125"/>
                  <a:pt x="10809880" y="6076125"/>
                </a:cubicBezTo>
                <a:cubicBezTo>
                  <a:pt x="10809880" y="6076125"/>
                  <a:pt x="10808943" y="6076125"/>
                  <a:pt x="10808943" y="6077063"/>
                </a:cubicBezTo>
                <a:cubicBezTo>
                  <a:pt x="10808943" y="6078002"/>
                  <a:pt x="10808943" y="6078002"/>
                  <a:pt x="10808943" y="6078941"/>
                </a:cubicBezTo>
                <a:lnTo>
                  <a:pt x="10808943" y="6219738"/>
                </a:lnTo>
                <a:cubicBezTo>
                  <a:pt x="10808943" y="6220676"/>
                  <a:pt x="10808943" y="6221615"/>
                  <a:pt x="10808943" y="6221615"/>
                </a:cubicBezTo>
                <a:cubicBezTo>
                  <a:pt x="10808943" y="6221615"/>
                  <a:pt x="10808943" y="6221615"/>
                  <a:pt x="10809880" y="6222553"/>
                </a:cubicBezTo>
                <a:cubicBezTo>
                  <a:pt x="10810818" y="6223492"/>
                  <a:pt x="10811756" y="6223492"/>
                  <a:pt x="10812694" y="6223492"/>
                </a:cubicBezTo>
                <a:cubicBezTo>
                  <a:pt x="10813631" y="6223492"/>
                  <a:pt x="10814569" y="6223492"/>
                  <a:pt x="10816444" y="6223492"/>
                </a:cubicBezTo>
                <a:cubicBezTo>
                  <a:pt x="10818320" y="6223492"/>
                  <a:pt x="10820195" y="6223492"/>
                  <a:pt x="10821133" y="6223492"/>
                </a:cubicBezTo>
                <a:cubicBezTo>
                  <a:pt x="10822071" y="6223492"/>
                  <a:pt x="10823945" y="6222553"/>
                  <a:pt x="10823945" y="6222553"/>
                </a:cubicBezTo>
                <a:cubicBezTo>
                  <a:pt x="10823945" y="6222553"/>
                  <a:pt x="10824883" y="6221615"/>
                  <a:pt x="10824883" y="6221615"/>
                </a:cubicBezTo>
                <a:cubicBezTo>
                  <a:pt x="10824883" y="6220676"/>
                  <a:pt x="10824883" y="6220676"/>
                  <a:pt x="10824883" y="6219738"/>
                </a:cubicBezTo>
                <a:lnTo>
                  <a:pt x="10824883" y="6153094"/>
                </a:lnTo>
                <a:cubicBezTo>
                  <a:pt x="10829572" y="6146523"/>
                  <a:pt x="10834260" y="6141830"/>
                  <a:pt x="10838948" y="6139014"/>
                </a:cubicBezTo>
                <a:cubicBezTo>
                  <a:pt x="10843637" y="6136198"/>
                  <a:pt x="10847387" y="6134321"/>
                  <a:pt x="10852075" y="6134321"/>
                </a:cubicBezTo>
                <a:cubicBezTo>
                  <a:pt x="10855826" y="6134321"/>
                  <a:pt x="10858639" y="6135259"/>
                  <a:pt x="10861452" y="6136198"/>
                </a:cubicBezTo>
                <a:cubicBezTo>
                  <a:pt x="10864265" y="6138075"/>
                  <a:pt x="10866140" y="6139014"/>
                  <a:pt x="10868016" y="6141830"/>
                </a:cubicBezTo>
                <a:cubicBezTo>
                  <a:pt x="10869891" y="6143707"/>
                  <a:pt x="10870829" y="6146523"/>
                  <a:pt x="10871767" y="6150278"/>
                </a:cubicBezTo>
                <a:cubicBezTo>
                  <a:pt x="10872704" y="6154032"/>
                  <a:pt x="10872704" y="6157787"/>
                  <a:pt x="10872704" y="6163419"/>
                </a:cubicBezTo>
                <a:lnTo>
                  <a:pt x="10872704" y="6218799"/>
                </a:lnTo>
                <a:cubicBezTo>
                  <a:pt x="10872704" y="6219738"/>
                  <a:pt x="10872704" y="6220676"/>
                  <a:pt x="10872704" y="6220676"/>
                </a:cubicBezTo>
                <a:cubicBezTo>
                  <a:pt x="10872704" y="6220676"/>
                  <a:pt x="10872704" y="6220676"/>
                  <a:pt x="10873642" y="6221615"/>
                </a:cubicBezTo>
                <a:cubicBezTo>
                  <a:pt x="10874580" y="6222553"/>
                  <a:pt x="10874580" y="6222553"/>
                  <a:pt x="10876455" y="6222553"/>
                </a:cubicBezTo>
                <a:cubicBezTo>
                  <a:pt x="10878330" y="6222553"/>
                  <a:pt x="10879268" y="6222553"/>
                  <a:pt x="10881143" y="6222553"/>
                </a:cubicBezTo>
                <a:cubicBezTo>
                  <a:pt x="10883019" y="6222553"/>
                  <a:pt x="10884894" y="6222553"/>
                  <a:pt x="10885832" y="6222553"/>
                </a:cubicBezTo>
                <a:cubicBezTo>
                  <a:pt x="10886769" y="6222553"/>
                  <a:pt x="10888645" y="6221615"/>
                  <a:pt x="10888645" y="6221615"/>
                </a:cubicBezTo>
                <a:cubicBezTo>
                  <a:pt x="10888645" y="6221615"/>
                  <a:pt x="10889582" y="6221615"/>
                  <a:pt x="10889582" y="6220676"/>
                </a:cubicBezTo>
                <a:cubicBezTo>
                  <a:pt x="10889582" y="6219738"/>
                  <a:pt x="10889582" y="6219738"/>
                  <a:pt x="10889582" y="6218799"/>
                </a:cubicBezTo>
                <a:lnTo>
                  <a:pt x="10888645" y="6218799"/>
                </a:lnTo>
                <a:lnTo>
                  <a:pt x="10888645" y="6161541"/>
                </a:lnTo>
                <a:cubicBezTo>
                  <a:pt x="10888645" y="6154032"/>
                  <a:pt x="10887707" y="6148400"/>
                  <a:pt x="10886769" y="6143707"/>
                </a:cubicBezTo>
                <a:cubicBezTo>
                  <a:pt x="10885832" y="6139014"/>
                  <a:pt x="10883956" y="6135259"/>
                  <a:pt x="10881143" y="6131505"/>
                </a:cubicBezTo>
                <a:cubicBezTo>
                  <a:pt x="10878330" y="6127750"/>
                  <a:pt x="10875517" y="6124934"/>
                  <a:pt x="10870829" y="6123057"/>
                </a:cubicBezTo>
                <a:cubicBezTo>
                  <a:pt x="10866140" y="6121180"/>
                  <a:pt x="10861452" y="6120241"/>
                  <a:pt x="10854889" y="6120241"/>
                </a:cubicBezTo>
                <a:cubicBezTo>
                  <a:pt x="10850200" y="6120241"/>
                  <a:pt x="10844574" y="6121180"/>
                  <a:pt x="10839886" y="6123996"/>
                </a:cubicBezTo>
                <a:cubicBezTo>
                  <a:pt x="10835198" y="6126812"/>
                  <a:pt x="10829572" y="6130566"/>
                  <a:pt x="10824883" y="6136198"/>
                </a:cubicBezTo>
                <a:lnTo>
                  <a:pt x="10824883" y="6078941"/>
                </a:lnTo>
                <a:cubicBezTo>
                  <a:pt x="10824883" y="6078002"/>
                  <a:pt x="10824883" y="6077063"/>
                  <a:pt x="10824883" y="6077063"/>
                </a:cubicBezTo>
                <a:cubicBezTo>
                  <a:pt x="10824883" y="6077063"/>
                  <a:pt x="10824883" y="6076125"/>
                  <a:pt x="10823945" y="6076125"/>
                </a:cubicBezTo>
                <a:cubicBezTo>
                  <a:pt x="10823008" y="6075186"/>
                  <a:pt x="10823008" y="6075186"/>
                  <a:pt x="10821133" y="6075186"/>
                </a:cubicBezTo>
                <a:cubicBezTo>
                  <a:pt x="10819257" y="6075186"/>
                  <a:pt x="10818320" y="6075186"/>
                  <a:pt x="10816444" y="6075186"/>
                </a:cubicBezTo>
                <a:cubicBezTo>
                  <a:pt x="10815507" y="6075186"/>
                  <a:pt x="10813631" y="6075186"/>
                  <a:pt x="10812694" y="6075186"/>
                </a:cubicBezTo>
                <a:close/>
                <a:moveTo>
                  <a:pt x="9228978" y="6075186"/>
                </a:moveTo>
                <a:cubicBezTo>
                  <a:pt x="9228040" y="6075186"/>
                  <a:pt x="9227102" y="6076125"/>
                  <a:pt x="9226165" y="6076125"/>
                </a:cubicBezTo>
                <a:cubicBezTo>
                  <a:pt x="9226165" y="6076125"/>
                  <a:pt x="9225227" y="6076125"/>
                  <a:pt x="9225227" y="6077063"/>
                </a:cubicBezTo>
                <a:cubicBezTo>
                  <a:pt x="9225227" y="6078002"/>
                  <a:pt x="9225227" y="6078002"/>
                  <a:pt x="9225227" y="6078941"/>
                </a:cubicBezTo>
                <a:lnTo>
                  <a:pt x="9225227" y="6219738"/>
                </a:lnTo>
                <a:cubicBezTo>
                  <a:pt x="9225227" y="6220676"/>
                  <a:pt x="9225227" y="6221615"/>
                  <a:pt x="9225227" y="6221615"/>
                </a:cubicBezTo>
                <a:cubicBezTo>
                  <a:pt x="9225227" y="6221615"/>
                  <a:pt x="9225227" y="6221615"/>
                  <a:pt x="9226165" y="6222553"/>
                </a:cubicBezTo>
                <a:cubicBezTo>
                  <a:pt x="9227102" y="6223492"/>
                  <a:pt x="9228040" y="6223492"/>
                  <a:pt x="9228978" y="6223492"/>
                </a:cubicBezTo>
                <a:cubicBezTo>
                  <a:pt x="9229915" y="6223492"/>
                  <a:pt x="9230853" y="6223492"/>
                  <a:pt x="9232728" y="6223492"/>
                </a:cubicBezTo>
                <a:cubicBezTo>
                  <a:pt x="9234604" y="6223492"/>
                  <a:pt x="9236479" y="6223492"/>
                  <a:pt x="9237417" y="6223492"/>
                </a:cubicBezTo>
                <a:cubicBezTo>
                  <a:pt x="9238354" y="6223492"/>
                  <a:pt x="9240230" y="6222553"/>
                  <a:pt x="9240230" y="6222553"/>
                </a:cubicBezTo>
                <a:cubicBezTo>
                  <a:pt x="9240230" y="6222553"/>
                  <a:pt x="9241167" y="6221615"/>
                  <a:pt x="9241167" y="6221615"/>
                </a:cubicBezTo>
                <a:cubicBezTo>
                  <a:pt x="9241167" y="6220676"/>
                  <a:pt x="9241167" y="6220676"/>
                  <a:pt x="9241167" y="6219738"/>
                </a:cubicBezTo>
                <a:lnTo>
                  <a:pt x="9241167" y="6153094"/>
                </a:lnTo>
                <a:cubicBezTo>
                  <a:pt x="9245855" y="6146523"/>
                  <a:pt x="9250544" y="6141830"/>
                  <a:pt x="9255232" y="6139014"/>
                </a:cubicBezTo>
                <a:cubicBezTo>
                  <a:pt x="9259920" y="6136198"/>
                  <a:pt x="9263671" y="6134321"/>
                  <a:pt x="9268360" y="6134321"/>
                </a:cubicBezTo>
                <a:cubicBezTo>
                  <a:pt x="9272110" y="6134321"/>
                  <a:pt x="9274923" y="6135259"/>
                  <a:pt x="9277736" y="6136198"/>
                </a:cubicBezTo>
                <a:cubicBezTo>
                  <a:pt x="9280549" y="6138075"/>
                  <a:pt x="9282425" y="6139014"/>
                  <a:pt x="9284300" y="6141830"/>
                </a:cubicBezTo>
                <a:cubicBezTo>
                  <a:pt x="9286175" y="6143707"/>
                  <a:pt x="9287113" y="6146523"/>
                  <a:pt x="9288050" y="6150278"/>
                </a:cubicBezTo>
                <a:cubicBezTo>
                  <a:pt x="9288988" y="6154032"/>
                  <a:pt x="9288988" y="6157787"/>
                  <a:pt x="9288988" y="6163419"/>
                </a:cubicBezTo>
                <a:lnTo>
                  <a:pt x="9288988" y="6218799"/>
                </a:lnTo>
                <a:cubicBezTo>
                  <a:pt x="9288988" y="6219738"/>
                  <a:pt x="9288988" y="6220676"/>
                  <a:pt x="9288988" y="6220676"/>
                </a:cubicBezTo>
                <a:cubicBezTo>
                  <a:pt x="9288988" y="6220676"/>
                  <a:pt x="9288988" y="6220676"/>
                  <a:pt x="9289926" y="6221615"/>
                </a:cubicBezTo>
                <a:cubicBezTo>
                  <a:pt x="9290864" y="6222553"/>
                  <a:pt x="9290864" y="6222553"/>
                  <a:pt x="9292739" y="6222553"/>
                </a:cubicBezTo>
                <a:cubicBezTo>
                  <a:pt x="9294614" y="6222553"/>
                  <a:pt x="9295552" y="6222553"/>
                  <a:pt x="9297427" y="6222553"/>
                </a:cubicBezTo>
                <a:cubicBezTo>
                  <a:pt x="9299302" y="6222553"/>
                  <a:pt x="9301178" y="6222553"/>
                  <a:pt x="9302115" y="6222553"/>
                </a:cubicBezTo>
                <a:cubicBezTo>
                  <a:pt x="9303053" y="6222553"/>
                  <a:pt x="9304929" y="6221615"/>
                  <a:pt x="9304929" y="6221615"/>
                </a:cubicBezTo>
                <a:cubicBezTo>
                  <a:pt x="9304929" y="6221615"/>
                  <a:pt x="9305866" y="6221615"/>
                  <a:pt x="9305866" y="6220676"/>
                </a:cubicBezTo>
                <a:cubicBezTo>
                  <a:pt x="9305866" y="6219738"/>
                  <a:pt x="9305866" y="6219738"/>
                  <a:pt x="9305866" y="6218799"/>
                </a:cubicBezTo>
                <a:lnTo>
                  <a:pt x="9304929" y="6218799"/>
                </a:lnTo>
                <a:lnTo>
                  <a:pt x="9304929" y="6161541"/>
                </a:lnTo>
                <a:cubicBezTo>
                  <a:pt x="9304929" y="6154032"/>
                  <a:pt x="9303991" y="6148400"/>
                  <a:pt x="9303053" y="6143707"/>
                </a:cubicBezTo>
                <a:cubicBezTo>
                  <a:pt x="9302115" y="6139014"/>
                  <a:pt x="9300240" y="6135259"/>
                  <a:pt x="9297427" y="6131505"/>
                </a:cubicBezTo>
                <a:cubicBezTo>
                  <a:pt x="9294614" y="6127750"/>
                  <a:pt x="9291801" y="6124934"/>
                  <a:pt x="9287113" y="6123057"/>
                </a:cubicBezTo>
                <a:cubicBezTo>
                  <a:pt x="9282425" y="6121180"/>
                  <a:pt x="9277736" y="6120241"/>
                  <a:pt x="9271173" y="6120241"/>
                </a:cubicBezTo>
                <a:cubicBezTo>
                  <a:pt x="9266484" y="6120241"/>
                  <a:pt x="9260858" y="6121180"/>
                  <a:pt x="9256170" y="6123996"/>
                </a:cubicBezTo>
                <a:cubicBezTo>
                  <a:pt x="9251482" y="6126812"/>
                  <a:pt x="9245855" y="6130566"/>
                  <a:pt x="9241167" y="6136198"/>
                </a:cubicBezTo>
                <a:lnTo>
                  <a:pt x="9241167" y="6078941"/>
                </a:lnTo>
                <a:cubicBezTo>
                  <a:pt x="9241167" y="6078002"/>
                  <a:pt x="9241167" y="6077063"/>
                  <a:pt x="9241167" y="6077063"/>
                </a:cubicBezTo>
                <a:cubicBezTo>
                  <a:pt x="9241167" y="6077063"/>
                  <a:pt x="9241167" y="6076125"/>
                  <a:pt x="9240230" y="6076125"/>
                </a:cubicBezTo>
                <a:cubicBezTo>
                  <a:pt x="9239292" y="6075186"/>
                  <a:pt x="9239292" y="6075186"/>
                  <a:pt x="9237417" y="6075186"/>
                </a:cubicBezTo>
                <a:cubicBezTo>
                  <a:pt x="9235541" y="6075186"/>
                  <a:pt x="9234604" y="6075186"/>
                  <a:pt x="9232728" y="6075186"/>
                </a:cubicBezTo>
                <a:cubicBezTo>
                  <a:pt x="9231790" y="6075186"/>
                  <a:pt x="9229915" y="6075186"/>
                  <a:pt x="9228978" y="6075186"/>
                </a:cubicBezTo>
                <a:close/>
                <a:moveTo>
                  <a:pt x="9028317" y="6074247"/>
                </a:moveTo>
                <a:cubicBezTo>
                  <a:pt x="9027379" y="6075186"/>
                  <a:pt x="9026442" y="6075186"/>
                  <a:pt x="9025504" y="6075186"/>
                </a:cubicBezTo>
                <a:cubicBezTo>
                  <a:pt x="9024567" y="6075186"/>
                  <a:pt x="9023629" y="6075186"/>
                  <a:pt x="9023629" y="6076124"/>
                </a:cubicBezTo>
                <a:cubicBezTo>
                  <a:pt x="9023629" y="6077063"/>
                  <a:pt x="9023629" y="6077063"/>
                  <a:pt x="9023629" y="6078002"/>
                </a:cubicBezTo>
                <a:lnTo>
                  <a:pt x="9023629" y="6133382"/>
                </a:lnTo>
                <a:cubicBezTo>
                  <a:pt x="9018941" y="6128688"/>
                  <a:pt x="9014252" y="6125873"/>
                  <a:pt x="9009564" y="6123057"/>
                </a:cubicBezTo>
                <a:cubicBezTo>
                  <a:pt x="9004876" y="6120241"/>
                  <a:pt x="9000187" y="6119302"/>
                  <a:pt x="8994561" y="6119302"/>
                </a:cubicBezTo>
                <a:cubicBezTo>
                  <a:pt x="8987997" y="6119302"/>
                  <a:pt x="8981434" y="6120241"/>
                  <a:pt x="8976746" y="6123057"/>
                </a:cubicBezTo>
                <a:cubicBezTo>
                  <a:pt x="8971120" y="6124934"/>
                  <a:pt x="8966431" y="6128688"/>
                  <a:pt x="8963618" y="6133382"/>
                </a:cubicBezTo>
                <a:cubicBezTo>
                  <a:pt x="8960805" y="6138075"/>
                  <a:pt x="8957992" y="6143707"/>
                  <a:pt x="8956117" y="6150277"/>
                </a:cubicBezTo>
                <a:cubicBezTo>
                  <a:pt x="8954242" y="6156848"/>
                  <a:pt x="8953304" y="6164357"/>
                  <a:pt x="8953304" y="6172805"/>
                </a:cubicBezTo>
                <a:cubicBezTo>
                  <a:pt x="8953304" y="6179375"/>
                  <a:pt x="8954242" y="6185946"/>
                  <a:pt x="8955179" y="6192516"/>
                </a:cubicBezTo>
                <a:cubicBezTo>
                  <a:pt x="8956117" y="6198148"/>
                  <a:pt x="8958930" y="6203780"/>
                  <a:pt x="8961743" y="6208473"/>
                </a:cubicBezTo>
                <a:cubicBezTo>
                  <a:pt x="8964556" y="6213167"/>
                  <a:pt x="8969244" y="6216921"/>
                  <a:pt x="8973932" y="6219737"/>
                </a:cubicBezTo>
                <a:cubicBezTo>
                  <a:pt x="8978621" y="6222553"/>
                  <a:pt x="8985185" y="6223492"/>
                  <a:pt x="8991748" y="6223492"/>
                </a:cubicBezTo>
                <a:cubicBezTo>
                  <a:pt x="8998312" y="6223492"/>
                  <a:pt x="9003938" y="6221614"/>
                  <a:pt x="9009564" y="6218799"/>
                </a:cubicBezTo>
                <a:cubicBezTo>
                  <a:pt x="9015190" y="6215983"/>
                  <a:pt x="9020816" y="6212228"/>
                  <a:pt x="9025504" y="6206596"/>
                </a:cubicBezTo>
                <a:lnTo>
                  <a:pt x="9025504" y="6218799"/>
                </a:lnTo>
                <a:cubicBezTo>
                  <a:pt x="9025504" y="6219737"/>
                  <a:pt x="9025504" y="6220676"/>
                  <a:pt x="9025504" y="6220676"/>
                </a:cubicBezTo>
                <a:cubicBezTo>
                  <a:pt x="9025504" y="6220676"/>
                  <a:pt x="9025504" y="6220676"/>
                  <a:pt x="9026442" y="6221614"/>
                </a:cubicBezTo>
                <a:cubicBezTo>
                  <a:pt x="9027379" y="6222553"/>
                  <a:pt x="9028317" y="6222553"/>
                  <a:pt x="9029255" y="6222553"/>
                </a:cubicBezTo>
                <a:cubicBezTo>
                  <a:pt x="9030192" y="6222553"/>
                  <a:pt x="9031130" y="6222553"/>
                  <a:pt x="9033006" y="6222553"/>
                </a:cubicBezTo>
                <a:cubicBezTo>
                  <a:pt x="9034881" y="6222553"/>
                  <a:pt x="9035818" y="6222553"/>
                  <a:pt x="9036756" y="6222553"/>
                </a:cubicBezTo>
                <a:cubicBezTo>
                  <a:pt x="9038632" y="6221614"/>
                  <a:pt x="9038632" y="6221614"/>
                  <a:pt x="9039569" y="6221614"/>
                </a:cubicBezTo>
                <a:cubicBezTo>
                  <a:pt x="9039569" y="6221614"/>
                  <a:pt x="9040507" y="6220676"/>
                  <a:pt x="9040507" y="6220676"/>
                </a:cubicBezTo>
                <a:cubicBezTo>
                  <a:pt x="9040507" y="6219737"/>
                  <a:pt x="9040507" y="6219737"/>
                  <a:pt x="9040507" y="6218799"/>
                </a:cubicBezTo>
                <a:lnTo>
                  <a:pt x="9042382" y="6218799"/>
                </a:lnTo>
                <a:lnTo>
                  <a:pt x="9042382" y="6078002"/>
                </a:lnTo>
                <a:cubicBezTo>
                  <a:pt x="9042382" y="6077063"/>
                  <a:pt x="9041444" y="6076124"/>
                  <a:pt x="9041444" y="6076124"/>
                </a:cubicBezTo>
                <a:cubicBezTo>
                  <a:pt x="9040507" y="6076124"/>
                  <a:pt x="9040507" y="6076124"/>
                  <a:pt x="9039569" y="6075186"/>
                </a:cubicBezTo>
                <a:cubicBezTo>
                  <a:pt x="9038632" y="6074247"/>
                  <a:pt x="9037694" y="6074247"/>
                  <a:pt x="9036756" y="6074247"/>
                </a:cubicBezTo>
                <a:cubicBezTo>
                  <a:pt x="9034881" y="6074247"/>
                  <a:pt x="9033943" y="6074247"/>
                  <a:pt x="9032068" y="6074247"/>
                </a:cubicBezTo>
                <a:cubicBezTo>
                  <a:pt x="9031130" y="6074247"/>
                  <a:pt x="9029255" y="6074247"/>
                  <a:pt x="9028317" y="6074247"/>
                </a:cubicBezTo>
                <a:close/>
                <a:moveTo>
                  <a:pt x="9854400" y="5955040"/>
                </a:moveTo>
                <a:lnTo>
                  <a:pt x="9878779" y="5955978"/>
                </a:lnTo>
                <a:cubicBezTo>
                  <a:pt x="9884405" y="5955978"/>
                  <a:pt x="9888156" y="5957855"/>
                  <a:pt x="9891907" y="5959733"/>
                </a:cubicBezTo>
                <a:cubicBezTo>
                  <a:pt x="9894719" y="5961610"/>
                  <a:pt x="9896595" y="5965365"/>
                  <a:pt x="9896595" y="5969119"/>
                </a:cubicBezTo>
                <a:cubicBezTo>
                  <a:pt x="9896595" y="5970997"/>
                  <a:pt x="9895657" y="5973812"/>
                  <a:pt x="9894719" y="5976628"/>
                </a:cubicBezTo>
                <a:cubicBezTo>
                  <a:pt x="9893782" y="5978506"/>
                  <a:pt x="9891907" y="5981322"/>
                  <a:pt x="9890031" y="5982260"/>
                </a:cubicBezTo>
                <a:cubicBezTo>
                  <a:pt x="9888156" y="5983199"/>
                  <a:pt x="9885343" y="5985076"/>
                  <a:pt x="9881592" y="5986015"/>
                </a:cubicBezTo>
                <a:cubicBezTo>
                  <a:pt x="9877842" y="5986954"/>
                  <a:pt x="9874091" y="5987892"/>
                  <a:pt x="9868465" y="5987892"/>
                </a:cubicBezTo>
                <a:cubicBezTo>
                  <a:pt x="9860026" y="5987892"/>
                  <a:pt x="9853462" y="5986954"/>
                  <a:pt x="9848774" y="5984138"/>
                </a:cubicBezTo>
                <a:cubicBezTo>
                  <a:pt x="9844086" y="5982260"/>
                  <a:pt x="9842210" y="5978506"/>
                  <a:pt x="9842210" y="5973812"/>
                </a:cubicBezTo>
                <a:cubicBezTo>
                  <a:pt x="9842210" y="5971935"/>
                  <a:pt x="9843148" y="5970058"/>
                  <a:pt x="9843148" y="5969119"/>
                </a:cubicBezTo>
                <a:cubicBezTo>
                  <a:pt x="9843148" y="5967242"/>
                  <a:pt x="9844086" y="5966303"/>
                  <a:pt x="9845023" y="5964426"/>
                </a:cubicBezTo>
                <a:cubicBezTo>
                  <a:pt x="9845961" y="5962549"/>
                  <a:pt x="9846898" y="5961610"/>
                  <a:pt x="9848774" y="5959733"/>
                </a:cubicBezTo>
                <a:cubicBezTo>
                  <a:pt x="9850649" y="5958794"/>
                  <a:pt x="9852525" y="5956917"/>
                  <a:pt x="9854400" y="5955040"/>
                </a:cubicBezTo>
                <a:close/>
                <a:moveTo>
                  <a:pt x="8073773" y="5955040"/>
                </a:moveTo>
                <a:lnTo>
                  <a:pt x="8098153" y="5955978"/>
                </a:lnTo>
                <a:cubicBezTo>
                  <a:pt x="8103779" y="5955978"/>
                  <a:pt x="8108467" y="5957855"/>
                  <a:pt x="8111280" y="5959733"/>
                </a:cubicBezTo>
                <a:cubicBezTo>
                  <a:pt x="8114093" y="5961610"/>
                  <a:pt x="8115968" y="5965365"/>
                  <a:pt x="8115968" y="5969119"/>
                </a:cubicBezTo>
                <a:cubicBezTo>
                  <a:pt x="8115968" y="5970997"/>
                  <a:pt x="8115968" y="5973812"/>
                  <a:pt x="8114093" y="5976628"/>
                </a:cubicBezTo>
                <a:cubicBezTo>
                  <a:pt x="8113155" y="5978506"/>
                  <a:pt x="8111280" y="5980383"/>
                  <a:pt x="8109405" y="5982260"/>
                </a:cubicBezTo>
                <a:cubicBezTo>
                  <a:pt x="8107529" y="5983199"/>
                  <a:pt x="8104716" y="5985076"/>
                  <a:pt x="8100966" y="5986015"/>
                </a:cubicBezTo>
                <a:cubicBezTo>
                  <a:pt x="8097215" y="5986954"/>
                  <a:pt x="8093464" y="5987892"/>
                  <a:pt x="8087838" y="5987892"/>
                </a:cubicBezTo>
                <a:cubicBezTo>
                  <a:pt x="8079399" y="5987892"/>
                  <a:pt x="8072836" y="5986015"/>
                  <a:pt x="8068147" y="5984138"/>
                </a:cubicBezTo>
                <a:cubicBezTo>
                  <a:pt x="8063459" y="5982260"/>
                  <a:pt x="8061584" y="5978506"/>
                  <a:pt x="8061584" y="5973812"/>
                </a:cubicBezTo>
                <a:cubicBezTo>
                  <a:pt x="8061584" y="5971935"/>
                  <a:pt x="8062521" y="5970997"/>
                  <a:pt x="8062521" y="5969119"/>
                </a:cubicBezTo>
                <a:cubicBezTo>
                  <a:pt x="8062521" y="5967242"/>
                  <a:pt x="8063459" y="5966303"/>
                  <a:pt x="8064397" y="5964426"/>
                </a:cubicBezTo>
                <a:cubicBezTo>
                  <a:pt x="8065334" y="5962549"/>
                  <a:pt x="8066272" y="5961610"/>
                  <a:pt x="8068147" y="5959733"/>
                </a:cubicBezTo>
                <a:cubicBezTo>
                  <a:pt x="8070023" y="5958794"/>
                  <a:pt x="8071898" y="5956917"/>
                  <a:pt x="8073773" y="5955040"/>
                </a:cubicBezTo>
                <a:close/>
                <a:moveTo>
                  <a:pt x="11392171" y="5915616"/>
                </a:moveTo>
                <a:lnTo>
                  <a:pt x="11407173" y="5915616"/>
                </a:lnTo>
                <a:lnTo>
                  <a:pt x="11408111" y="5915616"/>
                </a:lnTo>
                <a:lnTo>
                  <a:pt x="11408111" y="5936266"/>
                </a:lnTo>
                <a:cubicBezTo>
                  <a:pt x="11404360" y="5940960"/>
                  <a:pt x="11399672" y="5944714"/>
                  <a:pt x="11395921" y="5946591"/>
                </a:cubicBezTo>
                <a:cubicBezTo>
                  <a:pt x="11391233" y="5949407"/>
                  <a:pt x="11387482" y="5950346"/>
                  <a:pt x="11382794" y="5950346"/>
                </a:cubicBezTo>
                <a:cubicBezTo>
                  <a:pt x="11377168" y="5950346"/>
                  <a:pt x="11372480" y="5948469"/>
                  <a:pt x="11369667" y="5945653"/>
                </a:cubicBezTo>
                <a:cubicBezTo>
                  <a:pt x="11366854" y="5941898"/>
                  <a:pt x="11364978" y="5938144"/>
                  <a:pt x="11364978" y="5933450"/>
                </a:cubicBezTo>
                <a:cubicBezTo>
                  <a:pt x="11364978" y="5930634"/>
                  <a:pt x="11365916" y="5927818"/>
                  <a:pt x="11366854" y="5925941"/>
                </a:cubicBezTo>
                <a:cubicBezTo>
                  <a:pt x="11367791" y="5924064"/>
                  <a:pt x="11369667" y="5922187"/>
                  <a:pt x="11371542" y="5920309"/>
                </a:cubicBezTo>
                <a:cubicBezTo>
                  <a:pt x="11373418" y="5918432"/>
                  <a:pt x="11376230" y="5917493"/>
                  <a:pt x="11379981" y="5916555"/>
                </a:cubicBezTo>
                <a:cubicBezTo>
                  <a:pt x="11382794" y="5915616"/>
                  <a:pt x="11387482" y="5915616"/>
                  <a:pt x="11392171" y="5915616"/>
                </a:cubicBezTo>
                <a:close/>
                <a:moveTo>
                  <a:pt x="10051310" y="5915616"/>
                </a:moveTo>
                <a:lnTo>
                  <a:pt x="10066312" y="5915616"/>
                </a:lnTo>
                <a:lnTo>
                  <a:pt x="10067250" y="5915616"/>
                </a:lnTo>
                <a:lnTo>
                  <a:pt x="10067250" y="5936266"/>
                </a:lnTo>
                <a:cubicBezTo>
                  <a:pt x="10063499" y="5940960"/>
                  <a:pt x="10058811" y="5944714"/>
                  <a:pt x="10055060" y="5946592"/>
                </a:cubicBezTo>
                <a:cubicBezTo>
                  <a:pt x="10050372" y="5949407"/>
                  <a:pt x="10046621" y="5950346"/>
                  <a:pt x="10041933" y="5950346"/>
                </a:cubicBezTo>
                <a:cubicBezTo>
                  <a:pt x="10036307" y="5950346"/>
                  <a:pt x="10031619" y="5948469"/>
                  <a:pt x="10028806" y="5945653"/>
                </a:cubicBezTo>
                <a:cubicBezTo>
                  <a:pt x="10025993" y="5941898"/>
                  <a:pt x="10024117" y="5938144"/>
                  <a:pt x="10024117" y="5933450"/>
                </a:cubicBezTo>
                <a:cubicBezTo>
                  <a:pt x="10024117" y="5930635"/>
                  <a:pt x="10025055" y="5927819"/>
                  <a:pt x="10025993" y="5925941"/>
                </a:cubicBezTo>
                <a:cubicBezTo>
                  <a:pt x="10026930" y="5924064"/>
                  <a:pt x="10028806" y="5922187"/>
                  <a:pt x="10030681" y="5920309"/>
                </a:cubicBezTo>
                <a:cubicBezTo>
                  <a:pt x="10032557" y="5918432"/>
                  <a:pt x="10035369" y="5917493"/>
                  <a:pt x="10039120" y="5916555"/>
                </a:cubicBezTo>
                <a:cubicBezTo>
                  <a:pt x="10041933" y="5915616"/>
                  <a:pt x="10046621" y="5915616"/>
                  <a:pt x="10051310" y="5915616"/>
                </a:cubicBezTo>
                <a:close/>
                <a:moveTo>
                  <a:pt x="9036756" y="5915616"/>
                </a:moveTo>
                <a:lnTo>
                  <a:pt x="9051758" y="5915616"/>
                </a:lnTo>
                <a:lnTo>
                  <a:pt x="9052696" y="5915616"/>
                </a:lnTo>
                <a:lnTo>
                  <a:pt x="9052696" y="5936266"/>
                </a:lnTo>
                <a:cubicBezTo>
                  <a:pt x="9048945" y="5940960"/>
                  <a:pt x="9044257" y="5944714"/>
                  <a:pt x="9040506" y="5946592"/>
                </a:cubicBezTo>
                <a:cubicBezTo>
                  <a:pt x="9035818" y="5949407"/>
                  <a:pt x="9032067" y="5950346"/>
                  <a:pt x="9027379" y="5950346"/>
                </a:cubicBezTo>
                <a:cubicBezTo>
                  <a:pt x="9021753" y="5950346"/>
                  <a:pt x="9017065" y="5948469"/>
                  <a:pt x="9014252" y="5945653"/>
                </a:cubicBezTo>
                <a:cubicBezTo>
                  <a:pt x="9011438" y="5941898"/>
                  <a:pt x="9009563" y="5938144"/>
                  <a:pt x="9009563" y="5933450"/>
                </a:cubicBezTo>
                <a:cubicBezTo>
                  <a:pt x="9009563" y="5930635"/>
                  <a:pt x="9010501" y="5927819"/>
                  <a:pt x="9011438" y="5925941"/>
                </a:cubicBezTo>
                <a:cubicBezTo>
                  <a:pt x="9012376" y="5924064"/>
                  <a:pt x="9014252" y="5922187"/>
                  <a:pt x="9016127" y="5920309"/>
                </a:cubicBezTo>
                <a:cubicBezTo>
                  <a:pt x="9018002" y="5918432"/>
                  <a:pt x="9020815" y="5917493"/>
                  <a:pt x="9024566" y="5916555"/>
                </a:cubicBezTo>
                <a:cubicBezTo>
                  <a:pt x="9027379" y="5915616"/>
                  <a:pt x="9032067" y="5915616"/>
                  <a:pt x="9036756" y="5915616"/>
                </a:cubicBezTo>
                <a:close/>
                <a:moveTo>
                  <a:pt x="7811228" y="5915616"/>
                </a:moveTo>
                <a:lnTo>
                  <a:pt x="7826230" y="5915616"/>
                </a:lnTo>
                <a:lnTo>
                  <a:pt x="7827168" y="5915616"/>
                </a:lnTo>
                <a:lnTo>
                  <a:pt x="7827168" y="5936266"/>
                </a:lnTo>
                <a:cubicBezTo>
                  <a:pt x="7823417" y="5940960"/>
                  <a:pt x="7818729" y="5944714"/>
                  <a:pt x="7814978" y="5946592"/>
                </a:cubicBezTo>
                <a:cubicBezTo>
                  <a:pt x="7810290" y="5949407"/>
                  <a:pt x="7806539" y="5950346"/>
                  <a:pt x="7801851" y="5950346"/>
                </a:cubicBezTo>
                <a:cubicBezTo>
                  <a:pt x="7796225" y="5950346"/>
                  <a:pt x="7791537" y="5948469"/>
                  <a:pt x="7788724" y="5945653"/>
                </a:cubicBezTo>
                <a:cubicBezTo>
                  <a:pt x="7785911" y="5941898"/>
                  <a:pt x="7784035" y="5938144"/>
                  <a:pt x="7784035" y="5933450"/>
                </a:cubicBezTo>
                <a:cubicBezTo>
                  <a:pt x="7784035" y="5930635"/>
                  <a:pt x="7784973" y="5927819"/>
                  <a:pt x="7785911" y="5925941"/>
                </a:cubicBezTo>
                <a:cubicBezTo>
                  <a:pt x="7786848" y="5924064"/>
                  <a:pt x="7788724" y="5922187"/>
                  <a:pt x="7790599" y="5920309"/>
                </a:cubicBezTo>
                <a:cubicBezTo>
                  <a:pt x="7792474" y="5918432"/>
                  <a:pt x="7795287" y="5917493"/>
                  <a:pt x="7799038" y="5916555"/>
                </a:cubicBezTo>
                <a:cubicBezTo>
                  <a:pt x="7801851" y="5915616"/>
                  <a:pt x="7806539" y="5915616"/>
                  <a:pt x="7811228" y="5915616"/>
                </a:cubicBezTo>
                <a:close/>
                <a:moveTo>
                  <a:pt x="9578726" y="5874316"/>
                </a:moveTo>
                <a:cubicBezTo>
                  <a:pt x="9583414" y="5874316"/>
                  <a:pt x="9587165" y="5875254"/>
                  <a:pt x="9589978" y="5877132"/>
                </a:cubicBezTo>
                <a:cubicBezTo>
                  <a:pt x="9592791" y="5879009"/>
                  <a:pt x="9595604" y="5881825"/>
                  <a:pt x="9597479" y="5885579"/>
                </a:cubicBezTo>
                <a:cubicBezTo>
                  <a:pt x="9599355" y="5889334"/>
                  <a:pt x="9600293" y="5893089"/>
                  <a:pt x="9601230" y="5897782"/>
                </a:cubicBezTo>
                <a:cubicBezTo>
                  <a:pt x="9602168" y="5902475"/>
                  <a:pt x="9602168" y="5907168"/>
                  <a:pt x="9602168" y="5911862"/>
                </a:cubicBezTo>
                <a:cubicBezTo>
                  <a:pt x="9602168" y="5916555"/>
                  <a:pt x="9602168" y="5921248"/>
                  <a:pt x="9601230" y="5924064"/>
                </a:cubicBezTo>
                <a:cubicBezTo>
                  <a:pt x="9600293" y="5928757"/>
                  <a:pt x="9598417" y="5932512"/>
                  <a:pt x="9596542" y="5936266"/>
                </a:cubicBezTo>
                <a:cubicBezTo>
                  <a:pt x="9594667" y="5940021"/>
                  <a:pt x="9591854" y="5942837"/>
                  <a:pt x="9589040" y="5944714"/>
                </a:cubicBezTo>
                <a:cubicBezTo>
                  <a:pt x="9586228" y="5946591"/>
                  <a:pt x="9582477" y="5947530"/>
                  <a:pt x="9577789" y="5947530"/>
                </a:cubicBezTo>
                <a:cubicBezTo>
                  <a:pt x="9573100" y="5947530"/>
                  <a:pt x="9569349" y="5945653"/>
                  <a:pt x="9564661" y="5942837"/>
                </a:cubicBezTo>
                <a:cubicBezTo>
                  <a:pt x="9559973" y="5940021"/>
                  <a:pt x="9555284" y="5935328"/>
                  <a:pt x="9550596" y="5929696"/>
                </a:cubicBezTo>
                <a:lnTo>
                  <a:pt x="9550596" y="5892150"/>
                </a:lnTo>
                <a:cubicBezTo>
                  <a:pt x="9553409" y="5889334"/>
                  <a:pt x="9555284" y="5886518"/>
                  <a:pt x="9558098" y="5883702"/>
                </a:cubicBezTo>
                <a:cubicBezTo>
                  <a:pt x="9560911" y="5881825"/>
                  <a:pt x="9563724" y="5879948"/>
                  <a:pt x="9565599" y="5878070"/>
                </a:cubicBezTo>
                <a:cubicBezTo>
                  <a:pt x="9567474" y="5877132"/>
                  <a:pt x="9570287" y="5876193"/>
                  <a:pt x="9572163" y="5875254"/>
                </a:cubicBezTo>
                <a:cubicBezTo>
                  <a:pt x="9574038" y="5874316"/>
                  <a:pt x="9576851" y="5874316"/>
                  <a:pt x="9578726" y="5874316"/>
                </a:cubicBezTo>
                <a:close/>
                <a:moveTo>
                  <a:pt x="11085554" y="5874315"/>
                </a:moveTo>
                <a:cubicBezTo>
                  <a:pt x="11090242" y="5874315"/>
                  <a:pt x="11094931" y="5876193"/>
                  <a:pt x="11099619" y="5879009"/>
                </a:cubicBezTo>
                <a:cubicBezTo>
                  <a:pt x="11104307" y="5881825"/>
                  <a:pt x="11108996" y="5886518"/>
                  <a:pt x="11113684" y="5892150"/>
                </a:cubicBezTo>
                <a:lnTo>
                  <a:pt x="11112746" y="5892150"/>
                </a:lnTo>
                <a:lnTo>
                  <a:pt x="11112746" y="5929695"/>
                </a:lnTo>
                <a:cubicBezTo>
                  <a:pt x="11109933" y="5932511"/>
                  <a:pt x="11108058" y="5935327"/>
                  <a:pt x="11105245" y="5938143"/>
                </a:cubicBezTo>
                <a:cubicBezTo>
                  <a:pt x="11102432" y="5940021"/>
                  <a:pt x="11099619" y="5941898"/>
                  <a:pt x="11097743" y="5943775"/>
                </a:cubicBezTo>
                <a:cubicBezTo>
                  <a:pt x="11095868" y="5944714"/>
                  <a:pt x="11093055" y="5945652"/>
                  <a:pt x="11091180" y="5946591"/>
                </a:cubicBezTo>
                <a:cubicBezTo>
                  <a:pt x="11089305" y="5947530"/>
                  <a:pt x="11086491" y="5947530"/>
                  <a:pt x="11084616" y="5947530"/>
                </a:cubicBezTo>
                <a:cubicBezTo>
                  <a:pt x="11079928" y="5947530"/>
                  <a:pt x="11076177" y="5946591"/>
                  <a:pt x="11073364" y="5944714"/>
                </a:cubicBezTo>
                <a:cubicBezTo>
                  <a:pt x="11070552" y="5942837"/>
                  <a:pt x="11067738" y="5940021"/>
                  <a:pt x="11065863" y="5936266"/>
                </a:cubicBezTo>
                <a:cubicBezTo>
                  <a:pt x="11063988" y="5932511"/>
                  <a:pt x="11063050" y="5928757"/>
                  <a:pt x="11062112" y="5924064"/>
                </a:cubicBezTo>
                <a:cubicBezTo>
                  <a:pt x="11061175" y="5919370"/>
                  <a:pt x="11061175" y="5914677"/>
                  <a:pt x="11061175" y="5909984"/>
                </a:cubicBezTo>
                <a:cubicBezTo>
                  <a:pt x="11061175" y="5905291"/>
                  <a:pt x="11061175" y="5900597"/>
                  <a:pt x="11062112" y="5896843"/>
                </a:cubicBezTo>
                <a:cubicBezTo>
                  <a:pt x="11063050" y="5893088"/>
                  <a:pt x="11064925" y="5889334"/>
                  <a:pt x="11066801" y="5885579"/>
                </a:cubicBezTo>
                <a:cubicBezTo>
                  <a:pt x="11068676" y="5881825"/>
                  <a:pt x="11071489" y="5879009"/>
                  <a:pt x="11074302" y="5877131"/>
                </a:cubicBezTo>
                <a:cubicBezTo>
                  <a:pt x="11077115" y="5875254"/>
                  <a:pt x="11080866" y="5874315"/>
                  <a:pt x="11085554" y="5874315"/>
                </a:cubicBezTo>
                <a:close/>
                <a:moveTo>
                  <a:pt x="10652353" y="5874315"/>
                </a:moveTo>
                <a:cubicBezTo>
                  <a:pt x="10657042" y="5874315"/>
                  <a:pt x="10661730" y="5876193"/>
                  <a:pt x="10666418" y="5879009"/>
                </a:cubicBezTo>
                <a:cubicBezTo>
                  <a:pt x="10671107" y="5881825"/>
                  <a:pt x="10675795" y="5886518"/>
                  <a:pt x="10680483" y="5892150"/>
                </a:cubicBezTo>
                <a:lnTo>
                  <a:pt x="10679546" y="5892150"/>
                </a:lnTo>
                <a:lnTo>
                  <a:pt x="10679546" y="5929695"/>
                </a:lnTo>
                <a:cubicBezTo>
                  <a:pt x="10676733" y="5932511"/>
                  <a:pt x="10674857" y="5935327"/>
                  <a:pt x="10672044" y="5938143"/>
                </a:cubicBezTo>
                <a:cubicBezTo>
                  <a:pt x="10669231" y="5940021"/>
                  <a:pt x="10666418" y="5941898"/>
                  <a:pt x="10664543" y="5943775"/>
                </a:cubicBezTo>
                <a:cubicBezTo>
                  <a:pt x="10662668" y="5944714"/>
                  <a:pt x="10659855" y="5945652"/>
                  <a:pt x="10657979" y="5946591"/>
                </a:cubicBezTo>
                <a:cubicBezTo>
                  <a:pt x="10656104" y="5947530"/>
                  <a:pt x="10653291" y="5947530"/>
                  <a:pt x="10651416" y="5947530"/>
                </a:cubicBezTo>
                <a:cubicBezTo>
                  <a:pt x="10646727" y="5947530"/>
                  <a:pt x="10642977" y="5946591"/>
                  <a:pt x="10640164" y="5944714"/>
                </a:cubicBezTo>
                <a:cubicBezTo>
                  <a:pt x="10637351" y="5942837"/>
                  <a:pt x="10634538" y="5940021"/>
                  <a:pt x="10632662" y="5936266"/>
                </a:cubicBezTo>
                <a:cubicBezTo>
                  <a:pt x="10630787" y="5932511"/>
                  <a:pt x="10629849" y="5928757"/>
                  <a:pt x="10628912" y="5924064"/>
                </a:cubicBezTo>
                <a:cubicBezTo>
                  <a:pt x="10627974" y="5919370"/>
                  <a:pt x="10627974" y="5914677"/>
                  <a:pt x="10627974" y="5909984"/>
                </a:cubicBezTo>
                <a:cubicBezTo>
                  <a:pt x="10627974" y="5905291"/>
                  <a:pt x="10627974" y="5900597"/>
                  <a:pt x="10628912" y="5896843"/>
                </a:cubicBezTo>
                <a:cubicBezTo>
                  <a:pt x="10629849" y="5893088"/>
                  <a:pt x="10631725" y="5889334"/>
                  <a:pt x="10633600" y="5885579"/>
                </a:cubicBezTo>
                <a:cubicBezTo>
                  <a:pt x="10635475" y="5881825"/>
                  <a:pt x="10638288" y="5879009"/>
                  <a:pt x="10641101" y="5877131"/>
                </a:cubicBezTo>
                <a:cubicBezTo>
                  <a:pt x="10643914" y="5875254"/>
                  <a:pt x="10647665" y="5874315"/>
                  <a:pt x="10652353" y="5874315"/>
                </a:cubicBezTo>
                <a:close/>
                <a:moveTo>
                  <a:pt x="10975847" y="5873377"/>
                </a:moveTo>
                <a:cubicBezTo>
                  <a:pt x="10981474" y="5873377"/>
                  <a:pt x="10986162" y="5874316"/>
                  <a:pt x="10989912" y="5876193"/>
                </a:cubicBezTo>
                <a:cubicBezTo>
                  <a:pt x="10993663" y="5878070"/>
                  <a:pt x="10997413" y="5880886"/>
                  <a:pt x="10999289" y="5884641"/>
                </a:cubicBezTo>
                <a:cubicBezTo>
                  <a:pt x="11001164" y="5888395"/>
                  <a:pt x="11003040" y="5892150"/>
                  <a:pt x="11003977" y="5896843"/>
                </a:cubicBezTo>
                <a:cubicBezTo>
                  <a:pt x="11004915" y="5901536"/>
                  <a:pt x="11005853" y="5907168"/>
                  <a:pt x="11005853" y="5911861"/>
                </a:cubicBezTo>
                <a:cubicBezTo>
                  <a:pt x="11005853" y="5917493"/>
                  <a:pt x="11005853" y="5922186"/>
                  <a:pt x="11003977" y="5926880"/>
                </a:cubicBezTo>
                <a:cubicBezTo>
                  <a:pt x="11002102" y="5931573"/>
                  <a:pt x="11001164" y="5935328"/>
                  <a:pt x="10998351" y="5939082"/>
                </a:cubicBezTo>
                <a:cubicBezTo>
                  <a:pt x="10995539" y="5941898"/>
                  <a:pt x="10992725" y="5944714"/>
                  <a:pt x="10988975" y="5946591"/>
                </a:cubicBezTo>
                <a:cubicBezTo>
                  <a:pt x="10985224" y="5948469"/>
                  <a:pt x="10980536" y="5949407"/>
                  <a:pt x="10975847" y="5949407"/>
                </a:cubicBezTo>
                <a:cubicBezTo>
                  <a:pt x="10970221" y="5949407"/>
                  <a:pt x="10965533" y="5948469"/>
                  <a:pt x="10961782" y="5946591"/>
                </a:cubicBezTo>
                <a:cubicBezTo>
                  <a:pt x="10958032" y="5944714"/>
                  <a:pt x="10954281" y="5941898"/>
                  <a:pt x="10952406" y="5938143"/>
                </a:cubicBezTo>
                <a:cubicBezTo>
                  <a:pt x="10950530" y="5934389"/>
                  <a:pt x="10948655" y="5930634"/>
                  <a:pt x="10947717" y="5925941"/>
                </a:cubicBezTo>
                <a:cubicBezTo>
                  <a:pt x="10946780" y="5921248"/>
                  <a:pt x="10945842" y="5916555"/>
                  <a:pt x="10945842" y="5910923"/>
                </a:cubicBezTo>
                <a:cubicBezTo>
                  <a:pt x="10945842" y="5905291"/>
                  <a:pt x="10946780" y="5900598"/>
                  <a:pt x="10947717" y="5895904"/>
                </a:cubicBezTo>
                <a:cubicBezTo>
                  <a:pt x="10949593" y="5891211"/>
                  <a:pt x="10950530" y="5887457"/>
                  <a:pt x="10953344" y="5883702"/>
                </a:cubicBezTo>
                <a:cubicBezTo>
                  <a:pt x="10956157" y="5880886"/>
                  <a:pt x="10958969" y="5878070"/>
                  <a:pt x="10962720" y="5876193"/>
                </a:cubicBezTo>
                <a:cubicBezTo>
                  <a:pt x="10966471" y="5874316"/>
                  <a:pt x="10970221" y="5873377"/>
                  <a:pt x="10975847" y="5873377"/>
                </a:cubicBezTo>
                <a:close/>
                <a:moveTo>
                  <a:pt x="10547335" y="5873377"/>
                </a:moveTo>
                <a:cubicBezTo>
                  <a:pt x="10555774" y="5873377"/>
                  <a:pt x="10561400" y="5875254"/>
                  <a:pt x="10566088" y="5880886"/>
                </a:cubicBezTo>
                <a:cubicBezTo>
                  <a:pt x="10570777" y="5886518"/>
                  <a:pt x="10572652" y="5893088"/>
                  <a:pt x="10572652" y="5902475"/>
                </a:cubicBezTo>
                <a:lnTo>
                  <a:pt x="10572652" y="5903413"/>
                </a:lnTo>
                <a:lnTo>
                  <a:pt x="10521080" y="5903413"/>
                </a:lnTo>
                <a:cubicBezTo>
                  <a:pt x="10521080" y="5899659"/>
                  <a:pt x="10522018" y="5895904"/>
                  <a:pt x="10522956" y="5892150"/>
                </a:cubicBezTo>
                <a:cubicBezTo>
                  <a:pt x="10523893" y="5888395"/>
                  <a:pt x="10525769" y="5885579"/>
                  <a:pt x="10527644" y="5882763"/>
                </a:cubicBezTo>
                <a:cubicBezTo>
                  <a:pt x="10530457" y="5879947"/>
                  <a:pt x="10533270" y="5878070"/>
                  <a:pt x="10536083" y="5876193"/>
                </a:cubicBezTo>
                <a:cubicBezTo>
                  <a:pt x="10538896" y="5874315"/>
                  <a:pt x="10542647" y="5873377"/>
                  <a:pt x="10547335" y="5873377"/>
                </a:cubicBezTo>
                <a:close/>
                <a:moveTo>
                  <a:pt x="9761572" y="5873377"/>
                </a:moveTo>
                <a:cubicBezTo>
                  <a:pt x="9767198" y="5873377"/>
                  <a:pt x="9771886" y="5874315"/>
                  <a:pt x="9775637" y="5876193"/>
                </a:cubicBezTo>
                <a:cubicBezTo>
                  <a:pt x="9779387" y="5878070"/>
                  <a:pt x="9783138" y="5880886"/>
                  <a:pt x="9785013" y="5884640"/>
                </a:cubicBezTo>
                <a:cubicBezTo>
                  <a:pt x="9786889" y="5888395"/>
                  <a:pt x="9788764" y="5892150"/>
                  <a:pt x="9789701" y="5896843"/>
                </a:cubicBezTo>
                <a:cubicBezTo>
                  <a:pt x="9790639" y="5901536"/>
                  <a:pt x="9791577" y="5907168"/>
                  <a:pt x="9791577" y="5911861"/>
                </a:cubicBezTo>
                <a:cubicBezTo>
                  <a:pt x="9791577" y="5917493"/>
                  <a:pt x="9791577" y="5922186"/>
                  <a:pt x="9789701" y="5926880"/>
                </a:cubicBezTo>
                <a:cubicBezTo>
                  <a:pt x="9787826" y="5931573"/>
                  <a:pt x="9786889" y="5935327"/>
                  <a:pt x="9784076" y="5939082"/>
                </a:cubicBezTo>
                <a:cubicBezTo>
                  <a:pt x="9781263" y="5941898"/>
                  <a:pt x="9778450" y="5944714"/>
                  <a:pt x="9774699" y="5946591"/>
                </a:cubicBezTo>
                <a:cubicBezTo>
                  <a:pt x="9770948" y="5948468"/>
                  <a:pt x="9766260" y="5949407"/>
                  <a:pt x="9761572" y="5949407"/>
                </a:cubicBezTo>
                <a:cubicBezTo>
                  <a:pt x="9755946" y="5949407"/>
                  <a:pt x="9751257" y="5948468"/>
                  <a:pt x="9747507" y="5946591"/>
                </a:cubicBezTo>
                <a:cubicBezTo>
                  <a:pt x="9743756" y="5944714"/>
                  <a:pt x="9740005" y="5941898"/>
                  <a:pt x="9738130" y="5938143"/>
                </a:cubicBezTo>
                <a:cubicBezTo>
                  <a:pt x="9736255" y="5934389"/>
                  <a:pt x="9734379" y="5930634"/>
                  <a:pt x="9733442" y="5925941"/>
                </a:cubicBezTo>
                <a:cubicBezTo>
                  <a:pt x="9732504" y="5921248"/>
                  <a:pt x="9731566" y="5916554"/>
                  <a:pt x="9731566" y="5910923"/>
                </a:cubicBezTo>
                <a:cubicBezTo>
                  <a:pt x="9731566" y="5905291"/>
                  <a:pt x="9732504" y="5900597"/>
                  <a:pt x="9733442" y="5895904"/>
                </a:cubicBezTo>
                <a:cubicBezTo>
                  <a:pt x="9735317" y="5891211"/>
                  <a:pt x="9736255" y="5887456"/>
                  <a:pt x="9739068" y="5883702"/>
                </a:cubicBezTo>
                <a:cubicBezTo>
                  <a:pt x="9741881" y="5880886"/>
                  <a:pt x="9744694" y="5878070"/>
                  <a:pt x="9748444" y="5876193"/>
                </a:cubicBezTo>
                <a:cubicBezTo>
                  <a:pt x="9752195" y="5874315"/>
                  <a:pt x="9755946" y="5873377"/>
                  <a:pt x="9761572" y="5873377"/>
                </a:cubicBezTo>
                <a:close/>
                <a:moveTo>
                  <a:pt x="9261795" y="5873377"/>
                </a:moveTo>
                <a:cubicBezTo>
                  <a:pt x="9267421" y="5873377"/>
                  <a:pt x="9272110" y="5874315"/>
                  <a:pt x="9275860" y="5876193"/>
                </a:cubicBezTo>
                <a:cubicBezTo>
                  <a:pt x="9279611" y="5878070"/>
                  <a:pt x="9283361" y="5880886"/>
                  <a:pt x="9285237" y="5884640"/>
                </a:cubicBezTo>
                <a:cubicBezTo>
                  <a:pt x="9287112" y="5888395"/>
                  <a:pt x="9288987" y="5892150"/>
                  <a:pt x="9289925" y="5896843"/>
                </a:cubicBezTo>
                <a:cubicBezTo>
                  <a:pt x="9290863" y="5901536"/>
                  <a:pt x="9291801" y="5907168"/>
                  <a:pt x="9291801" y="5911861"/>
                </a:cubicBezTo>
                <a:cubicBezTo>
                  <a:pt x="9291801" y="5917493"/>
                  <a:pt x="9291801" y="5922186"/>
                  <a:pt x="9289925" y="5926880"/>
                </a:cubicBezTo>
                <a:cubicBezTo>
                  <a:pt x="9288050" y="5931573"/>
                  <a:pt x="9287112" y="5935327"/>
                  <a:pt x="9284299" y="5939082"/>
                </a:cubicBezTo>
                <a:cubicBezTo>
                  <a:pt x="9281486" y="5941898"/>
                  <a:pt x="9278673" y="5944714"/>
                  <a:pt x="9274923" y="5946591"/>
                </a:cubicBezTo>
                <a:cubicBezTo>
                  <a:pt x="9271172" y="5948468"/>
                  <a:pt x="9266484" y="5949407"/>
                  <a:pt x="9261795" y="5949407"/>
                </a:cubicBezTo>
                <a:cubicBezTo>
                  <a:pt x="9256169" y="5949407"/>
                  <a:pt x="9251481" y="5948468"/>
                  <a:pt x="9247730" y="5946591"/>
                </a:cubicBezTo>
                <a:cubicBezTo>
                  <a:pt x="9243980" y="5944714"/>
                  <a:pt x="9240229" y="5941898"/>
                  <a:pt x="9238354" y="5938143"/>
                </a:cubicBezTo>
                <a:cubicBezTo>
                  <a:pt x="9236478" y="5934389"/>
                  <a:pt x="9234603" y="5930634"/>
                  <a:pt x="9233665" y="5925941"/>
                </a:cubicBezTo>
                <a:cubicBezTo>
                  <a:pt x="9232728" y="5921248"/>
                  <a:pt x="9231790" y="5916554"/>
                  <a:pt x="9231790" y="5910923"/>
                </a:cubicBezTo>
                <a:cubicBezTo>
                  <a:pt x="9231790" y="5905291"/>
                  <a:pt x="9232728" y="5900597"/>
                  <a:pt x="9233665" y="5895904"/>
                </a:cubicBezTo>
                <a:cubicBezTo>
                  <a:pt x="9235541" y="5891211"/>
                  <a:pt x="9236478" y="5887456"/>
                  <a:pt x="9239291" y="5883702"/>
                </a:cubicBezTo>
                <a:cubicBezTo>
                  <a:pt x="9242104" y="5880886"/>
                  <a:pt x="9244917" y="5878070"/>
                  <a:pt x="9248668" y="5876193"/>
                </a:cubicBezTo>
                <a:cubicBezTo>
                  <a:pt x="9252419" y="5874315"/>
                  <a:pt x="9256169" y="5873377"/>
                  <a:pt x="9261795" y="5873377"/>
                </a:cubicBezTo>
                <a:close/>
                <a:moveTo>
                  <a:pt x="8826719" y="5873377"/>
                </a:moveTo>
                <a:cubicBezTo>
                  <a:pt x="8832345" y="5873377"/>
                  <a:pt x="8837034" y="5874315"/>
                  <a:pt x="8840784" y="5876193"/>
                </a:cubicBezTo>
                <a:cubicBezTo>
                  <a:pt x="8844535" y="5878070"/>
                  <a:pt x="8848285" y="5880886"/>
                  <a:pt x="8850161" y="5884640"/>
                </a:cubicBezTo>
                <a:cubicBezTo>
                  <a:pt x="8852036" y="5888395"/>
                  <a:pt x="8853911" y="5892150"/>
                  <a:pt x="8854849" y="5896843"/>
                </a:cubicBezTo>
                <a:cubicBezTo>
                  <a:pt x="8855787" y="5901536"/>
                  <a:pt x="8856724" y="5907168"/>
                  <a:pt x="8856724" y="5911861"/>
                </a:cubicBezTo>
                <a:cubicBezTo>
                  <a:pt x="8856724" y="5917493"/>
                  <a:pt x="8856724" y="5922186"/>
                  <a:pt x="8854849" y="5926880"/>
                </a:cubicBezTo>
                <a:cubicBezTo>
                  <a:pt x="8852974" y="5931573"/>
                  <a:pt x="8852036" y="5935327"/>
                  <a:pt x="8849223" y="5939082"/>
                </a:cubicBezTo>
                <a:cubicBezTo>
                  <a:pt x="8846410" y="5941898"/>
                  <a:pt x="8843597" y="5944714"/>
                  <a:pt x="8839847" y="5946591"/>
                </a:cubicBezTo>
                <a:cubicBezTo>
                  <a:pt x="8836096" y="5948468"/>
                  <a:pt x="8831408" y="5949407"/>
                  <a:pt x="8826719" y="5949407"/>
                </a:cubicBezTo>
                <a:cubicBezTo>
                  <a:pt x="8821093" y="5949407"/>
                  <a:pt x="8816405" y="5948468"/>
                  <a:pt x="8812654" y="5946591"/>
                </a:cubicBezTo>
                <a:cubicBezTo>
                  <a:pt x="8808904" y="5944714"/>
                  <a:pt x="8805153" y="5941898"/>
                  <a:pt x="8803278" y="5938143"/>
                </a:cubicBezTo>
                <a:cubicBezTo>
                  <a:pt x="8801402" y="5934389"/>
                  <a:pt x="8799527" y="5930634"/>
                  <a:pt x="8798589" y="5925941"/>
                </a:cubicBezTo>
                <a:cubicBezTo>
                  <a:pt x="8797652" y="5921248"/>
                  <a:pt x="8796714" y="5916554"/>
                  <a:pt x="8796714" y="5910923"/>
                </a:cubicBezTo>
                <a:cubicBezTo>
                  <a:pt x="8796714" y="5905291"/>
                  <a:pt x="8797652" y="5900597"/>
                  <a:pt x="8798589" y="5895904"/>
                </a:cubicBezTo>
                <a:cubicBezTo>
                  <a:pt x="8800464" y="5891211"/>
                  <a:pt x="8801402" y="5887456"/>
                  <a:pt x="8804215" y="5883702"/>
                </a:cubicBezTo>
                <a:cubicBezTo>
                  <a:pt x="8807028" y="5880886"/>
                  <a:pt x="8809841" y="5878070"/>
                  <a:pt x="8813592" y="5876193"/>
                </a:cubicBezTo>
                <a:cubicBezTo>
                  <a:pt x="8817343" y="5874315"/>
                  <a:pt x="8821093" y="5873377"/>
                  <a:pt x="8826719" y="5873377"/>
                </a:cubicBezTo>
                <a:close/>
                <a:moveTo>
                  <a:pt x="7985633" y="5873377"/>
                </a:moveTo>
                <a:cubicBezTo>
                  <a:pt x="7994072" y="5873377"/>
                  <a:pt x="7999698" y="5875254"/>
                  <a:pt x="8004386" y="5880886"/>
                </a:cubicBezTo>
                <a:cubicBezTo>
                  <a:pt x="8009074" y="5886518"/>
                  <a:pt x="8010950" y="5893088"/>
                  <a:pt x="8010950" y="5902475"/>
                </a:cubicBezTo>
                <a:lnTo>
                  <a:pt x="8010950" y="5903413"/>
                </a:lnTo>
                <a:lnTo>
                  <a:pt x="7959378" y="5903413"/>
                </a:lnTo>
                <a:cubicBezTo>
                  <a:pt x="7959378" y="5899659"/>
                  <a:pt x="7960316" y="5895904"/>
                  <a:pt x="7961254" y="5892150"/>
                </a:cubicBezTo>
                <a:cubicBezTo>
                  <a:pt x="7962191" y="5888395"/>
                  <a:pt x="7964067" y="5885579"/>
                  <a:pt x="7965942" y="5882763"/>
                </a:cubicBezTo>
                <a:cubicBezTo>
                  <a:pt x="7968755" y="5879947"/>
                  <a:pt x="7971568" y="5878070"/>
                  <a:pt x="7974381" y="5876193"/>
                </a:cubicBezTo>
                <a:cubicBezTo>
                  <a:pt x="7977194" y="5874315"/>
                  <a:pt x="7980944" y="5873377"/>
                  <a:pt x="7985633" y="5873377"/>
                </a:cubicBezTo>
                <a:close/>
                <a:moveTo>
                  <a:pt x="9866589" y="5872439"/>
                </a:moveTo>
                <a:cubicBezTo>
                  <a:pt x="9873153" y="5872439"/>
                  <a:pt x="9877842" y="5874316"/>
                  <a:pt x="9881592" y="5878071"/>
                </a:cubicBezTo>
                <a:cubicBezTo>
                  <a:pt x="9885343" y="5881825"/>
                  <a:pt x="9887218" y="5886518"/>
                  <a:pt x="9887218" y="5893089"/>
                </a:cubicBezTo>
                <a:cubicBezTo>
                  <a:pt x="9887218" y="5895905"/>
                  <a:pt x="9887218" y="5898721"/>
                  <a:pt x="9887218" y="5901537"/>
                </a:cubicBezTo>
                <a:cubicBezTo>
                  <a:pt x="9886281" y="5904353"/>
                  <a:pt x="9885343" y="5906230"/>
                  <a:pt x="9883467" y="5908107"/>
                </a:cubicBezTo>
                <a:cubicBezTo>
                  <a:pt x="9881592" y="5909985"/>
                  <a:pt x="9879717" y="5911862"/>
                  <a:pt x="9876904" y="5912800"/>
                </a:cubicBezTo>
                <a:cubicBezTo>
                  <a:pt x="9874091" y="5913739"/>
                  <a:pt x="9871278" y="5914678"/>
                  <a:pt x="9867527" y="5914678"/>
                </a:cubicBezTo>
                <a:cubicBezTo>
                  <a:pt x="9860963" y="5914678"/>
                  <a:pt x="9856275" y="5912800"/>
                  <a:pt x="9852525" y="5909046"/>
                </a:cubicBezTo>
                <a:cubicBezTo>
                  <a:pt x="9848774" y="5905291"/>
                  <a:pt x="9846898" y="5900598"/>
                  <a:pt x="9846898" y="5894028"/>
                </a:cubicBezTo>
                <a:cubicBezTo>
                  <a:pt x="9846898" y="5891212"/>
                  <a:pt x="9846898" y="5887457"/>
                  <a:pt x="9847836" y="5885580"/>
                </a:cubicBezTo>
                <a:cubicBezTo>
                  <a:pt x="9848774" y="5883702"/>
                  <a:pt x="9849712" y="5880887"/>
                  <a:pt x="9851587" y="5879009"/>
                </a:cubicBezTo>
                <a:cubicBezTo>
                  <a:pt x="9853462" y="5877132"/>
                  <a:pt x="9855337" y="5875255"/>
                  <a:pt x="9858151" y="5874316"/>
                </a:cubicBezTo>
                <a:cubicBezTo>
                  <a:pt x="9860026" y="5873377"/>
                  <a:pt x="9862839" y="5872439"/>
                  <a:pt x="9866589" y="5872439"/>
                </a:cubicBezTo>
                <a:close/>
                <a:moveTo>
                  <a:pt x="8086901" y="5872439"/>
                </a:moveTo>
                <a:cubicBezTo>
                  <a:pt x="8093464" y="5872439"/>
                  <a:pt x="8098153" y="5874316"/>
                  <a:pt x="8101903" y="5878071"/>
                </a:cubicBezTo>
                <a:cubicBezTo>
                  <a:pt x="8105654" y="5881825"/>
                  <a:pt x="8107529" y="5886518"/>
                  <a:pt x="8107529" y="5893089"/>
                </a:cubicBezTo>
                <a:cubicBezTo>
                  <a:pt x="8107529" y="5895905"/>
                  <a:pt x="8106592" y="5898721"/>
                  <a:pt x="8107529" y="5901537"/>
                </a:cubicBezTo>
                <a:cubicBezTo>
                  <a:pt x="8106592" y="5904353"/>
                  <a:pt x="8105654" y="5906230"/>
                  <a:pt x="8103779" y="5908107"/>
                </a:cubicBezTo>
                <a:cubicBezTo>
                  <a:pt x="8101903" y="5909985"/>
                  <a:pt x="8100028" y="5911862"/>
                  <a:pt x="8097215" y="5912800"/>
                </a:cubicBezTo>
                <a:cubicBezTo>
                  <a:pt x="8094402" y="5913739"/>
                  <a:pt x="8091589" y="5914678"/>
                  <a:pt x="8087838" y="5914678"/>
                </a:cubicBezTo>
                <a:cubicBezTo>
                  <a:pt x="8081275" y="5914678"/>
                  <a:pt x="8076586" y="5912800"/>
                  <a:pt x="8072836" y="5909046"/>
                </a:cubicBezTo>
                <a:cubicBezTo>
                  <a:pt x="8069085" y="5905291"/>
                  <a:pt x="8067210" y="5900598"/>
                  <a:pt x="8067210" y="5894028"/>
                </a:cubicBezTo>
                <a:cubicBezTo>
                  <a:pt x="8067210" y="5891212"/>
                  <a:pt x="8067210" y="5888396"/>
                  <a:pt x="8068147" y="5885580"/>
                </a:cubicBezTo>
                <a:cubicBezTo>
                  <a:pt x="8069085" y="5883702"/>
                  <a:pt x="8070023" y="5880887"/>
                  <a:pt x="8071898" y="5879009"/>
                </a:cubicBezTo>
                <a:cubicBezTo>
                  <a:pt x="8073773" y="5877132"/>
                  <a:pt x="8075649" y="5875255"/>
                  <a:pt x="8078462" y="5874316"/>
                </a:cubicBezTo>
                <a:cubicBezTo>
                  <a:pt x="8080337" y="5873377"/>
                  <a:pt x="8083150" y="5872439"/>
                  <a:pt x="8086901" y="5872439"/>
                </a:cubicBezTo>
                <a:close/>
                <a:moveTo>
                  <a:pt x="11386544" y="5863052"/>
                </a:moveTo>
                <a:cubicBezTo>
                  <a:pt x="11382794" y="5863052"/>
                  <a:pt x="11379043" y="5863052"/>
                  <a:pt x="11375293" y="5863991"/>
                </a:cubicBezTo>
                <a:cubicBezTo>
                  <a:pt x="11371542" y="5864929"/>
                  <a:pt x="11367791" y="5865868"/>
                  <a:pt x="11364978" y="5866806"/>
                </a:cubicBezTo>
                <a:cubicBezTo>
                  <a:pt x="11361228" y="5867745"/>
                  <a:pt x="11358415" y="5869622"/>
                  <a:pt x="11356540" y="5870561"/>
                </a:cubicBezTo>
                <a:cubicBezTo>
                  <a:pt x="11354664" y="5871500"/>
                  <a:pt x="11352789" y="5872438"/>
                  <a:pt x="11351851" y="5873377"/>
                </a:cubicBezTo>
                <a:cubicBezTo>
                  <a:pt x="11350913" y="5874316"/>
                  <a:pt x="11349976" y="5875254"/>
                  <a:pt x="11349976" y="5876193"/>
                </a:cubicBezTo>
                <a:cubicBezTo>
                  <a:pt x="11349976" y="5877132"/>
                  <a:pt x="11349976" y="5878070"/>
                  <a:pt x="11349976" y="5879948"/>
                </a:cubicBezTo>
                <a:cubicBezTo>
                  <a:pt x="11349976" y="5880886"/>
                  <a:pt x="11349976" y="5881825"/>
                  <a:pt x="11349976" y="5882763"/>
                </a:cubicBezTo>
                <a:cubicBezTo>
                  <a:pt x="11349976" y="5883702"/>
                  <a:pt x="11350913" y="5883702"/>
                  <a:pt x="11350913" y="5884641"/>
                </a:cubicBezTo>
                <a:cubicBezTo>
                  <a:pt x="11350913" y="5884641"/>
                  <a:pt x="11350913" y="5885579"/>
                  <a:pt x="11351851" y="5885579"/>
                </a:cubicBezTo>
                <a:cubicBezTo>
                  <a:pt x="11352789" y="5885579"/>
                  <a:pt x="11352789" y="5885579"/>
                  <a:pt x="11353726" y="5885579"/>
                </a:cubicBezTo>
                <a:cubicBezTo>
                  <a:pt x="11354664" y="5885579"/>
                  <a:pt x="11355602" y="5884641"/>
                  <a:pt x="11357477" y="5883702"/>
                </a:cubicBezTo>
                <a:cubicBezTo>
                  <a:pt x="11359353" y="5882763"/>
                  <a:pt x="11361228" y="5880886"/>
                  <a:pt x="11364041" y="5879948"/>
                </a:cubicBezTo>
                <a:cubicBezTo>
                  <a:pt x="11366854" y="5878070"/>
                  <a:pt x="11369667" y="5877132"/>
                  <a:pt x="11373418" y="5876193"/>
                </a:cubicBezTo>
                <a:cubicBezTo>
                  <a:pt x="11376230" y="5875254"/>
                  <a:pt x="11379981" y="5874316"/>
                  <a:pt x="11384670" y="5874316"/>
                </a:cubicBezTo>
                <a:cubicBezTo>
                  <a:pt x="11388420" y="5874316"/>
                  <a:pt x="11392171" y="5875254"/>
                  <a:pt x="11394984" y="5876193"/>
                </a:cubicBezTo>
                <a:cubicBezTo>
                  <a:pt x="11397797" y="5877132"/>
                  <a:pt x="11399672" y="5878070"/>
                  <a:pt x="11401547" y="5879948"/>
                </a:cubicBezTo>
                <a:cubicBezTo>
                  <a:pt x="11403423" y="5881825"/>
                  <a:pt x="11404360" y="5883702"/>
                  <a:pt x="11405298" y="5886518"/>
                </a:cubicBezTo>
                <a:cubicBezTo>
                  <a:pt x="11406236" y="5889334"/>
                  <a:pt x="11406236" y="5892150"/>
                  <a:pt x="11406236" y="5895905"/>
                </a:cubicBezTo>
                <a:lnTo>
                  <a:pt x="11406236" y="5903414"/>
                </a:lnTo>
                <a:lnTo>
                  <a:pt x="11393108" y="5903414"/>
                </a:lnTo>
                <a:cubicBezTo>
                  <a:pt x="11385607" y="5903414"/>
                  <a:pt x="11379043" y="5904352"/>
                  <a:pt x="11373418" y="5905291"/>
                </a:cubicBezTo>
                <a:cubicBezTo>
                  <a:pt x="11367791" y="5906230"/>
                  <a:pt x="11362165" y="5909046"/>
                  <a:pt x="11358415" y="5910923"/>
                </a:cubicBezTo>
                <a:cubicBezTo>
                  <a:pt x="11354664" y="5912800"/>
                  <a:pt x="11350913" y="5916555"/>
                  <a:pt x="11349038" y="5920309"/>
                </a:cubicBezTo>
                <a:cubicBezTo>
                  <a:pt x="11347163" y="5924064"/>
                  <a:pt x="11346225" y="5928757"/>
                  <a:pt x="11346225" y="5934389"/>
                </a:cubicBezTo>
                <a:cubicBezTo>
                  <a:pt x="11346225" y="5939082"/>
                  <a:pt x="11347163" y="5942837"/>
                  <a:pt x="11349038" y="5946591"/>
                </a:cubicBezTo>
                <a:cubicBezTo>
                  <a:pt x="11350913" y="5950346"/>
                  <a:pt x="11352789" y="5953162"/>
                  <a:pt x="11355602" y="5955978"/>
                </a:cubicBezTo>
                <a:cubicBezTo>
                  <a:pt x="11358415" y="5958794"/>
                  <a:pt x="11362165" y="5960671"/>
                  <a:pt x="11365916" y="5961610"/>
                </a:cubicBezTo>
                <a:cubicBezTo>
                  <a:pt x="11369667" y="5962548"/>
                  <a:pt x="11374355" y="5963487"/>
                  <a:pt x="11379043" y="5963487"/>
                </a:cubicBezTo>
                <a:cubicBezTo>
                  <a:pt x="11384670" y="5963487"/>
                  <a:pt x="11390295" y="5962548"/>
                  <a:pt x="11394984" y="5959732"/>
                </a:cubicBezTo>
                <a:cubicBezTo>
                  <a:pt x="11400609" y="5956917"/>
                  <a:pt x="11405298" y="5954101"/>
                  <a:pt x="11409049" y="5949407"/>
                </a:cubicBezTo>
                <a:lnTo>
                  <a:pt x="11409049" y="5958794"/>
                </a:lnTo>
                <a:cubicBezTo>
                  <a:pt x="11409049" y="5959732"/>
                  <a:pt x="11409049" y="5960671"/>
                  <a:pt x="11409986" y="5960671"/>
                </a:cubicBezTo>
                <a:cubicBezTo>
                  <a:pt x="11410924" y="5960671"/>
                  <a:pt x="11411862" y="5961610"/>
                  <a:pt x="11412800" y="5961610"/>
                </a:cubicBezTo>
                <a:cubicBezTo>
                  <a:pt x="11413737" y="5961610"/>
                  <a:pt x="11415612" y="5961610"/>
                  <a:pt x="11417488" y="5961610"/>
                </a:cubicBezTo>
                <a:cubicBezTo>
                  <a:pt x="11419363" y="5961610"/>
                  <a:pt x="11421238" y="5961610"/>
                  <a:pt x="11422176" y="5961610"/>
                </a:cubicBezTo>
                <a:cubicBezTo>
                  <a:pt x="11423114" y="5961610"/>
                  <a:pt x="11423114" y="5960671"/>
                  <a:pt x="11424051" y="5960671"/>
                </a:cubicBezTo>
                <a:cubicBezTo>
                  <a:pt x="11424989" y="5960671"/>
                  <a:pt x="11424989" y="5959732"/>
                  <a:pt x="11424989" y="5958794"/>
                </a:cubicBezTo>
                <a:lnTo>
                  <a:pt x="11424051" y="5958794"/>
                </a:lnTo>
                <a:lnTo>
                  <a:pt x="11424051" y="5898720"/>
                </a:lnTo>
                <a:cubicBezTo>
                  <a:pt x="11424051" y="5892150"/>
                  <a:pt x="11423114" y="5887457"/>
                  <a:pt x="11422176" y="5882763"/>
                </a:cubicBezTo>
                <a:cubicBezTo>
                  <a:pt x="11420301" y="5878070"/>
                  <a:pt x="11418425" y="5874316"/>
                  <a:pt x="11415612" y="5871500"/>
                </a:cubicBezTo>
                <a:cubicBezTo>
                  <a:pt x="11412800" y="5868684"/>
                  <a:pt x="11409049" y="5866806"/>
                  <a:pt x="11404360" y="5864929"/>
                </a:cubicBezTo>
                <a:cubicBezTo>
                  <a:pt x="11398735" y="5863991"/>
                  <a:pt x="11393108" y="5863052"/>
                  <a:pt x="11386544" y="5863052"/>
                </a:cubicBezTo>
                <a:close/>
                <a:moveTo>
                  <a:pt x="10045684" y="5863052"/>
                </a:moveTo>
                <a:cubicBezTo>
                  <a:pt x="10041933" y="5863052"/>
                  <a:pt x="10038182" y="5863052"/>
                  <a:pt x="10034432" y="5863991"/>
                </a:cubicBezTo>
                <a:cubicBezTo>
                  <a:pt x="10030681" y="5864929"/>
                  <a:pt x="10026930" y="5865868"/>
                  <a:pt x="10024117" y="5866807"/>
                </a:cubicBezTo>
                <a:cubicBezTo>
                  <a:pt x="10020367" y="5867745"/>
                  <a:pt x="10017554" y="5869623"/>
                  <a:pt x="10015678" y="5870561"/>
                </a:cubicBezTo>
                <a:cubicBezTo>
                  <a:pt x="10013803" y="5871500"/>
                  <a:pt x="10011928" y="5872438"/>
                  <a:pt x="10010990" y="5873377"/>
                </a:cubicBezTo>
                <a:cubicBezTo>
                  <a:pt x="10010052" y="5874316"/>
                  <a:pt x="10009115" y="5875254"/>
                  <a:pt x="10009115" y="5876193"/>
                </a:cubicBezTo>
                <a:cubicBezTo>
                  <a:pt x="10009115" y="5877132"/>
                  <a:pt x="10009115" y="5878070"/>
                  <a:pt x="10009115" y="5879948"/>
                </a:cubicBezTo>
                <a:cubicBezTo>
                  <a:pt x="10009115" y="5880886"/>
                  <a:pt x="10009115" y="5881825"/>
                  <a:pt x="10009115" y="5882764"/>
                </a:cubicBezTo>
                <a:cubicBezTo>
                  <a:pt x="10009115" y="5883702"/>
                  <a:pt x="10010052" y="5883702"/>
                  <a:pt x="10010052" y="5884641"/>
                </a:cubicBezTo>
                <a:cubicBezTo>
                  <a:pt x="10010052" y="5884641"/>
                  <a:pt x="10010052" y="5885580"/>
                  <a:pt x="10010990" y="5885580"/>
                </a:cubicBezTo>
                <a:cubicBezTo>
                  <a:pt x="10011928" y="5885580"/>
                  <a:pt x="10011928" y="5885580"/>
                  <a:pt x="10012865" y="5885580"/>
                </a:cubicBezTo>
                <a:cubicBezTo>
                  <a:pt x="10013803" y="5885580"/>
                  <a:pt x="10014741" y="5884641"/>
                  <a:pt x="10016616" y="5883702"/>
                </a:cubicBezTo>
                <a:cubicBezTo>
                  <a:pt x="10018492" y="5882764"/>
                  <a:pt x="10020367" y="5880886"/>
                  <a:pt x="10023180" y="5879948"/>
                </a:cubicBezTo>
                <a:cubicBezTo>
                  <a:pt x="10025993" y="5878070"/>
                  <a:pt x="10028806" y="5877132"/>
                  <a:pt x="10032557" y="5876193"/>
                </a:cubicBezTo>
                <a:cubicBezTo>
                  <a:pt x="10035369" y="5875254"/>
                  <a:pt x="10039120" y="5874316"/>
                  <a:pt x="10043808" y="5874316"/>
                </a:cubicBezTo>
                <a:cubicBezTo>
                  <a:pt x="10047559" y="5874316"/>
                  <a:pt x="10051310" y="5875254"/>
                  <a:pt x="10054123" y="5876193"/>
                </a:cubicBezTo>
                <a:cubicBezTo>
                  <a:pt x="10056936" y="5877132"/>
                  <a:pt x="10058811" y="5878070"/>
                  <a:pt x="10060686" y="5879948"/>
                </a:cubicBezTo>
                <a:cubicBezTo>
                  <a:pt x="10062562" y="5881825"/>
                  <a:pt x="10063499" y="5883702"/>
                  <a:pt x="10064437" y="5886518"/>
                </a:cubicBezTo>
                <a:cubicBezTo>
                  <a:pt x="10065375" y="5889334"/>
                  <a:pt x="10065375" y="5892150"/>
                  <a:pt x="10065375" y="5895905"/>
                </a:cubicBezTo>
                <a:lnTo>
                  <a:pt x="10065375" y="5903414"/>
                </a:lnTo>
                <a:lnTo>
                  <a:pt x="10052247" y="5903414"/>
                </a:lnTo>
                <a:cubicBezTo>
                  <a:pt x="10044746" y="5903414"/>
                  <a:pt x="10038182" y="5904352"/>
                  <a:pt x="10032557" y="5905291"/>
                </a:cubicBezTo>
                <a:cubicBezTo>
                  <a:pt x="10026930" y="5906230"/>
                  <a:pt x="10021304" y="5909046"/>
                  <a:pt x="10017554" y="5910923"/>
                </a:cubicBezTo>
                <a:cubicBezTo>
                  <a:pt x="10013803" y="5912800"/>
                  <a:pt x="10010052" y="5916555"/>
                  <a:pt x="10008177" y="5920309"/>
                </a:cubicBezTo>
                <a:cubicBezTo>
                  <a:pt x="10006302" y="5924064"/>
                  <a:pt x="10005364" y="5928757"/>
                  <a:pt x="10005364" y="5934389"/>
                </a:cubicBezTo>
                <a:cubicBezTo>
                  <a:pt x="10005364" y="5939082"/>
                  <a:pt x="10006302" y="5942837"/>
                  <a:pt x="10008177" y="5946592"/>
                </a:cubicBezTo>
                <a:cubicBezTo>
                  <a:pt x="10010052" y="5950346"/>
                  <a:pt x="10011928" y="5953162"/>
                  <a:pt x="10014741" y="5955978"/>
                </a:cubicBezTo>
                <a:cubicBezTo>
                  <a:pt x="10017554" y="5958794"/>
                  <a:pt x="10021304" y="5960671"/>
                  <a:pt x="10025055" y="5961610"/>
                </a:cubicBezTo>
                <a:cubicBezTo>
                  <a:pt x="10028806" y="5962548"/>
                  <a:pt x="10033494" y="5963487"/>
                  <a:pt x="10038182" y="5963487"/>
                </a:cubicBezTo>
                <a:cubicBezTo>
                  <a:pt x="10043808" y="5963487"/>
                  <a:pt x="10049434" y="5962548"/>
                  <a:pt x="10054123" y="5959733"/>
                </a:cubicBezTo>
                <a:cubicBezTo>
                  <a:pt x="10059749" y="5956917"/>
                  <a:pt x="10064437" y="5954101"/>
                  <a:pt x="10068188" y="5949407"/>
                </a:cubicBezTo>
                <a:lnTo>
                  <a:pt x="10068188" y="5958794"/>
                </a:lnTo>
                <a:cubicBezTo>
                  <a:pt x="10068188" y="5959733"/>
                  <a:pt x="10068188" y="5960671"/>
                  <a:pt x="10069125" y="5960671"/>
                </a:cubicBezTo>
                <a:cubicBezTo>
                  <a:pt x="10070063" y="5960671"/>
                  <a:pt x="10071001" y="5961610"/>
                  <a:pt x="10071938" y="5961610"/>
                </a:cubicBezTo>
                <a:cubicBezTo>
                  <a:pt x="10072876" y="5961610"/>
                  <a:pt x="10074751" y="5961610"/>
                  <a:pt x="10076627" y="5961610"/>
                </a:cubicBezTo>
                <a:cubicBezTo>
                  <a:pt x="10078502" y="5961610"/>
                  <a:pt x="10080377" y="5961610"/>
                  <a:pt x="10081315" y="5961610"/>
                </a:cubicBezTo>
                <a:cubicBezTo>
                  <a:pt x="10082253" y="5961610"/>
                  <a:pt x="10082253" y="5960671"/>
                  <a:pt x="10083190" y="5960671"/>
                </a:cubicBezTo>
                <a:cubicBezTo>
                  <a:pt x="10084128" y="5960671"/>
                  <a:pt x="10084128" y="5959733"/>
                  <a:pt x="10084128" y="5958794"/>
                </a:cubicBezTo>
                <a:lnTo>
                  <a:pt x="10083190" y="5958794"/>
                </a:lnTo>
                <a:lnTo>
                  <a:pt x="10083190" y="5898721"/>
                </a:lnTo>
                <a:cubicBezTo>
                  <a:pt x="10083190" y="5892150"/>
                  <a:pt x="10082253" y="5887457"/>
                  <a:pt x="10081315" y="5882764"/>
                </a:cubicBezTo>
                <a:cubicBezTo>
                  <a:pt x="10079440" y="5878070"/>
                  <a:pt x="10077564" y="5874316"/>
                  <a:pt x="10074751" y="5871500"/>
                </a:cubicBezTo>
                <a:cubicBezTo>
                  <a:pt x="10071938" y="5868684"/>
                  <a:pt x="10068188" y="5866807"/>
                  <a:pt x="10063499" y="5864929"/>
                </a:cubicBezTo>
                <a:cubicBezTo>
                  <a:pt x="10057873" y="5863991"/>
                  <a:pt x="10052247" y="5863052"/>
                  <a:pt x="10045684" y="5863052"/>
                </a:cubicBezTo>
                <a:close/>
                <a:moveTo>
                  <a:pt x="9031129" y="5863052"/>
                </a:moveTo>
                <a:cubicBezTo>
                  <a:pt x="9027379" y="5863052"/>
                  <a:pt x="9023628" y="5863052"/>
                  <a:pt x="9019878" y="5863991"/>
                </a:cubicBezTo>
                <a:cubicBezTo>
                  <a:pt x="9016127" y="5864929"/>
                  <a:pt x="9012376" y="5865868"/>
                  <a:pt x="9009563" y="5866807"/>
                </a:cubicBezTo>
                <a:cubicBezTo>
                  <a:pt x="9005813" y="5867745"/>
                  <a:pt x="9003000" y="5869623"/>
                  <a:pt x="9001124" y="5870561"/>
                </a:cubicBezTo>
                <a:cubicBezTo>
                  <a:pt x="8999249" y="5871500"/>
                  <a:pt x="8997373" y="5872438"/>
                  <a:pt x="8996436" y="5873377"/>
                </a:cubicBezTo>
                <a:cubicBezTo>
                  <a:pt x="8995498" y="5874316"/>
                  <a:pt x="8994561" y="5875254"/>
                  <a:pt x="8994561" y="5876193"/>
                </a:cubicBezTo>
                <a:cubicBezTo>
                  <a:pt x="8994561" y="5877132"/>
                  <a:pt x="8994561" y="5878070"/>
                  <a:pt x="8994561" y="5879948"/>
                </a:cubicBezTo>
                <a:cubicBezTo>
                  <a:pt x="8994561" y="5880886"/>
                  <a:pt x="8994561" y="5881825"/>
                  <a:pt x="8994561" y="5882764"/>
                </a:cubicBezTo>
                <a:cubicBezTo>
                  <a:pt x="8994561" y="5883702"/>
                  <a:pt x="8995498" y="5883702"/>
                  <a:pt x="8995498" y="5884641"/>
                </a:cubicBezTo>
                <a:cubicBezTo>
                  <a:pt x="8995498" y="5884641"/>
                  <a:pt x="8995498" y="5885580"/>
                  <a:pt x="8996436" y="5885580"/>
                </a:cubicBezTo>
                <a:cubicBezTo>
                  <a:pt x="8997373" y="5885580"/>
                  <a:pt x="8997373" y="5885580"/>
                  <a:pt x="8998311" y="5885580"/>
                </a:cubicBezTo>
                <a:cubicBezTo>
                  <a:pt x="8999249" y="5885580"/>
                  <a:pt x="9000187" y="5884641"/>
                  <a:pt x="9002062" y="5883702"/>
                </a:cubicBezTo>
                <a:cubicBezTo>
                  <a:pt x="9003937" y="5882764"/>
                  <a:pt x="9005813" y="5880886"/>
                  <a:pt x="9008626" y="5879948"/>
                </a:cubicBezTo>
                <a:cubicBezTo>
                  <a:pt x="9011438" y="5878070"/>
                  <a:pt x="9014252" y="5877132"/>
                  <a:pt x="9018002" y="5876193"/>
                </a:cubicBezTo>
                <a:cubicBezTo>
                  <a:pt x="9020815" y="5875254"/>
                  <a:pt x="9024566" y="5874316"/>
                  <a:pt x="9029254" y="5874316"/>
                </a:cubicBezTo>
                <a:cubicBezTo>
                  <a:pt x="9033005" y="5874316"/>
                  <a:pt x="9036756" y="5875254"/>
                  <a:pt x="9039568" y="5876193"/>
                </a:cubicBezTo>
                <a:cubicBezTo>
                  <a:pt x="9042382" y="5877132"/>
                  <a:pt x="9044257" y="5878070"/>
                  <a:pt x="9046132" y="5879948"/>
                </a:cubicBezTo>
                <a:cubicBezTo>
                  <a:pt x="9048008" y="5881825"/>
                  <a:pt x="9048945" y="5883702"/>
                  <a:pt x="9049883" y="5886518"/>
                </a:cubicBezTo>
                <a:cubicBezTo>
                  <a:pt x="9050821" y="5889334"/>
                  <a:pt x="9050821" y="5892150"/>
                  <a:pt x="9050821" y="5895905"/>
                </a:cubicBezTo>
                <a:lnTo>
                  <a:pt x="9050821" y="5903414"/>
                </a:lnTo>
                <a:lnTo>
                  <a:pt x="9037693" y="5903414"/>
                </a:lnTo>
                <a:cubicBezTo>
                  <a:pt x="9030192" y="5903414"/>
                  <a:pt x="9023628" y="5904352"/>
                  <a:pt x="9018002" y="5905291"/>
                </a:cubicBezTo>
                <a:cubicBezTo>
                  <a:pt x="9012376" y="5906230"/>
                  <a:pt x="9006750" y="5909046"/>
                  <a:pt x="9003000" y="5910923"/>
                </a:cubicBezTo>
                <a:cubicBezTo>
                  <a:pt x="8999249" y="5912800"/>
                  <a:pt x="8995498" y="5916555"/>
                  <a:pt x="8993623" y="5920309"/>
                </a:cubicBezTo>
                <a:cubicBezTo>
                  <a:pt x="8991748" y="5924064"/>
                  <a:pt x="8990810" y="5928757"/>
                  <a:pt x="8990810" y="5934389"/>
                </a:cubicBezTo>
                <a:cubicBezTo>
                  <a:pt x="8990810" y="5939082"/>
                  <a:pt x="8991748" y="5942837"/>
                  <a:pt x="8993623" y="5946592"/>
                </a:cubicBezTo>
                <a:cubicBezTo>
                  <a:pt x="8995498" y="5950346"/>
                  <a:pt x="8997373" y="5953162"/>
                  <a:pt x="9000187" y="5955978"/>
                </a:cubicBezTo>
                <a:cubicBezTo>
                  <a:pt x="9003000" y="5958794"/>
                  <a:pt x="9006750" y="5960671"/>
                  <a:pt x="9010501" y="5961610"/>
                </a:cubicBezTo>
                <a:cubicBezTo>
                  <a:pt x="9014252" y="5962548"/>
                  <a:pt x="9018940" y="5963487"/>
                  <a:pt x="9023628" y="5963487"/>
                </a:cubicBezTo>
                <a:cubicBezTo>
                  <a:pt x="9029254" y="5963487"/>
                  <a:pt x="9034880" y="5962548"/>
                  <a:pt x="9039568" y="5959733"/>
                </a:cubicBezTo>
                <a:cubicBezTo>
                  <a:pt x="9045194" y="5956917"/>
                  <a:pt x="9049883" y="5954101"/>
                  <a:pt x="9053633" y="5949407"/>
                </a:cubicBezTo>
                <a:lnTo>
                  <a:pt x="9053633" y="5958794"/>
                </a:lnTo>
                <a:cubicBezTo>
                  <a:pt x="9053633" y="5959733"/>
                  <a:pt x="9053633" y="5960671"/>
                  <a:pt x="9054571" y="5960671"/>
                </a:cubicBezTo>
                <a:cubicBezTo>
                  <a:pt x="9055509" y="5960671"/>
                  <a:pt x="9056447" y="5961610"/>
                  <a:pt x="9057384" y="5961610"/>
                </a:cubicBezTo>
                <a:cubicBezTo>
                  <a:pt x="9058322" y="5961610"/>
                  <a:pt x="9060197" y="5961610"/>
                  <a:pt x="9062073" y="5961610"/>
                </a:cubicBezTo>
                <a:cubicBezTo>
                  <a:pt x="9063948" y="5961610"/>
                  <a:pt x="9065823" y="5961610"/>
                  <a:pt x="9066761" y="5961610"/>
                </a:cubicBezTo>
                <a:cubicBezTo>
                  <a:pt x="9067698" y="5961610"/>
                  <a:pt x="9067698" y="5960671"/>
                  <a:pt x="9068636" y="5960671"/>
                </a:cubicBezTo>
                <a:cubicBezTo>
                  <a:pt x="9069574" y="5960671"/>
                  <a:pt x="9069574" y="5959733"/>
                  <a:pt x="9069574" y="5958794"/>
                </a:cubicBezTo>
                <a:lnTo>
                  <a:pt x="9068636" y="5958794"/>
                </a:lnTo>
                <a:lnTo>
                  <a:pt x="9068636" y="5898721"/>
                </a:lnTo>
                <a:cubicBezTo>
                  <a:pt x="9068636" y="5892150"/>
                  <a:pt x="9067698" y="5887457"/>
                  <a:pt x="9066761" y="5882764"/>
                </a:cubicBezTo>
                <a:cubicBezTo>
                  <a:pt x="9064885" y="5878070"/>
                  <a:pt x="9063010" y="5874316"/>
                  <a:pt x="9060197" y="5871500"/>
                </a:cubicBezTo>
                <a:cubicBezTo>
                  <a:pt x="9057384" y="5868684"/>
                  <a:pt x="9053633" y="5866807"/>
                  <a:pt x="9048945" y="5864929"/>
                </a:cubicBezTo>
                <a:cubicBezTo>
                  <a:pt x="9043319" y="5863991"/>
                  <a:pt x="9037693" y="5863052"/>
                  <a:pt x="9031129" y="5863052"/>
                </a:cubicBezTo>
                <a:close/>
                <a:moveTo>
                  <a:pt x="7805602" y="5863052"/>
                </a:moveTo>
                <a:cubicBezTo>
                  <a:pt x="7801851" y="5863052"/>
                  <a:pt x="7798100" y="5863052"/>
                  <a:pt x="7794350" y="5863991"/>
                </a:cubicBezTo>
                <a:cubicBezTo>
                  <a:pt x="7790599" y="5864929"/>
                  <a:pt x="7786848" y="5865868"/>
                  <a:pt x="7784035" y="5866807"/>
                </a:cubicBezTo>
                <a:cubicBezTo>
                  <a:pt x="7780285" y="5867745"/>
                  <a:pt x="7777472" y="5869623"/>
                  <a:pt x="7775596" y="5870561"/>
                </a:cubicBezTo>
                <a:cubicBezTo>
                  <a:pt x="7773721" y="5871500"/>
                  <a:pt x="7771846" y="5872438"/>
                  <a:pt x="7770908" y="5873377"/>
                </a:cubicBezTo>
                <a:cubicBezTo>
                  <a:pt x="7769970" y="5874316"/>
                  <a:pt x="7769033" y="5875254"/>
                  <a:pt x="7769033" y="5876193"/>
                </a:cubicBezTo>
                <a:cubicBezTo>
                  <a:pt x="7769033" y="5877132"/>
                  <a:pt x="7769033" y="5878070"/>
                  <a:pt x="7769033" y="5879948"/>
                </a:cubicBezTo>
                <a:cubicBezTo>
                  <a:pt x="7769033" y="5880886"/>
                  <a:pt x="7769033" y="5881825"/>
                  <a:pt x="7769033" y="5882764"/>
                </a:cubicBezTo>
                <a:cubicBezTo>
                  <a:pt x="7769033" y="5883702"/>
                  <a:pt x="7769970" y="5884641"/>
                  <a:pt x="7769970" y="5884641"/>
                </a:cubicBezTo>
                <a:cubicBezTo>
                  <a:pt x="7769970" y="5884641"/>
                  <a:pt x="7769970" y="5885580"/>
                  <a:pt x="7770908" y="5885580"/>
                </a:cubicBezTo>
                <a:cubicBezTo>
                  <a:pt x="7771846" y="5885580"/>
                  <a:pt x="7771846" y="5885580"/>
                  <a:pt x="7772783" y="5885580"/>
                </a:cubicBezTo>
                <a:cubicBezTo>
                  <a:pt x="7773721" y="5885580"/>
                  <a:pt x="7774659" y="5884641"/>
                  <a:pt x="7776534" y="5883702"/>
                </a:cubicBezTo>
                <a:cubicBezTo>
                  <a:pt x="7778409" y="5882764"/>
                  <a:pt x="7780285" y="5880886"/>
                  <a:pt x="7783098" y="5879948"/>
                </a:cubicBezTo>
                <a:cubicBezTo>
                  <a:pt x="7785911" y="5878070"/>
                  <a:pt x="7788724" y="5877132"/>
                  <a:pt x="7792474" y="5876193"/>
                </a:cubicBezTo>
                <a:cubicBezTo>
                  <a:pt x="7795287" y="5875254"/>
                  <a:pt x="7799038" y="5874316"/>
                  <a:pt x="7803726" y="5874316"/>
                </a:cubicBezTo>
                <a:cubicBezTo>
                  <a:pt x="7807477" y="5874316"/>
                  <a:pt x="7811228" y="5875254"/>
                  <a:pt x="7814041" y="5876193"/>
                </a:cubicBezTo>
                <a:cubicBezTo>
                  <a:pt x="7816854" y="5877132"/>
                  <a:pt x="7818729" y="5878070"/>
                  <a:pt x="7820604" y="5879948"/>
                </a:cubicBezTo>
                <a:cubicBezTo>
                  <a:pt x="7822480" y="5881825"/>
                  <a:pt x="7823417" y="5883702"/>
                  <a:pt x="7824355" y="5886518"/>
                </a:cubicBezTo>
                <a:cubicBezTo>
                  <a:pt x="7825293" y="5889334"/>
                  <a:pt x="7825293" y="5892150"/>
                  <a:pt x="7825293" y="5895905"/>
                </a:cubicBezTo>
                <a:lnTo>
                  <a:pt x="7825293" y="5903414"/>
                </a:lnTo>
                <a:lnTo>
                  <a:pt x="7812165" y="5903414"/>
                </a:lnTo>
                <a:cubicBezTo>
                  <a:pt x="7804664" y="5903414"/>
                  <a:pt x="7798100" y="5904352"/>
                  <a:pt x="7792474" y="5905291"/>
                </a:cubicBezTo>
                <a:cubicBezTo>
                  <a:pt x="7786848" y="5906230"/>
                  <a:pt x="7781222" y="5908107"/>
                  <a:pt x="7777472" y="5910923"/>
                </a:cubicBezTo>
                <a:cubicBezTo>
                  <a:pt x="7773721" y="5912800"/>
                  <a:pt x="7769970" y="5916555"/>
                  <a:pt x="7768095" y="5920309"/>
                </a:cubicBezTo>
                <a:cubicBezTo>
                  <a:pt x="7766220" y="5924064"/>
                  <a:pt x="7765282" y="5928757"/>
                  <a:pt x="7765282" y="5934389"/>
                </a:cubicBezTo>
                <a:cubicBezTo>
                  <a:pt x="7765282" y="5939082"/>
                  <a:pt x="7766220" y="5942837"/>
                  <a:pt x="7768095" y="5946592"/>
                </a:cubicBezTo>
                <a:cubicBezTo>
                  <a:pt x="7769970" y="5950346"/>
                  <a:pt x="7771846" y="5953162"/>
                  <a:pt x="7774659" y="5955978"/>
                </a:cubicBezTo>
                <a:cubicBezTo>
                  <a:pt x="7777472" y="5958794"/>
                  <a:pt x="7781222" y="5960671"/>
                  <a:pt x="7784973" y="5961610"/>
                </a:cubicBezTo>
                <a:cubicBezTo>
                  <a:pt x="7788724" y="5962548"/>
                  <a:pt x="7793412" y="5963487"/>
                  <a:pt x="7798100" y="5963487"/>
                </a:cubicBezTo>
                <a:cubicBezTo>
                  <a:pt x="7803726" y="5963487"/>
                  <a:pt x="7809352" y="5962548"/>
                  <a:pt x="7814041" y="5959733"/>
                </a:cubicBezTo>
                <a:cubicBezTo>
                  <a:pt x="7819667" y="5956917"/>
                  <a:pt x="7824355" y="5954101"/>
                  <a:pt x="7828106" y="5949407"/>
                </a:cubicBezTo>
                <a:lnTo>
                  <a:pt x="7828106" y="5958794"/>
                </a:lnTo>
                <a:cubicBezTo>
                  <a:pt x="7828106" y="5959733"/>
                  <a:pt x="7828106" y="5960671"/>
                  <a:pt x="7829043" y="5960671"/>
                </a:cubicBezTo>
                <a:cubicBezTo>
                  <a:pt x="7829981" y="5960671"/>
                  <a:pt x="7830919" y="5961610"/>
                  <a:pt x="7831856" y="5961610"/>
                </a:cubicBezTo>
                <a:cubicBezTo>
                  <a:pt x="7832794" y="5961610"/>
                  <a:pt x="7834669" y="5961610"/>
                  <a:pt x="7836545" y="5961610"/>
                </a:cubicBezTo>
                <a:cubicBezTo>
                  <a:pt x="7838420" y="5961610"/>
                  <a:pt x="7840295" y="5961610"/>
                  <a:pt x="7841233" y="5961610"/>
                </a:cubicBezTo>
                <a:cubicBezTo>
                  <a:pt x="7842171" y="5961610"/>
                  <a:pt x="7842171" y="5960671"/>
                  <a:pt x="7843108" y="5960671"/>
                </a:cubicBezTo>
                <a:cubicBezTo>
                  <a:pt x="7844046" y="5960671"/>
                  <a:pt x="7844046" y="5959733"/>
                  <a:pt x="7844046" y="5958794"/>
                </a:cubicBezTo>
                <a:lnTo>
                  <a:pt x="7843108" y="5958794"/>
                </a:lnTo>
                <a:lnTo>
                  <a:pt x="7843108" y="5898721"/>
                </a:lnTo>
                <a:cubicBezTo>
                  <a:pt x="7843108" y="5892150"/>
                  <a:pt x="7842171" y="5887457"/>
                  <a:pt x="7841233" y="5882764"/>
                </a:cubicBezTo>
                <a:cubicBezTo>
                  <a:pt x="7839358" y="5878070"/>
                  <a:pt x="7837482" y="5874316"/>
                  <a:pt x="7834669" y="5871500"/>
                </a:cubicBezTo>
                <a:cubicBezTo>
                  <a:pt x="7831856" y="5868684"/>
                  <a:pt x="7828106" y="5866807"/>
                  <a:pt x="7823417" y="5864929"/>
                </a:cubicBezTo>
                <a:cubicBezTo>
                  <a:pt x="7817791" y="5863991"/>
                  <a:pt x="7812165" y="5863052"/>
                  <a:pt x="7805602" y="5863052"/>
                </a:cubicBezTo>
                <a:close/>
                <a:moveTo>
                  <a:pt x="8515414" y="5861174"/>
                </a:moveTo>
                <a:cubicBezTo>
                  <a:pt x="8514477" y="5861174"/>
                  <a:pt x="8513539" y="5862113"/>
                  <a:pt x="8512602" y="5862113"/>
                </a:cubicBezTo>
                <a:cubicBezTo>
                  <a:pt x="8512602" y="5862113"/>
                  <a:pt x="8511664" y="5863051"/>
                  <a:pt x="8511664" y="5863051"/>
                </a:cubicBezTo>
                <a:cubicBezTo>
                  <a:pt x="8511664" y="5863051"/>
                  <a:pt x="8511664" y="5863051"/>
                  <a:pt x="8511664" y="5863990"/>
                </a:cubicBezTo>
                <a:lnTo>
                  <a:pt x="8511664" y="5958793"/>
                </a:lnTo>
                <a:cubicBezTo>
                  <a:pt x="8511664" y="5959732"/>
                  <a:pt x="8511664" y="5960671"/>
                  <a:pt x="8511664" y="5960671"/>
                </a:cubicBezTo>
                <a:cubicBezTo>
                  <a:pt x="8511664" y="5960671"/>
                  <a:pt x="8511664" y="5960671"/>
                  <a:pt x="8512602" y="5961609"/>
                </a:cubicBezTo>
                <a:cubicBezTo>
                  <a:pt x="8513539" y="5962548"/>
                  <a:pt x="8514477" y="5962548"/>
                  <a:pt x="8515414" y="5962548"/>
                </a:cubicBezTo>
                <a:cubicBezTo>
                  <a:pt x="8516352" y="5962548"/>
                  <a:pt x="8517290" y="5962548"/>
                  <a:pt x="8519165" y="5962548"/>
                </a:cubicBezTo>
                <a:cubicBezTo>
                  <a:pt x="8521041" y="5962548"/>
                  <a:pt x="8522916" y="5962548"/>
                  <a:pt x="8523853" y="5962548"/>
                </a:cubicBezTo>
                <a:cubicBezTo>
                  <a:pt x="8524791" y="5962548"/>
                  <a:pt x="8525729" y="5961609"/>
                  <a:pt x="8526667" y="5961609"/>
                </a:cubicBezTo>
                <a:cubicBezTo>
                  <a:pt x="8526667" y="5961609"/>
                  <a:pt x="8527604" y="5960671"/>
                  <a:pt x="8527604" y="5960671"/>
                </a:cubicBezTo>
                <a:cubicBezTo>
                  <a:pt x="8527604" y="5959732"/>
                  <a:pt x="8527604" y="5959732"/>
                  <a:pt x="8527604" y="5958793"/>
                </a:cubicBezTo>
                <a:lnTo>
                  <a:pt x="8527604" y="5863990"/>
                </a:lnTo>
                <a:cubicBezTo>
                  <a:pt x="8527604" y="5863990"/>
                  <a:pt x="8527604" y="5863051"/>
                  <a:pt x="8527604" y="5863051"/>
                </a:cubicBezTo>
                <a:cubicBezTo>
                  <a:pt x="8527604" y="5863051"/>
                  <a:pt x="8527604" y="5862113"/>
                  <a:pt x="8526667" y="5862113"/>
                </a:cubicBezTo>
                <a:cubicBezTo>
                  <a:pt x="8525729" y="5861174"/>
                  <a:pt x="8524791" y="5861174"/>
                  <a:pt x="8523853" y="5861174"/>
                </a:cubicBezTo>
                <a:cubicBezTo>
                  <a:pt x="8521978" y="5861174"/>
                  <a:pt x="8521041" y="5861174"/>
                  <a:pt x="8519165" y="5861174"/>
                </a:cubicBezTo>
                <a:cubicBezTo>
                  <a:pt x="8518228" y="5861174"/>
                  <a:pt x="8516352" y="5861174"/>
                  <a:pt x="8515414" y="5861174"/>
                </a:cubicBezTo>
                <a:close/>
                <a:moveTo>
                  <a:pt x="8161915" y="5861174"/>
                </a:moveTo>
                <a:cubicBezTo>
                  <a:pt x="8160977" y="5861174"/>
                  <a:pt x="8160039" y="5862113"/>
                  <a:pt x="8159102" y="5862113"/>
                </a:cubicBezTo>
                <a:cubicBezTo>
                  <a:pt x="8159102" y="5862113"/>
                  <a:pt x="8158164" y="5863051"/>
                  <a:pt x="8158164" y="5863051"/>
                </a:cubicBezTo>
                <a:cubicBezTo>
                  <a:pt x="8158164" y="5863051"/>
                  <a:pt x="8158164" y="5863051"/>
                  <a:pt x="8158164" y="5863990"/>
                </a:cubicBezTo>
                <a:lnTo>
                  <a:pt x="8158164" y="5958793"/>
                </a:lnTo>
                <a:cubicBezTo>
                  <a:pt x="8158164" y="5959732"/>
                  <a:pt x="8158164" y="5960671"/>
                  <a:pt x="8158164" y="5960671"/>
                </a:cubicBezTo>
                <a:cubicBezTo>
                  <a:pt x="8158164" y="5960671"/>
                  <a:pt x="8158164" y="5960671"/>
                  <a:pt x="8159102" y="5961609"/>
                </a:cubicBezTo>
                <a:cubicBezTo>
                  <a:pt x="8160039" y="5962548"/>
                  <a:pt x="8160977" y="5962548"/>
                  <a:pt x="8161915" y="5962548"/>
                </a:cubicBezTo>
                <a:cubicBezTo>
                  <a:pt x="8162852" y="5962548"/>
                  <a:pt x="8163790" y="5962548"/>
                  <a:pt x="8165665" y="5962548"/>
                </a:cubicBezTo>
                <a:cubicBezTo>
                  <a:pt x="8167541" y="5962548"/>
                  <a:pt x="8169416" y="5962548"/>
                  <a:pt x="8170354" y="5962548"/>
                </a:cubicBezTo>
                <a:cubicBezTo>
                  <a:pt x="8171291" y="5962548"/>
                  <a:pt x="8172229" y="5961609"/>
                  <a:pt x="8173167" y="5961609"/>
                </a:cubicBezTo>
                <a:cubicBezTo>
                  <a:pt x="8173167" y="5961609"/>
                  <a:pt x="8174104" y="5960671"/>
                  <a:pt x="8174104" y="5960671"/>
                </a:cubicBezTo>
                <a:cubicBezTo>
                  <a:pt x="8174104" y="5959732"/>
                  <a:pt x="8174104" y="5959732"/>
                  <a:pt x="8174104" y="5958793"/>
                </a:cubicBezTo>
                <a:lnTo>
                  <a:pt x="8174104" y="5863990"/>
                </a:lnTo>
                <a:cubicBezTo>
                  <a:pt x="8174104" y="5863990"/>
                  <a:pt x="8174104" y="5863051"/>
                  <a:pt x="8174104" y="5863051"/>
                </a:cubicBezTo>
                <a:cubicBezTo>
                  <a:pt x="8174104" y="5863051"/>
                  <a:pt x="8174104" y="5862113"/>
                  <a:pt x="8173167" y="5862113"/>
                </a:cubicBezTo>
                <a:cubicBezTo>
                  <a:pt x="8172229" y="5861174"/>
                  <a:pt x="8171291" y="5861174"/>
                  <a:pt x="8170354" y="5861174"/>
                </a:cubicBezTo>
                <a:cubicBezTo>
                  <a:pt x="8168478" y="5861174"/>
                  <a:pt x="8167541" y="5861174"/>
                  <a:pt x="8165665" y="5861174"/>
                </a:cubicBezTo>
                <a:cubicBezTo>
                  <a:pt x="8164728" y="5861174"/>
                  <a:pt x="8162852" y="5861174"/>
                  <a:pt x="8161915" y="5861174"/>
                </a:cubicBezTo>
                <a:close/>
                <a:moveTo>
                  <a:pt x="9538407" y="5860236"/>
                </a:moveTo>
                <a:cubicBezTo>
                  <a:pt x="9537469" y="5860236"/>
                  <a:pt x="9536531" y="5861175"/>
                  <a:pt x="9535594" y="5861175"/>
                </a:cubicBezTo>
                <a:cubicBezTo>
                  <a:pt x="9535594" y="5861175"/>
                  <a:pt x="9534656" y="5862113"/>
                  <a:pt x="9534656" y="5862113"/>
                </a:cubicBezTo>
                <a:cubicBezTo>
                  <a:pt x="9534656" y="5863052"/>
                  <a:pt x="9534656" y="5863052"/>
                  <a:pt x="9534656" y="5863991"/>
                </a:cubicBezTo>
                <a:lnTo>
                  <a:pt x="9534656" y="5996340"/>
                </a:lnTo>
                <a:cubicBezTo>
                  <a:pt x="9534656" y="5997278"/>
                  <a:pt x="9534656" y="5998217"/>
                  <a:pt x="9534656" y="5998217"/>
                </a:cubicBezTo>
                <a:cubicBezTo>
                  <a:pt x="9534656" y="5998217"/>
                  <a:pt x="9534656" y="5999156"/>
                  <a:pt x="9535594" y="5999156"/>
                </a:cubicBezTo>
                <a:cubicBezTo>
                  <a:pt x="9536531" y="6000094"/>
                  <a:pt x="9537469" y="6000094"/>
                  <a:pt x="9538407" y="6000094"/>
                </a:cubicBezTo>
                <a:cubicBezTo>
                  <a:pt x="9539344" y="6000094"/>
                  <a:pt x="9540282" y="6000094"/>
                  <a:pt x="9542157" y="6000094"/>
                </a:cubicBezTo>
                <a:cubicBezTo>
                  <a:pt x="9544033" y="6000094"/>
                  <a:pt x="9545908" y="6000094"/>
                  <a:pt x="9546846" y="6000094"/>
                </a:cubicBezTo>
                <a:cubicBezTo>
                  <a:pt x="9547783" y="6000094"/>
                  <a:pt x="9548721" y="5999156"/>
                  <a:pt x="9549659" y="5999156"/>
                </a:cubicBezTo>
                <a:cubicBezTo>
                  <a:pt x="9549659" y="5999156"/>
                  <a:pt x="9550596" y="5998217"/>
                  <a:pt x="9550596" y="5998217"/>
                </a:cubicBezTo>
                <a:cubicBezTo>
                  <a:pt x="9550596" y="5997278"/>
                  <a:pt x="9550596" y="5997278"/>
                  <a:pt x="9550596" y="5996340"/>
                </a:cubicBezTo>
                <a:lnTo>
                  <a:pt x="9550596" y="5948469"/>
                </a:lnTo>
                <a:cubicBezTo>
                  <a:pt x="9553409" y="5951285"/>
                  <a:pt x="9556222" y="5953162"/>
                  <a:pt x="9558098" y="5955039"/>
                </a:cubicBezTo>
                <a:cubicBezTo>
                  <a:pt x="9559973" y="5956917"/>
                  <a:pt x="9562786" y="5958794"/>
                  <a:pt x="9564661" y="5959732"/>
                </a:cubicBezTo>
                <a:cubicBezTo>
                  <a:pt x="9566537" y="5960671"/>
                  <a:pt x="9569349" y="5961610"/>
                  <a:pt x="9571225" y="5962548"/>
                </a:cubicBezTo>
                <a:cubicBezTo>
                  <a:pt x="9573100" y="5963487"/>
                  <a:pt x="9575913" y="5963487"/>
                  <a:pt x="9578726" y="5963487"/>
                </a:cubicBezTo>
                <a:cubicBezTo>
                  <a:pt x="9585290" y="5963487"/>
                  <a:pt x="9591854" y="5962548"/>
                  <a:pt x="9596542" y="5959732"/>
                </a:cubicBezTo>
                <a:cubicBezTo>
                  <a:pt x="9602168" y="5957855"/>
                  <a:pt x="9606856" y="5954101"/>
                  <a:pt x="9609669" y="5949407"/>
                </a:cubicBezTo>
                <a:cubicBezTo>
                  <a:pt x="9612482" y="5944714"/>
                  <a:pt x="9615295" y="5939082"/>
                  <a:pt x="9617170" y="5932512"/>
                </a:cubicBezTo>
                <a:cubicBezTo>
                  <a:pt x="9619046" y="5925941"/>
                  <a:pt x="9619984" y="5918432"/>
                  <a:pt x="9619984" y="5909984"/>
                </a:cubicBezTo>
                <a:cubicBezTo>
                  <a:pt x="9619984" y="5903414"/>
                  <a:pt x="9619984" y="5896843"/>
                  <a:pt x="9620921" y="5891211"/>
                </a:cubicBezTo>
                <a:cubicBezTo>
                  <a:pt x="9619984" y="5885579"/>
                  <a:pt x="9618108" y="5879948"/>
                  <a:pt x="9614358" y="5875254"/>
                </a:cubicBezTo>
                <a:cubicBezTo>
                  <a:pt x="9610607" y="5870561"/>
                  <a:pt x="9606856" y="5866807"/>
                  <a:pt x="9602168" y="5863991"/>
                </a:cubicBezTo>
                <a:cubicBezTo>
                  <a:pt x="9597479" y="5861175"/>
                  <a:pt x="9590916" y="5860236"/>
                  <a:pt x="9584352" y="5860236"/>
                </a:cubicBezTo>
                <a:cubicBezTo>
                  <a:pt x="9580602" y="5860236"/>
                  <a:pt x="9577789" y="5860236"/>
                  <a:pt x="9574975" y="5861175"/>
                </a:cubicBezTo>
                <a:cubicBezTo>
                  <a:pt x="9572163" y="5861175"/>
                  <a:pt x="9569349" y="5862113"/>
                  <a:pt x="9566537" y="5863991"/>
                </a:cubicBezTo>
                <a:cubicBezTo>
                  <a:pt x="9563724" y="5865868"/>
                  <a:pt x="9560911" y="5867745"/>
                  <a:pt x="9558098" y="5869622"/>
                </a:cubicBezTo>
                <a:cubicBezTo>
                  <a:pt x="9555284" y="5871500"/>
                  <a:pt x="9552472" y="5874316"/>
                  <a:pt x="9549659" y="5877132"/>
                </a:cubicBezTo>
                <a:lnTo>
                  <a:pt x="9549659" y="5863991"/>
                </a:lnTo>
                <a:cubicBezTo>
                  <a:pt x="9549659" y="5863052"/>
                  <a:pt x="9549659" y="5862113"/>
                  <a:pt x="9549659" y="5862113"/>
                </a:cubicBezTo>
                <a:cubicBezTo>
                  <a:pt x="9549659" y="5862113"/>
                  <a:pt x="9549659" y="5861175"/>
                  <a:pt x="9548721" y="5861175"/>
                </a:cubicBezTo>
                <a:cubicBezTo>
                  <a:pt x="9547783" y="5860236"/>
                  <a:pt x="9546846" y="5860236"/>
                  <a:pt x="9545908" y="5860236"/>
                </a:cubicBezTo>
                <a:cubicBezTo>
                  <a:pt x="9544970" y="5860236"/>
                  <a:pt x="9544033" y="5860236"/>
                  <a:pt x="9542157" y="5860236"/>
                </a:cubicBezTo>
                <a:cubicBezTo>
                  <a:pt x="9540282" y="5860236"/>
                  <a:pt x="9539344" y="5860236"/>
                  <a:pt x="9538407" y="5860236"/>
                </a:cubicBezTo>
                <a:close/>
                <a:moveTo>
                  <a:pt x="11504691" y="5859297"/>
                </a:moveTo>
                <a:cubicBezTo>
                  <a:pt x="11499065" y="5859297"/>
                  <a:pt x="11494377" y="5860236"/>
                  <a:pt x="11488751" y="5863052"/>
                </a:cubicBezTo>
                <a:cubicBezTo>
                  <a:pt x="11483125" y="5865868"/>
                  <a:pt x="11478437" y="5870561"/>
                  <a:pt x="11472810" y="5876193"/>
                </a:cubicBezTo>
                <a:lnTo>
                  <a:pt x="11472810" y="5863990"/>
                </a:lnTo>
                <a:cubicBezTo>
                  <a:pt x="11472810" y="5863052"/>
                  <a:pt x="11472810" y="5862113"/>
                  <a:pt x="11472810" y="5862113"/>
                </a:cubicBezTo>
                <a:cubicBezTo>
                  <a:pt x="11472810" y="5862113"/>
                  <a:pt x="11472810" y="5861174"/>
                  <a:pt x="11471873" y="5861174"/>
                </a:cubicBezTo>
                <a:cubicBezTo>
                  <a:pt x="11470935" y="5860236"/>
                  <a:pt x="11469998" y="5860236"/>
                  <a:pt x="11469060" y="5860236"/>
                </a:cubicBezTo>
                <a:cubicBezTo>
                  <a:pt x="11468122" y="5860236"/>
                  <a:pt x="11467185" y="5860236"/>
                  <a:pt x="11465309" y="5860236"/>
                </a:cubicBezTo>
                <a:cubicBezTo>
                  <a:pt x="11463434" y="5860236"/>
                  <a:pt x="11462496" y="5860236"/>
                  <a:pt x="11461558" y="5860236"/>
                </a:cubicBezTo>
                <a:cubicBezTo>
                  <a:pt x="11460621" y="5860236"/>
                  <a:pt x="11458745" y="5861174"/>
                  <a:pt x="11458745" y="5861174"/>
                </a:cubicBezTo>
                <a:cubicBezTo>
                  <a:pt x="11458745" y="5861174"/>
                  <a:pt x="11457808" y="5862113"/>
                  <a:pt x="11457808" y="5862113"/>
                </a:cubicBezTo>
                <a:cubicBezTo>
                  <a:pt x="11457808" y="5863052"/>
                  <a:pt x="11457808" y="5863052"/>
                  <a:pt x="11457808" y="5863990"/>
                </a:cubicBezTo>
                <a:lnTo>
                  <a:pt x="11457808" y="5959732"/>
                </a:lnTo>
                <a:cubicBezTo>
                  <a:pt x="11457808" y="5960671"/>
                  <a:pt x="11457808" y="5961609"/>
                  <a:pt x="11457808" y="5961609"/>
                </a:cubicBezTo>
                <a:cubicBezTo>
                  <a:pt x="11457808" y="5961609"/>
                  <a:pt x="11457808" y="5961609"/>
                  <a:pt x="11458745" y="5962548"/>
                </a:cubicBezTo>
                <a:cubicBezTo>
                  <a:pt x="11459683" y="5963487"/>
                  <a:pt x="11460621" y="5963487"/>
                  <a:pt x="11461558" y="5963487"/>
                </a:cubicBezTo>
                <a:cubicBezTo>
                  <a:pt x="11462496" y="5963487"/>
                  <a:pt x="11463434" y="5963487"/>
                  <a:pt x="11465309" y="5963487"/>
                </a:cubicBezTo>
                <a:cubicBezTo>
                  <a:pt x="11467185" y="5963487"/>
                  <a:pt x="11469060" y="5963487"/>
                  <a:pt x="11469998" y="5963487"/>
                </a:cubicBezTo>
                <a:cubicBezTo>
                  <a:pt x="11470935" y="5963487"/>
                  <a:pt x="11472810" y="5962548"/>
                  <a:pt x="11472810" y="5962548"/>
                </a:cubicBezTo>
                <a:cubicBezTo>
                  <a:pt x="11472810" y="5962548"/>
                  <a:pt x="11473748" y="5961609"/>
                  <a:pt x="11473748" y="5961609"/>
                </a:cubicBezTo>
                <a:cubicBezTo>
                  <a:pt x="11473748" y="5960671"/>
                  <a:pt x="11473748" y="5960671"/>
                  <a:pt x="11473748" y="5959732"/>
                </a:cubicBezTo>
                <a:lnTo>
                  <a:pt x="11473748" y="5893088"/>
                </a:lnTo>
                <a:cubicBezTo>
                  <a:pt x="11478437" y="5886518"/>
                  <a:pt x="11483125" y="5881825"/>
                  <a:pt x="11487813" y="5879009"/>
                </a:cubicBezTo>
                <a:cubicBezTo>
                  <a:pt x="11492502" y="5876193"/>
                  <a:pt x="11496252" y="5874315"/>
                  <a:pt x="11500940" y="5874315"/>
                </a:cubicBezTo>
                <a:cubicBezTo>
                  <a:pt x="11504691" y="5874315"/>
                  <a:pt x="11507504" y="5875254"/>
                  <a:pt x="11510317" y="5876193"/>
                </a:cubicBezTo>
                <a:cubicBezTo>
                  <a:pt x="11513130" y="5878070"/>
                  <a:pt x="11515005" y="5879009"/>
                  <a:pt x="11516881" y="5881825"/>
                </a:cubicBezTo>
                <a:cubicBezTo>
                  <a:pt x="11518756" y="5883702"/>
                  <a:pt x="11519694" y="5886518"/>
                  <a:pt x="11520632" y="5890272"/>
                </a:cubicBezTo>
                <a:cubicBezTo>
                  <a:pt x="11521569" y="5894027"/>
                  <a:pt x="11521569" y="5897782"/>
                  <a:pt x="11521569" y="5903413"/>
                </a:cubicBezTo>
                <a:lnTo>
                  <a:pt x="11521569" y="5958794"/>
                </a:lnTo>
                <a:cubicBezTo>
                  <a:pt x="11521569" y="5959732"/>
                  <a:pt x="11521569" y="5960671"/>
                  <a:pt x="11521569" y="5960671"/>
                </a:cubicBezTo>
                <a:cubicBezTo>
                  <a:pt x="11521569" y="5960671"/>
                  <a:pt x="11521569" y="5960671"/>
                  <a:pt x="11522507" y="5961609"/>
                </a:cubicBezTo>
                <a:cubicBezTo>
                  <a:pt x="11523445" y="5962548"/>
                  <a:pt x="11523445" y="5962548"/>
                  <a:pt x="11525320" y="5962548"/>
                </a:cubicBezTo>
                <a:cubicBezTo>
                  <a:pt x="11527195" y="5962548"/>
                  <a:pt x="11528133" y="5962548"/>
                  <a:pt x="11530008" y="5962548"/>
                </a:cubicBezTo>
                <a:cubicBezTo>
                  <a:pt x="11531883" y="5962548"/>
                  <a:pt x="11533759" y="5962548"/>
                  <a:pt x="11534697" y="5962548"/>
                </a:cubicBezTo>
                <a:cubicBezTo>
                  <a:pt x="11535634" y="5962548"/>
                  <a:pt x="11537510" y="5961609"/>
                  <a:pt x="11537510" y="5961609"/>
                </a:cubicBezTo>
                <a:cubicBezTo>
                  <a:pt x="11537510" y="5961609"/>
                  <a:pt x="11538447" y="5960671"/>
                  <a:pt x="11538447" y="5960671"/>
                </a:cubicBezTo>
                <a:cubicBezTo>
                  <a:pt x="11538447" y="5959732"/>
                  <a:pt x="11538447" y="5959732"/>
                  <a:pt x="11538447" y="5958794"/>
                </a:cubicBezTo>
                <a:lnTo>
                  <a:pt x="11538447" y="5899659"/>
                </a:lnTo>
                <a:cubicBezTo>
                  <a:pt x="11538447" y="5893088"/>
                  <a:pt x="11537510" y="5887456"/>
                  <a:pt x="11536572" y="5882763"/>
                </a:cubicBezTo>
                <a:cubicBezTo>
                  <a:pt x="11535634" y="5878070"/>
                  <a:pt x="11533759" y="5874315"/>
                  <a:pt x="11530946" y="5870561"/>
                </a:cubicBezTo>
                <a:cubicBezTo>
                  <a:pt x="11528133" y="5866806"/>
                  <a:pt x="11525320" y="5863990"/>
                  <a:pt x="11520632" y="5862113"/>
                </a:cubicBezTo>
                <a:cubicBezTo>
                  <a:pt x="11515943" y="5860236"/>
                  <a:pt x="11511255" y="5859297"/>
                  <a:pt x="11504691" y="5859297"/>
                </a:cubicBezTo>
                <a:close/>
                <a:moveTo>
                  <a:pt x="11319970" y="5859297"/>
                </a:moveTo>
                <a:cubicBezTo>
                  <a:pt x="11318095" y="5859297"/>
                  <a:pt x="11316220" y="5859297"/>
                  <a:pt x="11314345" y="5860236"/>
                </a:cubicBezTo>
                <a:cubicBezTo>
                  <a:pt x="11312469" y="5861174"/>
                  <a:pt x="11310594" y="5862113"/>
                  <a:pt x="11308718" y="5863052"/>
                </a:cubicBezTo>
                <a:cubicBezTo>
                  <a:pt x="11306843" y="5863990"/>
                  <a:pt x="11304030" y="5865868"/>
                  <a:pt x="11302155" y="5868683"/>
                </a:cubicBezTo>
                <a:cubicBezTo>
                  <a:pt x="11299342" y="5871499"/>
                  <a:pt x="11297466" y="5874315"/>
                  <a:pt x="11294653" y="5878070"/>
                </a:cubicBezTo>
                <a:lnTo>
                  <a:pt x="11294653" y="5863990"/>
                </a:lnTo>
                <a:cubicBezTo>
                  <a:pt x="11294653" y="5863052"/>
                  <a:pt x="11294653" y="5862113"/>
                  <a:pt x="11294653" y="5862113"/>
                </a:cubicBezTo>
                <a:cubicBezTo>
                  <a:pt x="11294653" y="5862113"/>
                  <a:pt x="11294653" y="5861174"/>
                  <a:pt x="11293716" y="5861174"/>
                </a:cubicBezTo>
                <a:cubicBezTo>
                  <a:pt x="11292778" y="5860236"/>
                  <a:pt x="11291841" y="5860236"/>
                  <a:pt x="11290903" y="5860236"/>
                </a:cubicBezTo>
                <a:cubicBezTo>
                  <a:pt x="11289965" y="5860236"/>
                  <a:pt x="11289028" y="5860236"/>
                  <a:pt x="11287152" y="5860236"/>
                </a:cubicBezTo>
                <a:cubicBezTo>
                  <a:pt x="11285277" y="5860236"/>
                  <a:pt x="11284339" y="5860236"/>
                  <a:pt x="11283401" y="5860236"/>
                </a:cubicBezTo>
                <a:cubicBezTo>
                  <a:pt x="11282464" y="5860236"/>
                  <a:pt x="11280588" y="5861174"/>
                  <a:pt x="11280588" y="5861174"/>
                </a:cubicBezTo>
                <a:cubicBezTo>
                  <a:pt x="11280588" y="5861174"/>
                  <a:pt x="11279651" y="5862113"/>
                  <a:pt x="11279651" y="5862113"/>
                </a:cubicBezTo>
                <a:cubicBezTo>
                  <a:pt x="11279651" y="5863052"/>
                  <a:pt x="11279651" y="5863052"/>
                  <a:pt x="11279651" y="5863990"/>
                </a:cubicBezTo>
                <a:lnTo>
                  <a:pt x="11279651" y="5959732"/>
                </a:lnTo>
                <a:cubicBezTo>
                  <a:pt x="11279651" y="5960671"/>
                  <a:pt x="11279651" y="5961609"/>
                  <a:pt x="11279651" y="5961609"/>
                </a:cubicBezTo>
                <a:cubicBezTo>
                  <a:pt x="11279651" y="5961609"/>
                  <a:pt x="11279651" y="5961609"/>
                  <a:pt x="11280588" y="5962548"/>
                </a:cubicBezTo>
                <a:cubicBezTo>
                  <a:pt x="11281526" y="5963487"/>
                  <a:pt x="11282464" y="5963487"/>
                  <a:pt x="11283401" y="5963487"/>
                </a:cubicBezTo>
                <a:cubicBezTo>
                  <a:pt x="11284339" y="5963487"/>
                  <a:pt x="11285277" y="5963487"/>
                  <a:pt x="11287152" y="5963487"/>
                </a:cubicBezTo>
                <a:cubicBezTo>
                  <a:pt x="11289028" y="5963487"/>
                  <a:pt x="11290903" y="5963487"/>
                  <a:pt x="11291841" y="5963487"/>
                </a:cubicBezTo>
                <a:cubicBezTo>
                  <a:pt x="11292778" y="5963487"/>
                  <a:pt x="11294653" y="5962548"/>
                  <a:pt x="11294653" y="5962548"/>
                </a:cubicBezTo>
                <a:cubicBezTo>
                  <a:pt x="11294653" y="5962548"/>
                  <a:pt x="11295591" y="5961609"/>
                  <a:pt x="11295591" y="5961609"/>
                </a:cubicBezTo>
                <a:cubicBezTo>
                  <a:pt x="11295591" y="5960671"/>
                  <a:pt x="11295591" y="5960671"/>
                  <a:pt x="11295591" y="5959732"/>
                </a:cubicBezTo>
                <a:lnTo>
                  <a:pt x="11295591" y="5896843"/>
                </a:lnTo>
                <a:cubicBezTo>
                  <a:pt x="11297466" y="5893088"/>
                  <a:pt x="11300280" y="5890272"/>
                  <a:pt x="11302155" y="5887456"/>
                </a:cubicBezTo>
                <a:cubicBezTo>
                  <a:pt x="11304030" y="5884640"/>
                  <a:pt x="11305906" y="5882763"/>
                  <a:pt x="11307781" y="5880886"/>
                </a:cubicBezTo>
                <a:cubicBezTo>
                  <a:pt x="11309656" y="5879009"/>
                  <a:pt x="11311531" y="5878070"/>
                  <a:pt x="11313407" y="5877131"/>
                </a:cubicBezTo>
                <a:cubicBezTo>
                  <a:pt x="11315282" y="5876193"/>
                  <a:pt x="11317158" y="5876193"/>
                  <a:pt x="11319033" y="5876193"/>
                </a:cubicBezTo>
                <a:cubicBezTo>
                  <a:pt x="11319970" y="5876193"/>
                  <a:pt x="11321846" y="5876193"/>
                  <a:pt x="11322783" y="5876193"/>
                </a:cubicBezTo>
                <a:cubicBezTo>
                  <a:pt x="11324659" y="5876193"/>
                  <a:pt x="11325596" y="5877131"/>
                  <a:pt x="11326534" y="5877131"/>
                </a:cubicBezTo>
                <a:cubicBezTo>
                  <a:pt x="11327472" y="5877131"/>
                  <a:pt x="11328410" y="5878070"/>
                  <a:pt x="11329347" y="5878070"/>
                </a:cubicBezTo>
                <a:cubicBezTo>
                  <a:pt x="11330285" y="5879009"/>
                  <a:pt x="11331223" y="5879009"/>
                  <a:pt x="11331223" y="5879009"/>
                </a:cubicBezTo>
                <a:cubicBezTo>
                  <a:pt x="11331223" y="5879009"/>
                  <a:pt x="11332160" y="5878070"/>
                  <a:pt x="11332160" y="5878070"/>
                </a:cubicBezTo>
                <a:cubicBezTo>
                  <a:pt x="11332160" y="5878070"/>
                  <a:pt x="11333098" y="5878070"/>
                  <a:pt x="11333098" y="5877131"/>
                </a:cubicBezTo>
                <a:cubicBezTo>
                  <a:pt x="11333098" y="5876193"/>
                  <a:pt x="11333098" y="5875254"/>
                  <a:pt x="11333098" y="5874315"/>
                </a:cubicBezTo>
                <a:cubicBezTo>
                  <a:pt x="11333098" y="5873377"/>
                  <a:pt x="11333098" y="5872438"/>
                  <a:pt x="11333098" y="5870561"/>
                </a:cubicBezTo>
                <a:cubicBezTo>
                  <a:pt x="11333098" y="5868683"/>
                  <a:pt x="11333098" y="5866806"/>
                  <a:pt x="11333098" y="5865868"/>
                </a:cubicBezTo>
                <a:cubicBezTo>
                  <a:pt x="11333098" y="5864929"/>
                  <a:pt x="11333098" y="5864929"/>
                  <a:pt x="11333098" y="5863990"/>
                </a:cubicBezTo>
                <a:cubicBezTo>
                  <a:pt x="11333098" y="5863990"/>
                  <a:pt x="11333098" y="5863052"/>
                  <a:pt x="11333098" y="5863052"/>
                </a:cubicBezTo>
                <a:cubicBezTo>
                  <a:pt x="11333098" y="5863052"/>
                  <a:pt x="11332160" y="5862113"/>
                  <a:pt x="11332160" y="5862113"/>
                </a:cubicBezTo>
                <a:cubicBezTo>
                  <a:pt x="11332160" y="5862113"/>
                  <a:pt x="11331223" y="5861174"/>
                  <a:pt x="11330285" y="5861174"/>
                </a:cubicBezTo>
                <a:cubicBezTo>
                  <a:pt x="11329347" y="5861174"/>
                  <a:pt x="11327472" y="5860236"/>
                  <a:pt x="11326534" y="5860236"/>
                </a:cubicBezTo>
                <a:cubicBezTo>
                  <a:pt x="11325596" y="5859297"/>
                  <a:pt x="11323721" y="5859297"/>
                  <a:pt x="11322783" y="5859297"/>
                </a:cubicBezTo>
                <a:cubicBezTo>
                  <a:pt x="11321846" y="5859297"/>
                  <a:pt x="11320908" y="5859297"/>
                  <a:pt x="11319970" y="5859297"/>
                </a:cubicBezTo>
                <a:close/>
                <a:moveTo>
                  <a:pt x="10977723" y="5859297"/>
                </a:moveTo>
                <a:cubicBezTo>
                  <a:pt x="10969283" y="5859297"/>
                  <a:pt x="10961782" y="5860236"/>
                  <a:pt x="10956157" y="5863052"/>
                </a:cubicBezTo>
                <a:cubicBezTo>
                  <a:pt x="10950530" y="5865868"/>
                  <a:pt x="10944904" y="5869622"/>
                  <a:pt x="10941154" y="5874316"/>
                </a:cubicBezTo>
                <a:cubicBezTo>
                  <a:pt x="10936465" y="5879009"/>
                  <a:pt x="10933652" y="5884641"/>
                  <a:pt x="10931777" y="5891211"/>
                </a:cubicBezTo>
                <a:cubicBezTo>
                  <a:pt x="10929902" y="5897782"/>
                  <a:pt x="10928964" y="5905291"/>
                  <a:pt x="10928964" y="5912800"/>
                </a:cubicBezTo>
                <a:cubicBezTo>
                  <a:pt x="10928964" y="5921248"/>
                  <a:pt x="10929902" y="5927818"/>
                  <a:pt x="10931777" y="5934389"/>
                </a:cubicBezTo>
                <a:cubicBezTo>
                  <a:pt x="10933652" y="5940959"/>
                  <a:pt x="10936465" y="5945653"/>
                  <a:pt x="10940216" y="5950346"/>
                </a:cubicBezTo>
                <a:cubicBezTo>
                  <a:pt x="10943967" y="5955039"/>
                  <a:pt x="10948655" y="5958794"/>
                  <a:pt x="10954281" y="5960671"/>
                </a:cubicBezTo>
                <a:cubicBezTo>
                  <a:pt x="10959907" y="5963487"/>
                  <a:pt x="10967409" y="5964426"/>
                  <a:pt x="10974910" y="5964426"/>
                </a:cubicBezTo>
                <a:cubicBezTo>
                  <a:pt x="10983348" y="5964426"/>
                  <a:pt x="10990850" y="5963487"/>
                  <a:pt x="10996476" y="5960671"/>
                </a:cubicBezTo>
                <a:cubicBezTo>
                  <a:pt x="11002102" y="5957855"/>
                  <a:pt x="11007728" y="5954100"/>
                  <a:pt x="11011478" y="5949407"/>
                </a:cubicBezTo>
                <a:cubicBezTo>
                  <a:pt x="11016167" y="5944714"/>
                  <a:pt x="11018980" y="5939082"/>
                  <a:pt x="11020855" y="5932512"/>
                </a:cubicBezTo>
                <a:cubicBezTo>
                  <a:pt x="11022731" y="5925941"/>
                  <a:pt x="11023669" y="5918432"/>
                  <a:pt x="11023669" y="5910923"/>
                </a:cubicBezTo>
                <a:cubicBezTo>
                  <a:pt x="11023669" y="5902475"/>
                  <a:pt x="11022731" y="5895904"/>
                  <a:pt x="11020855" y="5889334"/>
                </a:cubicBezTo>
                <a:cubicBezTo>
                  <a:pt x="11018980" y="5882763"/>
                  <a:pt x="11016167" y="5878070"/>
                  <a:pt x="11012416" y="5873377"/>
                </a:cubicBezTo>
                <a:cubicBezTo>
                  <a:pt x="11008666" y="5868684"/>
                  <a:pt x="11003977" y="5864929"/>
                  <a:pt x="10998351" y="5863052"/>
                </a:cubicBezTo>
                <a:cubicBezTo>
                  <a:pt x="10992725" y="5860236"/>
                  <a:pt x="10985224" y="5859297"/>
                  <a:pt x="10977723" y="5859297"/>
                </a:cubicBezTo>
                <a:close/>
                <a:moveTo>
                  <a:pt x="10808943" y="5859297"/>
                </a:moveTo>
                <a:cubicBezTo>
                  <a:pt x="10803317" y="5859297"/>
                  <a:pt x="10798629" y="5859297"/>
                  <a:pt x="10793941" y="5861174"/>
                </a:cubicBezTo>
                <a:cubicBezTo>
                  <a:pt x="10789252" y="5863052"/>
                  <a:pt x="10785501" y="5864929"/>
                  <a:pt x="10782689" y="5867745"/>
                </a:cubicBezTo>
                <a:cubicBezTo>
                  <a:pt x="10779876" y="5870561"/>
                  <a:pt x="10778000" y="5873377"/>
                  <a:pt x="10776125" y="5877131"/>
                </a:cubicBezTo>
                <a:cubicBezTo>
                  <a:pt x="10775187" y="5879947"/>
                  <a:pt x="10774249" y="5883702"/>
                  <a:pt x="10774249" y="5887456"/>
                </a:cubicBezTo>
                <a:cubicBezTo>
                  <a:pt x="10774249" y="5892150"/>
                  <a:pt x="10774249" y="5895904"/>
                  <a:pt x="10776125" y="5898720"/>
                </a:cubicBezTo>
                <a:cubicBezTo>
                  <a:pt x="10778000" y="5901536"/>
                  <a:pt x="10779876" y="5904352"/>
                  <a:pt x="10781751" y="5906229"/>
                </a:cubicBezTo>
                <a:cubicBezTo>
                  <a:pt x="10783626" y="5908107"/>
                  <a:pt x="10786439" y="5909984"/>
                  <a:pt x="10789252" y="5911861"/>
                </a:cubicBezTo>
                <a:cubicBezTo>
                  <a:pt x="10792065" y="5912800"/>
                  <a:pt x="10794878" y="5913739"/>
                  <a:pt x="10797691" y="5915616"/>
                </a:cubicBezTo>
                <a:cubicBezTo>
                  <a:pt x="10800504" y="5917493"/>
                  <a:pt x="10803317" y="5918432"/>
                  <a:pt x="10806130" y="5919370"/>
                </a:cubicBezTo>
                <a:cubicBezTo>
                  <a:pt x="10808943" y="5920309"/>
                  <a:pt x="10811756" y="5922186"/>
                  <a:pt x="10813631" y="5923125"/>
                </a:cubicBezTo>
                <a:cubicBezTo>
                  <a:pt x="10816444" y="5924064"/>
                  <a:pt x="10818320" y="5925941"/>
                  <a:pt x="10819257" y="5927818"/>
                </a:cubicBezTo>
                <a:cubicBezTo>
                  <a:pt x="10820195" y="5929695"/>
                  <a:pt x="10821133" y="5931573"/>
                  <a:pt x="10821133" y="5934389"/>
                </a:cubicBezTo>
                <a:cubicBezTo>
                  <a:pt x="10821133" y="5937205"/>
                  <a:pt x="10820195" y="5939082"/>
                  <a:pt x="10819257" y="5940959"/>
                </a:cubicBezTo>
                <a:cubicBezTo>
                  <a:pt x="10818320" y="5942837"/>
                  <a:pt x="10817382" y="5944714"/>
                  <a:pt x="10815507" y="5945652"/>
                </a:cubicBezTo>
                <a:cubicBezTo>
                  <a:pt x="10813631" y="5946591"/>
                  <a:pt x="10811756" y="5947530"/>
                  <a:pt x="10808943" y="5948468"/>
                </a:cubicBezTo>
                <a:cubicBezTo>
                  <a:pt x="10806130" y="5949407"/>
                  <a:pt x="10803317" y="5949407"/>
                  <a:pt x="10800504" y="5949407"/>
                </a:cubicBezTo>
                <a:cubicBezTo>
                  <a:pt x="10796754" y="5949407"/>
                  <a:pt x="10793003" y="5948468"/>
                  <a:pt x="10790190" y="5947530"/>
                </a:cubicBezTo>
                <a:cubicBezTo>
                  <a:pt x="10787377" y="5946591"/>
                  <a:pt x="10784564" y="5945652"/>
                  <a:pt x="10782689" y="5944714"/>
                </a:cubicBezTo>
                <a:cubicBezTo>
                  <a:pt x="10780813" y="5943775"/>
                  <a:pt x="10778938" y="5942837"/>
                  <a:pt x="10777062" y="5941898"/>
                </a:cubicBezTo>
                <a:cubicBezTo>
                  <a:pt x="10775187" y="5940959"/>
                  <a:pt x="10774249" y="5940021"/>
                  <a:pt x="10773312" y="5940021"/>
                </a:cubicBezTo>
                <a:cubicBezTo>
                  <a:pt x="10773312" y="5940021"/>
                  <a:pt x="10772374" y="5940021"/>
                  <a:pt x="10772374" y="5940021"/>
                </a:cubicBezTo>
                <a:cubicBezTo>
                  <a:pt x="10772374" y="5940021"/>
                  <a:pt x="10772374" y="5940959"/>
                  <a:pt x="10771436" y="5940959"/>
                </a:cubicBezTo>
                <a:cubicBezTo>
                  <a:pt x="10770499" y="5940959"/>
                  <a:pt x="10770499" y="5941898"/>
                  <a:pt x="10770499" y="5942837"/>
                </a:cubicBezTo>
                <a:cubicBezTo>
                  <a:pt x="10770499" y="5943775"/>
                  <a:pt x="10770499" y="5945652"/>
                  <a:pt x="10770499" y="5946591"/>
                </a:cubicBezTo>
                <a:cubicBezTo>
                  <a:pt x="10770499" y="5949407"/>
                  <a:pt x="10771436" y="5951284"/>
                  <a:pt x="10771436" y="5952223"/>
                </a:cubicBezTo>
                <a:cubicBezTo>
                  <a:pt x="10772374" y="5953162"/>
                  <a:pt x="10772374" y="5954100"/>
                  <a:pt x="10773312" y="5955039"/>
                </a:cubicBezTo>
                <a:cubicBezTo>
                  <a:pt x="10774249" y="5955978"/>
                  <a:pt x="10775187" y="5956916"/>
                  <a:pt x="10777062" y="5957855"/>
                </a:cubicBezTo>
                <a:cubicBezTo>
                  <a:pt x="10778938" y="5958794"/>
                  <a:pt x="10780813" y="5959732"/>
                  <a:pt x="10783626" y="5960671"/>
                </a:cubicBezTo>
                <a:cubicBezTo>
                  <a:pt x="10786439" y="5961609"/>
                  <a:pt x="10789252" y="5961609"/>
                  <a:pt x="10792065" y="5962548"/>
                </a:cubicBezTo>
                <a:cubicBezTo>
                  <a:pt x="10794878" y="5963487"/>
                  <a:pt x="10797691" y="5963487"/>
                  <a:pt x="10801442" y="5963487"/>
                </a:cubicBezTo>
                <a:cubicBezTo>
                  <a:pt x="10807068" y="5963487"/>
                  <a:pt x="10811756" y="5962548"/>
                  <a:pt x="10816444" y="5961609"/>
                </a:cubicBezTo>
                <a:cubicBezTo>
                  <a:pt x="10821133" y="5960671"/>
                  <a:pt x="10824883" y="5958794"/>
                  <a:pt x="10828634" y="5955978"/>
                </a:cubicBezTo>
                <a:cubicBezTo>
                  <a:pt x="10831447" y="5953162"/>
                  <a:pt x="10834260" y="5950346"/>
                  <a:pt x="10836136" y="5946591"/>
                </a:cubicBezTo>
                <a:cubicBezTo>
                  <a:pt x="10838010" y="5942837"/>
                  <a:pt x="10838948" y="5938143"/>
                  <a:pt x="10838948" y="5933450"/>
                </a:cubicBezTo>
                <a:cubicBezTo>
                  <a:pt x="10838948" y="5928757"/>
                  <a:pt x="10838010" y="5925941"/>
                  <a:pt x="10837073" y="5922186"/>
                </a:cubicBezTo>
                <a:cubicBezTo>
                  <a:pt x="10835198" y="5919370"/>
                  <a:pt x="10833322" y="5916554"/>
                  <a:pt x="10831447" y="5914677"/>
                </a:cubicBezTo>
                <a:cubicBezTo>
                  <a:pt x="10829572" y="5911861"/>
                  <a:pt x="10826759" y="5910923"/>
                  <a:pt x="10823945" y="5909045"/>
                </a:cubicBezTo>
                <a:cubicBezTo>
                  <a:pt x="10821133" y="5908107"/>
                  <a:pt x="10818320" y="5906229"/>
                  <a:pt x="10815507" y="5905291"/>
                </a:cubicBezTo>
                <a:cubicBezTo>
                  <a:pt x="10812694" y="5903413"/>
                  <a:pt x="10809880" y="5902475"/>
                  <a:pt x="10807068" y="5901536"/>
                </a:cubicBezTo>
                <a:cubicBezTo>
                  <a:pt x="10804255" y="5900597"/>
                  <a:pt x="10802379" y="5898720"/>
                  <a:pt x="10799566" y="5897782"/>
                </a:cubicBezTo>
                <a:cubicBezTo>
                  <a:pt x="10796754" y="5896843"/>
                  <a:pt x="10794878" y="5894966"/>
                  <a:pt x="10793941" y="5893088"/>
                </a:cubicBezTo>
                <a:cubicBezTo>
                  <a:pt x="10793003" y="5891211"/>
                  <a:pt x="10792065" y="5889334"/>
                  <a:pt x="10792065" y="5886518"/>
                </a:cubicBezTo>
                <a:cubicBezTo>
                  <a:pt x="10792065" y="5884640"/>
                  <a:pt x="10792065" y="5882763"/>
                  <a:pt x="10793003" y="5880886"/>
                </a:cubicBezTo>
                <a:cubicBezTo>
                  <a:pt x="10793003" y="5879009"/>
                  <a:pt x="10793941" y="5877131"/>
                  <a:pt x="10795816" y="5876193"/>
                </a:cubicBezTo>
                <a:cubicBezTo>
                  <a:pt x="10797691" y="5875254"/>
                  <a:pt x="10799566" y="5874315"/>
                  <a:pt x="10801442" y="5873377"/>
                </a:cubicBezTo>
                <a:cubicBezTo>
                  <a:pt x="10803317" y="5872438"/>
                  <a:pt x="10806130" y="5872438"/>
                  <a:pt x="10808943" y="5872438"/>
                </a:cubicBezTo>
                <a:cubicBezTo>
                  <a:pt x="10811756" y="5872438"/>
                  <a:pt x="10814569" y="5872438"/>
                  <a:pt x="10817382" y="5873377"/>
                </a:cubicBezTo>
                <a:cubicBezTo>
                  <a:pt x="10820195" y="5874315"/>
                  <a:pt x="10822071" y="5875254"/>
                  <a:pt x="10823945" y="5876193"/>
                </a:cubicBezTo>
                <a:cubicBezTo>
                  <a:pt x="10825821" y="5877131"/>
                  <a:pt x="10827696" y="5878070"/>
                  <a:pt x="10828634" y="5879009"/>
                </a:cubicBezTo>
                <a:cubicBezTo>
                  <a:pt x="10829572" y="5879947"/>
                  <a:pt x="10830509" y="5879947"/>
                  <a:pt x="10831447" y="5879947"/>
                </a:cubicBezTo>
                <a:cubicBezTo>
                  <a:pt x="10831447" y="5879947"/>
                  <a:pt x="10832385" y="5879947"/>
                  <a:pt x="10832385" y="5879947"/>
                </a:cubicBezTo>
                <a:cubicBezTo>
                  <a:pt x="10832385" y="5879947"/>
                  <a:pt x="10832385" y="5879009"/>
                  <a:pt x="10833322" y="5879009"/>
                </a:cubicBezTo>
                <a:cubicBezTo>
                  <a:pt x="10834260" y="5879009"/>
                  <a:pt x="10834260" y="5878070"/>
                  <a:pt x="10834260" y="5877131"/>
                </a:cubicBezTo>
                <a:cubicBezTo>
                  <a:pt x="10834260" y="5876193"/>
                  <a:pt x="10834260" y="5875254"/>
                  <a:pt x="10834260" y="5874315"/>
                </a:cubicBezTo>
                <a:cubicBezTo>
                  <a:pt x="10834260" y="5873377"/>
                  <a:pt x="10834260" y="5872438"/>
                  <a:pt x="10834260" y="5871499"/>
                </a:cubicBezTo>
                <a:cubicBezTo>
                  <a:pt x="10834260" y="5870561"/>
                  <a:pt x="10834260" y="5870561"/>
                  <a:pt x="10834260" y="5869622"/>
                </a:cubicBezTo>
                <a:cubicBezTo>
                  <a:pt x="10833322" y="5868683"/>
                  <a:pt x="10834260" y="5868683"/>
                  <a:pt x="10833322" y="5867745"/>
                </a:cubicBezTo>
                <a:cubicBezTo>
                  <a:pt x="10832385" y="5866806"/>
                  <a:pt x="10832385" y="5866806"/>
                  <a:pt x="10831447" y="5865868"/>
                </a:cubicBezTo>
                <a:cubicBezTo>
                  <a:pt x="10831447" y="5864929"/>
                  <a:pt x="10830509" y="5864929"/>
                  <a:pt x="10828634" y="5863990"/>
                </a:cubicBezTo>
                <a:cubicBezTo>
                  <a:pt x="10826759" y="5863052"/>
                  <a:pt x="10824883" y="5863052"/>
                  <a:pt x="10823008" y="5862113"/>
                </a:cubicBezTo>
                <a:cubicBezTo>
                  <a:pt x="10821133" y="5861174"/>
                  <a:pt x="10819257" y="5861174"/>
                  <a:pt x="10816444" y="5860236"/>
                </a:cubicBezTo>
                <a:cubicBezTo>
                  <a:pt x="10813631" y="5859297"/>
                  <a:pt x="10811756" y="5859297"/>
                  <a:pt x="10808943" y="5859297"/>
                </a:cubicBezTo>
                <a:close/>
                <a:moveTo>
                  <a:pt x="10547335" y="5859297"/>
                </a:moveTo>
                <a:cubicBezTo>
                  <a:pt x="10540771" y="5859297"/>
                  <a:pt x="10534208" y="5860236"/>
                  <a:pt x="10528582" y="5863052"/>
                </a:cubicBezTo>
                <a:cubicBezTo>
                  <a:pt x="10522956" y="5864929"/>
                  <a:pt x="10518267" y="5868683"/>
                  <a:pt x="10514517" y="5873377"/>
                </a:cubicBezTo>
                <a:cubicBezTo>
                  <a:pt x="10509828" y="5878070"/>
                  <a:pt x="10507015" y="5884640"/>
                  <a:pt x="10505140" y="5890272"/>
                </a:cubicBezTo>
                <a:cubicBezTo>
                  <a:pt x="10503265" y="5895904"/>
                  <a:pt x="10502327" y="5903413"/>
                  <a:pt x="10502327" y="5911861"/>
                </a:cubicBezTo>
                <a:cubicBezTo>
                  <a:pt x="10502327" y="5920309"/>
                  <a:pt x="10503265" y="5927818"/>
                  <a:pt x="10505140" y="5934389"/>
                </a:cubicBezTo>
                <a:cubicBezTo>
                  <a:pt x="10507953" y="5940959"/>
                  <a:pt x="10510766" y="5945652"/>
                  <a:pt x="10514517" y="5950346"/>
                </a:cubicBezTo>
                <a:cubicBezTo>
                  <a:pt x="10518267" y="5954100"/>
                  <a:pt x="10523893" y="5957855"/>
                  <a:pt x="10529520" y="5959732"/>
                </a:cubicBezTo>
                <a:cubicBezTo>
                  <a:pt x="10535145" y="5961609"/>
                  <a:pt x="10542647" y="5962548"/>
                  <a:pt x="10550148" y="5962548"/>
                </a:cubicBezTo>
                <a:cubicBezTo>
                  <a:pt x="10554836" y="5962548"/>
                  <a:pt x="10559525" y="5962548"/>
                  <a:pt x="10563275" y="5961609"/>
                </a:cubicBezTo>
                <a:cubicBezTo>
                  <a:pt x="10567026" y="5961609"/>
                  <a:pt x="10570777" y="5960671"/>
                  <a:pt x="10573590" y="5959732"/>
                </a:cubicBezTo>
                <a:cubicBezTo>
                  <a:pt x="10576403" y="5958794"/>
                  <a:pt x="10579216" y="5957855"/>
                  <a:pt x="10581091" y="5956916"/>
                </a:cubicBezTo>
                <a:cubicBezTo>
                  <a:pt x="10582966" y="5955978"/>
                  <a:pt x="10584842" y="5955039"/>
                  <a:pt x="10584842" y="5955039"/>
                </a:cubicBezTo>
                <a:cubicBezTo>
                  <a:pt x="10584842" y="5955039"/>
                  <a:pt x="10585779" y="5954100"/>
                  <a:pt x="10585779" y="5954100"/>
                </a:cubicBezTo>
                <a:cubicBezTo>
                  <a:pt x="10586717" y="5953162"/>
                  <a:pt x="10586717" y="5953162"/>
                  <a:pt x="10586717" y="5952223"/>
                </a:cubicBezTo>
                <a:cubicBezTo>
                  <a:pt x="10586717" y="5951284"/>
                  <a:pt x="10586717" y="5951284"/>
                  <a:pt x="10586717" y="5950346"/>
                </a:cubicBezTo>
                <a:cubicBezTo>
                  <a:pt x="10586717" y="5949407"/>
                  <a:pt x="10586717" y="5948468"/>
                  <a:pt x="10586717" y="5947530"/>
                </a:cubicBezTo>
                <a:cubicBezTo>
                  <a:pt x="10586717" y="5946591"/>
                  <a:pt x="10586717" y="5945652"/>
                  <a:pt x="10586717" y="5944714"/>
                </a:cubicBezTo>
                <a:cubicBezTo>
                  <a:pt x="10585779" y="5943775"/>
                  <a:pt x="10585779" y="5943775"/>
                  <a:pt x="10585779" y="5942837"/>
                </a:cubicBezTo>
                <a:cubicBezTo>
                  <a:pt x="10585779" y="5942837"/>
                  <a:pt x="10584842" y="5941898"/>
                  <a:pt x="10584842" y="5941898"/>
                </a:cubicBezTo>
                <a:cubicBezTo>
                  <a:pt x="10584842" y="5941898"/>
                  <a:pt x="10584842" y="5941898"/>
                  <a:pt x="10583904" y="5941898"/>
                </a:cubicBezTo>
                <a:cubicBezTo>
                  <a:pt x="10582966" y="5941898"/>
                  <a:pt x="10582029" y="5941898"/>
                  <a:pt x="10580153" y="5942837"/>
                </a:cubicBezTo>
                <a:cubicBezTo>
                  <a:pt x="10578278" y="5943775"/>
                  <a:pt x="10576403" y="5944714"/>
                  <a:pt x="10573590" y="5945652"/>
                </a:cubicBezTo>
                <a:cubicBezTo>
                  <a:pt x="10570777" y="5946591"/>
                  <a:pt x="10567964" y="5947530"/>
                  <a:pt x="10564213" y="5948468"/>
                </a:cubicBezTo>
                <a:cubicBezTo>
                  <a:pt x="10560462" y="5949407"/>
                  <a:pt x="10556712" y="5949407"/>
                  <a:pt x="10552023" y="5949407"/>
                </a:cubicBezTo>
                <a:cubicBezTo>
                  <a:pt x="10546397" y="5949407"/>
                  <a:pt x="10541709" y="5947530"/>
                  <a:pt x="10537958" y="5946591"/>
                </a:cubicBezTo>
                <a:cubicBezTo>
                  <a:pt x="10534208" y="5945652"/>
                  <a:pt x="10531395" y="5942837"/>
                  <a:pt x="10528582" y="5940021"/>
                </a:cubicBezTo>
                <a:cubicBezTo>
                  <a:pt x="10525769" y="5936266"/>
                  <a:pt x="10523893" y="5932511"/>
                  <a:pt x="10522956" y="5928757"/>
                </a:cubicBezTo>
                <a:cubicBezTo>
                  <a:pt x="10522018" y="5925002"/>
                  <a:pt x="10521080" y="5920309"/>
                  <a:pt x="10521080" y="5914677"/>
                </a:cubicBezTo>
                <a:lnTo>
                  <a:pt x="10583904" y="5914677"/>
                </a:lnTo>
                <a:cubicBezTo>
                  <a:pt x="10585779" y="5914677"/>
                  <a:pt x="10587655" y="5913739"/>
                  <a:pt x="10588592" y="5912800"/>
                </a:cubicBezTo>
                <a:cubicBezTo>
                  <a:pt x="10589530" y="5911861"/>
                  <a:pt x="10590468" y="5909984"/>
                  <a:pt x="10590468" y="5907168"/>
                </a:cubicBezTo>
                <a:lnTo>
                  <a:pt x="10589530" y="5907168"/>
                </a:lnTo>
                <a:lnTo>
                  <a:pt x="10589530" y="5904352"/>
                </a:lnTo>
                <a:cubicBezTo>
                  <a:pt x="10589530" y="5897782"/>
                  <a:pt x="10588592" y="5892150"/>
                  <a:pt x="10586717" y="5886518"/>
                </a:cubicBezTo>
                <a:cubicBezTo>
                  <a:pt x="10584842" y="5880886"/>
                  <a:pt x="10582966" y="5876193"/>
                  <a:pt x="10579216" y="5872438"/>
                </a:cubicBezTo>
                <a:cubicBezTo>
                  <a:pt x="10575465" y="5868683"/>
                  <a:pt x="10571714" y="5865868"/>
                  <a:pt x="10566088" y="5863052"/>
                </a:cubicBezTo>
                <a:cubicBezTo>
                  <a:pt x="10561400" y="5860236"/>
                  <a:pt x="10554836" y="5859297"/>
                  <a:pt x="10547335" y="5859297"/>
                </a:cubicBezTo>
                <a:close/>
                <a:moveTo>
                  <a:pt x="10386057" y="5859297"/>
                </a:moveTo>
                <a:cubicBezTo>
                  <a:pt x="10381368" y="5859297"/>
                  <a:pt x="10375742" y="5860236"/>
                  <a:pt x="10371054" y="5863052"/>
                </a:cubicBezTo>
                <a:cubicBezTo>
                  <a:pt x="10365428" y="5865868"/>
                  <a:pt x="10360740" y="5870561"/>
                  <a:pt x="10355114" y="5876193"/>
                </a:cubicBezTo>
                <a:lnTo>
                  <a:pt x="10355114" y="5863990"/>
                </a:lnTo>
                <a:cubicBezTo>
                  <a:pt x="10355114" y="5863052"/>
                  <a:pt x="10355114" y="5862113"/>
                  <a:pt x="10355114" y="5862113"/>
                </a:cubicBezTo>
                <a:cubicBezTo>
                  <a:pt x="10355114" y="5862113"/>
                  <a:pt x="10355114" y="5861174"/>
                  <a:pt x="10354176" y="5861174"/>
                </a:cubicBezTo>
                <a:cubicBezTo>
                  <a:pt x="10353238" y="5860236"/>
                  <a:pt x="10352301" y="5860236"/>
                  <a:pt x="10351363" y="5860236"/>
                </a:cubicBezTo>
                <a:cubicBezTo>
                  <a:pt x="10350425" y="5860236"/>
                  <a:pt x="10349488" y="5860236"/>
                  <a:pt x="10347612" y="5860236"/>
                </a:cubicBezTo>
                <a:cubicBezTo>
                  <a:pt x="10345737" y="5860236"/>
                  <a:pt x="10344799" y="5860236"/>
                  <a:pt x="10343862" y="5860236"/>
                </a:cubicBezTo>
                <a:cubicBezTo>
                  <a:pt x="10342924" y="5860236"/>
                  <a:pt x="10341049" y="5861174"/>
                  <a:pt x="10341049" y="5861174"/>
                </a:cubicBezTo>
                <a:cubicBezTo>
                  <a:pt x="10341049" y="5861174"/>
                  <a:pt x="10340111" y="5862113"/>
                  <a:pt x="10340111" y="5862113"/>
                </a:cubicBezTo>
                <a:cubicBezTo>
                  <a:pt x="10340111" y="5863052"/>
                  <a:pt x="10340111" y="5863052"/>
                  <a:pt x="10340111" y="5863990"/>
                </a:cubicBezTo>
                <a:lnTo>
                  <a:pt x="10340111" y="5960671"/>
                </a:lnTo>
                <a:cubicBezTo>
                  <a:pt x="10340111" y="5961609"/>
                  <a:pt x="10340111" y="5962548"/>
                  <a:pt x="10340111" y="5962548"/>
                </a:cubicBezTo>
                <a:cubicBezTo>
                  <a:pt x="10340111" y="5962548"/>
                  <a:pt x="10340111" y="5962548"/>
                  <a:pt x="10341049" y="5963487"/>
                </a:cubicBezTo>
                <a:cubicBezTo>
                  <a:pt x="10341986" y="5964425"/>
                  <a:pt x="10342924" y="5964425"/>
                  <a:pt x="10343862" y="5964425"/>
                </a:cubicBezTo>
                <a:cubicBezTo>
                  <a:pt x="10344799" y="5964425"/>
                  <a:pt x="10345737" y="5964425"/>
                  <a:pt x="10347612" y="5964425"/>
                </a:cubicBezTo>
                <a:cubicBezTo>
                  <a:pt x="10349488" y="5964425"/>
                  <a:pt x="10351363" y="5964425"/>
                  <a:pt x="10352301" y="5964425"/>
                </a:cubicBezTo>
                <a:cubicBezTo>
                  <a:pt x="10353238" y="5964425"/>
                  <a:pt x="10355114" y="5963487"/>
                  <a:pt x="10355114" y="5963487"/>
                </a:cubicBezTo>
                <a:cubicBezTo>
                  <a:pt x="10355114" y="5963487"/>
                  <a:pt x="10356051" y="5962548"/>
                  <a:pt x="10356051" y="5962548"/>
                </a:cubicBezTo>
                <a:cubicBezTo>
                  <a:pt x="10356051" y="5961609"/>
                  <a:pt x="10356051" y="5961609"/>
                  <a:pt x="10356051" y="5960671"/>
                </a:cubicBezTo>
                <a:lnTo>
                  <a:pt x="10356051" y="5894027"/>
                </a:lnTo>
                <a:cubicBezTo>
                  <a:pt x="10360740" y="5887456"/>
                  <a:pt x="10365428" y="5882763"/>
                  <a:pt x="10369179" y="5879947"/>
                </a:cubicBezTo>
                <a:cubicBezTo>
                  <a:pt x="10372929" y="5877131"/>
                  <a:pt x="10377618" y="5875254"/>
                  <a:pt x="10381368" y="5875254"/>
                </a:cubicBezTo>
                <a:cubicBezTo>
                  <a:pt x="10385119" y="5875254"/>
                  <a:pt x="10386994" y="5876193"/>
                  <a:pt x="10389807" y="5877131"/>
                </a:cubicBezTo>
                <a:cubicBezTo>
                  <a:pt x="10391683" y="5879009"/>
                  <a:pt x="10393558" y="5879947"/>
                  <a:pt x="10395433" y="5882763"/>
                </a:cubicBezTo>
                <a:cubicBezTo>
                  <a:pt x="10397309" y="5884640"/>
                  <a:pt x="10398246" y="5887456"/>
                  <a:pt x="10399184" y="5891211"/>
                </a:cubicBezTo>
                <a:cubicBezTo>
                  <a:pt x="10400122" y="5894966"/>
                  <a:pt x="10400122" y="5898720"/>
                  <a:pt x="10400122" y="5902475"/>
                </a:cubicBezTo>
                <a:lnTo>
                  <a:pt x="10400122" y="5959732"/>
                </a:lnTo>
                <a:cubicBezTo>
                  <a:pt x="10400122" y="5960671"/>
                  <a:pt x="10400122" y="5961609"/>
                  <a:pt x="10400122" y="5961609"/>
                </a:cubicBezTo>
                <a:cubicBezTo>
                  <a:pt x="10400122" y="5961609"/>
                  <a:pt x="10400122" y="5961609"/>
                  <a:pt x="10401059" y="5962548"/>
                </a:cubicBezTo>
                <a:cubicBezTo>
                  <a:pt x="10401997" y="5963487"/>
                  <a:pt x="10402935" y="5963487"/>
                  <a:pt x="10403872" y="5963487"/>
                </a:cubicBezTo>
                <a:cubicBezTo>
                  <a:pt x="10404810" y="5963487"/>
                  <a:pt x="10405748" y="5963487"/>
                  <a:pt x="10407623" y="5963487"/>
                </a:cubicBezTo>
                <a:cubicBezTo>
                  <a:pt x="10408560" y="5963487"/>
                  <a:pt x="10410436" y="5963487"/>
                  <a:pt x="10411374" y="5963487"/>
                </a:cubicBezTo>
                <a:cubicBezTo>
                  <a:pt x="10412311" y="5963487"/>
                  <a:pt x="10413249" y="5962548"/>
                  <a:pt x="10414186" y="5962548"/>
                </a:cubicBezTo>
                <a:cubicBezTo>
                  <a:pt x="10415124" y="5962548"/>
                  <a:pt x="10416062" y="5961609"/>
                  <a:pt x="10416062" y="5961609"/>
                </a:cubicBezTo>
                <a:cubicBezTo>
                  <a:pt x="10416062" y="5960671"/>
                  <a:pt x="10416062" y="5960671"/>
                  <a:pt x="10416062" y="5959732"/>
                </a:cubicBezTo>
                <a:lnTo>
                  <a:pt x="10416062" y="5893088"/>
                </a:lnTo>
                <a:cubicBezTo>
                  <a:pt x="10420750" y="5886518"/>
                  <a:pt x="10425439" y="5881825"/>
                  <a:pt x="10429189" y="5879009"/>
                </a:cubicBezTo>
                <a:cubicBezTo>
                  <a:pt x="10432940" y="5876193"/>
                  <a:pt x="10437628" y="5874315"/>
                  <a:pt x="10441379" y="5874315"/>
                </a:cubicBezTo>
                <a:cubicBezTo>
                  <a:pt x="10444192" y="5874315"/>
                  <a:pt x="10447005" y="5875254"/>
                  <a:pt x="10449818" y="5876193"/>
                </a:cubicBezTo>
                <a:cubicBezTo>
                  <a:pt x="10451693" y="5878070"/>
                  <a:pt x="10453569" y="5879947"/>
                  <a:pt x="10455444" y="5881825"/>
                </a:cubicBezTo>
                <a:cubicBezTo>
                  <a:pt x="10457319" y="5883702"/>
                  <a:pt x="10458257" y="5886518"/>
                  <a:pt x="10459195" y="5890272"/>
                </a:cubicBezTo>
                <a:cubicBezTo>
                  <a:pt x="10460132" y="5894027"/>
                  <a:pt x="10460132" y="5897782"/>
                  <a:pt x="10460132" y="5901536"/>
                </a:cubicBezTo>
                <a:lnTo>
                  <a:pt x="10460132" y="5958794"/>
                </a:lnTo>
                <a:cubicBezTo>
                  <a:pt x="10460132" y="5959732"/>
                  <a:pt x="10460132" y="5960671"/>
                  <a:pt x="10460132" y="5960671"/>
                </a:cubicBezTo>
                <a:cubicBezTo>
                  <a:pt x="10461070" y="5960671"/>
                  <a:pt x="10461070" y="5960671"/>
                  <a:pt x="10462007" y="5961609"/>
                </a:cubicBezTo>
                <a:cubicBezTo>
                  <a:pt x="10462945" y="5962548"/>
                  <a:pt x="10462945" y="5962548"/>
                  <a:pt x="10464820" y="5962548"/>
                </a:cubicBezTo>
                <a:cubicBezTo>
                  <a:pt x="10466696" y="5962548"/>
                  <a:pt x="10467634" y="5962548"/>
                  <a:pt x="10469509" y="5962548"/>
                </a:cubicBezTo>
                <a:cubicBezTo>
                  <a:pt x="10471384" y="5962548"/>
                  <a:pt x="10473260" y="5962548"/>
                  <a:pt x="10474197" y="5962548"/>
                </a:cubicBezTo>
                <a:cubicBezTo>
                  <a:pt x="10475135" y="5962548"/>
                  <a:pt x="10477010" y="5961609"/>
                  <a:pt x="10477010" y="5961609"/>
                </a:cubicBezTo>
                <a:cubicBezTo>
                  <a:pt x="10477010" y="5961609"/>
                  <a:pt x="10477948" y="5960671"/>
                  <a:pt x="10477948" y="5960671"/>
                </a:cubicBezTo>
                <a:cubicBezTo>
                  <a:pt x="10477948" y="5959732"/>
                  <a:pt x="10477948" y="5959732"/>
                  <a:pt x="10477948" y="5958794"/>
                </a:cubicBezTo>
                <a:lnTo>
                  <a:pt x="10481699" y="5958794"/>
                </a:lnTo>
                <a:lnTo>
                  <a:pt x="10481699" y="5897782"/>
                </a:lnTo>
                <a:cubicBezTo>
                  <a:pt x="10481699" y="5893088"/>
                  <a:pt x="10480761" y="5887456"/>
                  <a:pt x="10479823" y="5882763"/>
                </a:cubicBezTo>
                <a:cubicBezTo>
                  <a:pt x="10478885" y="5878070"/>
                  <a:pt x="10477010" y="5874315"/>
                  <a:pt x="10474197" y="5870561"/>
                </a:cubicBezTo>
                <a:cubicBezTo>
                  <a:pt x="10471384" y="5866806"/>
                  <a:pt x="10467634" y="5863990"/>
                  <a:pt x="10463883" y="5862113"/>
                </a:cubicBezTo>
                <a:cubicBezTo>
                  <a:pt x="10460132" y="5860236"/>
                  <a:pt x="10455444" y="5859297"/>
                  <a:pt x="10448880" y="5859297"/>
                </a:cubicBezTo>
                <a:cubicBezTo>
                  <a:pt x="10446067" y="5859297"/>
                  <a:pt x="10444192" y="5859297"/>
                  <a:pt x="10441379" y="5860236"/>
                </a:cubicBezTo>
                <a:cubicBezTo>
                  <a:pt x="10439504" y="5860236"/>
                  <a:pt x="10436690" y="5862113"/>
                  <a:pt x="10433878" y="5863052"/>
                </a:cubicBezTo>
                <a:cubicBezTo>
                  <a:pt x="10431065" y="5863990"/>
                  <a:pt x="10428251" y="5865868"/>
                  <a:pt x="10425439" y="5868683"/>
                </a:cubicBezTo>
                <a:cubicBezTo>
                  <a:pt x="10422625" y="5870561"/>
                  <a:pt x="10418875" y="5873377"/>
                  <a:pt x="10416062" y="5877131"/>
                </a:cubicBezTo>
                <a:cubicBezTo>
                  <a:pt x="10414186" y="5874315"/>
                  <a:pt x="10413249" y="5871499"/>
                  <a:pt x="10411374" y="5869622"/>
                </a:cubicBezTo>
                <a:cubicBezTo>
                  <a:pt x="10409498" y="5867745"/>
                  <a:pt x="10407623" y="5865868"/>
                  <a:pt x="10404810" y="5863990"/>
                </a:cubicBezTo>
                <a:cubicBezTo>
                  <a:pt x="10401997" y="5862113"/>
                  <a:pt x="10399184" y="5861174"/>
                  <a:pt x="10396371" y="5860236"/>
                </a:cubicBezTo>
                <a:cubicBezTo>
                  <a:pt x="10393558" y="5859297"/>
                  <a:pt x="10389807" y="5859297"/>
                  <a:pt x="10386057" y="5859297"/>
                </a:cubicBezTo>
                <a:close/>
                <a:moveTo>
                  <a:pt x="10164768" y="5859297"/>
                </a:moveTo>
                <a:cubicBezTo>
                  <a:pt x="10160079" y="5859297"/>
                  <a:pt x="10154453" y="5860236"/>
                  <a:pt x="10149765" y="5863052"/>
                </a:cubicBezTo>
                <a:cubicBezTo>
                  <a:pt x="10144139" y="5865868"/>
                  <a:pt x="10139451" y="5870561"/>
                  <a:pt x="10133825" y="5876193"/>
                </a:cubicBezTo>
                <a:lnTo>
                  <a:pt x="10133825" y="5863990"/>
                </a:lnTo>
                <a:cubicBezTo>
                  <a:pt x="10133825" y="5863052"/>
                  <a:pt x="10133825" y="5862113"/>
                  <a:pt x="10133825" y="5862113"/>
                </a:cubicBezTo>
                <a:cubicBezTo>
                  <a:pt x="10133825" y="5862113"/>
                  <a:pt x="10133825" y="5861174"/>
                  <a:pt x="10132887" y="5861174"/>
                </a:cubicBezTo>
                <a:cubicBezTo>
                  <a:pt x="10131949" y="5860236"/>
                  <a:pt x="10131012" y="5860236"/>
                  <a:pt x="10130074" y="5860236"/>
                </a:cubicBezTo>
                <a:cubicBezTo>
                  <a:pt x="10129136" y="5860236"/>
                  <a:pt x="10128199" y="5860236"/>
                  <a:pt x="10126323" y="5860236"/>
                </a:cubicBezTo>
                <a:cubicBezTo>
                  <a:pt x="10124448" y="5860236"/>
                  <a:pt x="10123510" y="5860236"/>
                  <a:pt x="10122573" y="5860236"/>
                </a:cubicBezTo>
                <a:cubicBezTo>
                  <a:pt x="10121635" y="5860236"/>
                  <a:pt x="10119760" y="5861174"/>
                  <a:pt x="10119760" y="5861174"/>
                </a:cubicBezTo>
                <a:cubicBezTo>
                  <a:pt x="10119760" y="5861174"/>
                  <a:pt x="10118822" y="5862113"/>
                  <a:pt x="10118822" y="5862113"/>
                </a:cubicBezTo>
                <a:cubicBezTo>
                  <a:pt x="10118822" y="5863052"/>
                  <a:pt x="10118822" y="5863052"/>
                  <a:pt x="10118822" y="5863990"/>
                </a:cubicBezTo>
                <a:lnTo>
                  <a:pt x="10118822" y="5960671"/>
                </a:lnTo>
                <a:cubicBezTo>
                  <a:pt x="10118822" y="5961609"/>
                  <a:pt x="10118822" y="5962548"/>
                  <a:pt x="10118822" y="5962548"/>
                </a:cubicBezTo>
                <a:cubicBezTo>
                  <a:pt x="10118822" y="5962548"/>
                  <a:pt x="10118822" y="5962548"/>
                  <a:pt x="10119760" y="5963487"/>
                </a:cubicBezTo>
                <a:cubicBezTo>
                  <a:pt x="10120697" y="5964425"/>
                  <a:pt x="10121635" y="5964425"/>
                  <a:pt x="10122573" y="5964425"/>
                </a:cubicBezTo>
                <a:cubicBezTo>
                  <a:pt x="10123510" y="5964425"/>
                  <a:pt x="10124448" y="5964425"/>
                  <a:pt x="10126323" y="5964425"/>
                </a:cubicBezTo>
                <a:cubicBezTo>
                  <a:pt x="10128199" y="5964425"/>
                  <a:pt x="10130074" y="5964425"/>
                  <a:pt x="10131012" y="5964425"/>
                </a:cubicBezTo>
                <a:cubicBezTo>
                  <a:pt x="10131949" y="5964425"/>
                  <a:pt x="10133825" y="5963487"/>
                  <a:pt x="10133825" y="5963487"/>
                </a:cubicBezTo>
                <a:cubicBezTo>
                  <a:pt x="10133825" y="5963487"/>
                  <a:pt x="10134762" y="5962548"/>
                  <a:pt x="10134762" y="5962548"/>
                </a:cubicBezTo>
                <a:cubicBezTo>
                  <a:pt x="10134762" y="5961609"/>
                  <a:pt x="10134762" y="5961609"/>
                  <a:pt x="10134762" y="5960671"/>
                </a:cubicBezTo>
                <a:lnTo>
                  <a:pt x="10134762" y="5894027"/>
                </a:lnTo>
                <a:cubicBezTo>
                  <a:pt x="10139451" y="5887456"/>
                  <a:pt x="10144139" y="5882763"/>
                  <a:pt x="10147890" y="5879947"/>
                </a:cubicBezTo>
                <a:cubicBezTo>
                  <a:pt x="10151640" y="5877131"/>
                  <a:pt x="10156329" y="5875254"/>
                  <a:pt x="10160079" y="5875254"/>
                </a:cubicBezTo>
                <a:cubicBezTo>
                  <a:pt x="10163830" y="5875254"/>
                  <a:pt x="10165705" y="5876193"/>
                  <a:pt x="10168518" y="5877131"/>
                </a:cubicBezTo>
                <a:cubicBezTo>
                  <a:pt x="10170394" y="5879009"/>
                  <a:pt x="10172269" y="5879947"/>
                  <a:pt x="10174144" y="5882763"/>
                </a:cubicBezTo>
                <a:cubicBezTo>
                  <a:pt x="10176020" y="5884640"/>
                  <a:pt x="10176957" y="5887456"/>
                  <a:pt x="10177895" y="5891211"/>
                </a:cubicBezTo>
                <a:cubicBezTo>
                  <a:pt x="10178833" y="5894966"/>
                  <a:pt x="10178833" y="5898720"/>
                  <a:pt x="10178833" y="5902475"/>
                </a:cubicBezTo>
                <a:lnTo>
                  <a:pt x="10178833" y="5959732"/>
                </a:lnTo>
                <a:cubicBezTo>
                  <a:pt x="10178833" y="5960671"/>
                  <a:pt x="10178833" y="5961609"/>
                  <a:pt x="10178833" y="5961609"/>
                </a:cubicBezTo>
                <a:cubicBezTo>
                  <a:pt x="10178833" y="5961609"/>
                  <a:pt x="10178833" y="5961609"/>
                  <a:pt x="10179770" y="5962548"/>
                </a:cubicBezTo>
                <a:cubicBezTo>
                  <a:pt x="10180708" y="5963487"/>
                  <a:pt x="10181646" y="5963487"/>
                  <a:pt x="10182583" y="5963487"/>
                </a:cubicBezTo>
                <a:cubicBezTo>
                  <a:pt x="10183521" y="5963487"/>
                  <a:pt x="10184459" y="5963487"/>
                  <a:pt x="10186334" y="5963487"/>
                </a:cubicBezTo>
                <a:cubicBezTo>
                  <a:pt x="10187272" y="5963487"/>
                  <a:pt x="10189147" y="5963487"/>
                  <a:pt x="10190085" y="5963487"/>
                </a:cubicBezTo>
                <a:cubicBezTo>
                  <a:pt x="10191022" y="5963487"/>
                  <a:pt x="10191960" y="5962548"/>
                  <a:pt x="10192897" y="5962548"/>
                </a:cubicBezTo>
                <a:cubicBezTo>
                  <a:pt x="10193835" y="5962548"/>
                  <a:pt x="10194773" y="5961609"/>
                  <a:pt x="10194773" y="5961609"/>
                </a:cubicBezTo>
                <a:cubicBezTo>
                  <a:pt x="10194773" y="5960671"/>
                  <a:pt x="10194773" y="5960671"/>
                  <a:pt x="10194773" y="5959732"/>
                </a:cubicBezTo>
                <a:lnTo>
                  <a:pt x="10194773" y="5893088"/>
                </a:lnTo>
                <a:cubicBezTo>
                  <a:pt x="10199461" y="5886518"/>
                  <a:pt x="10204150" y="5881825"/>
                  <a:pt x="10207900" y="5879009"/>
                </a:cubicBezTo>
                <a:cubicBezTo>
                  <a:pt x="10211651" y="5876193"/>
                  <a:pt x="10216339" y="5874315"/>
                  <a:pt x="10220090" y="5874315"/>
                </a:cubicBezTo>
                <a:cubicBezTo>
                  <a:pt x="10222903" y="5874315"/>
                  <a:pt x="10225716" y="5875254"/>
                  <a:pt x="10228529" y="5876193"/>
                </a:cubicBezTo>
                <a:cubicBezTo>
                  <a:pt x="10230404" y="5878070"/>
                  <a:pt x="10232280" y="5879947"/>
                  <a:pt x="10234155" y="5881825"/>
                </a:cubicBezTo>
                <a:cubicBezTo>
                  <a:pt x="10236030" y="5883702"/>
                  <a:pt x="10236968" y="5886518"/>
                  <a:pt x="10237906" y="5890272"/>
                </a:cubicBezTo>
                <a:cubicBezTo>
                  <a:pt x="10238843" y="5894027"/>
                  <a:pt x="10238843" y="5897782"/>
                  <a:pt x="10238843" y="5901536"/>
                </a:cubicBezTo>
                <a:lnTo>
                  <a:pt x="10238843" y="5958794"/>
                </a:lnTo>
                <a:cubicBezTo>
                  <a:pt x="10238843" y="5959732"/>
                  <a:pt x="10238843" y="5960671"/>
                  <a:pt x="10238843" y="5960671"/>
                </a:cubicBezTo>
                <a:cubicBezTo>
                  <a:pt x="10239781" y="5960671"/>
                  <a:pt x="10239781" y="5960671"/>
                  <a:pt x="10240718" y="5961609"/>
                </a:cubicBezTo>
                <a:cubicBezTo>
                  <a:pt x="10241656" y="5962548"/>
                  <a:pt x="10241656" y="5962548"/>
                  <a:pt x="10243532" y="5962548"/>
                </a:cubicBezTo>
                <a:cubicBezTo>
                  <a:pt x="10245407" y="5962548"/>
                  <a:pt x="10246345" y="5962548"/>
                  <a:pt x="10248220" y="5962548"/>
                </a:cubicBezTo>
                <a:cubicBezTo>
                  <a:pt x="10250095" y="5962548"/>
                  <a:pt x="10251971" y="5962548"/>
                  <a:pt x="10252908" y="5962548"/>
                </a:cubicBezTo>
                <a:cubicBezTo>
                  <a:pt x="10253846" y="5962548"/>
                  <a:pt x="10255721" y="5961609"/>
                  <a:pt x="10255721" y="5961609"/>
                </a:cubicBezTo>
                <a:cubicBezTo>
                  <a:pt x="10255721" y="5961609"/>
                  <a:pt x="10256659" y="5960671"/>
                  <a:pt x="10256659" y="5960671"/>
                </a:cubicBezTo>
                <a:cubicBezTo>
                  <a:pt x="10256659" y="5959732"/>
                  <a:pt x="10256659" y="5959732"/>
                  <a:pt x="10256659" y="5958794"/>
                </a:cubicBezTo>
                <a:lnTo>
                  <a:pt x="10260410" y="5958794"/>
                </a:lnTo>
                <a:lnTo>
                  <a:pt x="10260410" y="5897782"/>
                </a:lnTo>
                <a:cubicBezTo>
                  <a:pt x="10260410" y="5893088"/>
                  <a:pt x="10259472" y="5887456"/>
                  <a:pt x="10258534" y="5882763"/>
                </a:cubicBezTo>
                <a:cubicBezTo>
                  <a:pt x="10257597" y="5878070"/>
                  <a:pt x="10255721" y="5874315"/>
                  <a:pt x="10252908" y="5870561"/>
                </a:cubicBezTo>
                <a:cubicBezTo>
                  <a:pt x="10250095" y="5866806"/>
                  <a:pt x="10246345" y="5863990"/>
                  <a:pt x="10242594" y="5862113"/>
                </a:cubicBezTo>
                <a:cubicBezTo>
                  <a:pt x="10238843" y="5860236"/>
                  <a:pt x="10234155" y="5859297"/>
                  <a:pt x="10227591" y="5859297"/>
                </a:cubicBezTo>
                <a:cubicBezTo>
                  <a:pt x="10224778" y="5859297"/>
                  <a:pt x="10222903" y="5859297"/>
                  <a:pt x="10220090" y="5860236"/>
                </a:cubicBezTo>
                <a:cubicBezTo>
                  <a:pt x="10218215" y="5860236"/>
                  <a:pt x="10215402" y="5862113"/>
                  <a:pt x="10212589" y="5863052"/>
                </a:cubicBezTo>
                <a:cubicBezTo>
                  <a:pt x="10209776" y="5863990"/>
                  <a:pt x="10206962" y="5865868"/>
                  <a:pt x="10204150" y="5868683"/>
                </a:cubicBezTo>
                <a:cubicBezTo>
                  <a:pt x="10201337" y="5870561"/>
                  <a:pt x="10197586" y="5873377"/>
                  <a:pt x="10194773" y="5877131"/>
                </a:cubicBezTo>
                <a:cubicBezTo>
                  <a:pt x="10192897" y="5874315"/>
                  <a:pt x="10191960" y="5871499"/>
                  <a:pt x="10190085" y="5869622"/>
                </a:cubicBezTo>
                <a:cubicBezTo>
                  <a:pt x="10188209" y="5867745"/>
                  <a:pt x="10186334" y="5865868"/>
                  <a:pt x="10183521" y="5863990"/>
                </a:cubicBezTo>
                <a:cubicBezTo>
                  <a:pt x="10180708" y="5862113"/>
                  <a:pt x="10177895" y="5861174"/>
                  <a:pt x="10175082" y="5860236"/>
                </a:cubicBezTo>
                <a:cubicBezTo>
                  <a:pt x="10172269" y="5859297"/>
                  <a:pt x="10168518" y="5859297"/>
                  <a:pt x="10164768" y="5859297"/>
                </a:cubicBezTo>
                <a:close/>
                <a:moveTo>
                  <a:pt x="9979109" y="5859297"/>
                </a:moveTo>
                <a:cubicBezTo>
                  <a:pt x="9977234" y="5859297"/>
                  <a:pt x="9975359" y="5859297"/>
                  <a:pt x="9973483" y="5860236"/>
                </a:cubicBezTo>
                <a:cubicBezTo>
                  <a:pt x="9971608" y="5861174"/>
                  <a:pt x="9969733" y="5862113"/>
                  <a:pt x="9967857" y="5863052"/>
                </a:cubicBezTo>
                <a:cubicBezTo>
                  <a:pt x="9965982" y="5863990"/>
                  <a:pt x="9963169" y="5865868"/>
                  <a:pt x="9961294" y="5868683"/>
                </a:cubicBezTo>
                <a:cubicBezTo>
                  <a:pt x="9958481" y="5871499"/>
                  <a:pt x="9956606" y="5874315"/>
                  <a:pt x="9953792" y="5878070"/>
                </a:cubicBezTo>
                <a:lnTo>
                  <a:pt x="9953792" y="5863990"/>
                </a:lnTo>
                <a:cubicBezTo>
                  <a:pt x="9953792" y="5863052"/>
                  <a:pt x="9953792" y="5862113"/>
                  <a:pt x="9953792" y="5862113"/>
                </a:cubicBezTo>
                <a:cubicBezTo>
                  <a:pt x="9953792" y="5862113"/>
                  <a:pt x="9953792" y="5861174"/>
                  <a:pt x="9952855" y="5861174"/>
                </a:cubicBezTo>
                <a:cubicBezTo>
                  <a:pt x="9951917" y="5860236"/>
                  <a:pt x="9950980" y="5860236"/>
                  <a:pt x="9950042" y="5860236"/>
                </a:cubicBezTo>
                <a:cubicBezTo>
                  <a:pt x="9949104" y="5860236"/>
                  <a:pt x="9948167" y="5860236"/>
                  <a:pt x="9946291" y="5860236"/>
                </a:cubicBezTo>
                <a:cubicBezTo>
                  <a:pt x="9944416" y="5860236"/>
                  <a:pt x="9943478" y="5860236"/>
                  <a:pt x="9942541" y="5860236"/>
                </a:cubicBezTo>
                <a:cubicBezTo>
                  <a:pt x="9941603" y="5860236"/>
                  <a:pt x="9939727" y="5861174"/>
                  <a:pt x="9939727" y="5861174"/>
                </a:cubicBezTo>
                <a:cubicBezTo>
                  <a:pt x="9939727" y="5861174"/>
                  <a:pt x="9938790" y="5862113"/>
                  <a:pt x="9938790" y="5862113"/>
                </a:cubicBezTo>
                <a:cubicBezTo>
                  <a:pt x="9938790" y="5863052"/>
                  <a:pt x="9938790" y="5863052"/>
                  <a:pt x="9938790" y="5863990"/>
                </a:cubicBezTo>
                <a:lnTo>
                  <a:pt x="9938790" y="5959732"/>
                </a:lnTo>
                <a:cubicBezTo>
                  <a:pt x="9938790" y="5960671"/>
                  <a:pt x="9938790" y="5961609"/>
                  <a:pt x="9938790" y="5961609"/>
                </a:cubicBezTo>
                <a:cubicBezTo>
                  <a:pt x="9938790" y="5961609"/>
                  <a:pt x="9938790" y="5961609"/>
                  <a:pt x="9939727" y="5962548"/>
                </a:cubicBezTo>
                <a:cubicBezTo>
                  <a:pt x="9940665" y="5963487"/>
                  <a:pt x="9941603" y="5963487"/>
                  <a:pt x="9942541" y="5963487"/>
                </a:cubicBezTo>
                <a:cubicBezTo>
                  <a:pt x="9943478" y="5963487"/>
                  <a:pt x="9944416" y="5963487"/>
                  <a:pt x="9946291" y="5963487"/>
                </a:cubicBezTo>
                <a:cubicBezTo>
                  <a:pt x="9948167" y="5963487"/>
                  <a:pt x="9950042" y="5963487"/>
                  <a:pt x="9950980" y="5963487"/>
                </a:cubicBezTo>
                <a:cubicBezTo>
                  <a:pt x="9951917" y="5963487"/>
                  <a:pt x="9953792" y="5962548"/>
                  <a:pt x="9953792" y="5962548"/>
                </a:cubicBezTo>
                <a:cubicBezTo>
                  <a:pt x="9953792" y="5962548"/>
                  <a:pt x="9954730" y="5961609"/>
                  <a:pt x="9954730" y="5961609"/>
                </a:cubicBezTo>
                <a:cubicBezTo>
                  <a:pt x="9954730" y="5960671"/>
                  <a:pt x="9954730" y="5960671"/>
                  <a:pt x="9954730" y="5959732"/>
                </a:cubicBezTo>
                <a:lnTo>
                  <a:pt x="9954730" y="5896843"/>
                </a:lnTo>
                <a:cubicBezTo>
                  <a:pt x="9956606" y="5893088"/>
                  <a:pt x="9959418" y="5890272"/>
                  <a:pt x="9961294" y="5887456"/>
                </a:cubicBezTo>
                <a:cubicBezTo>
                  <a:pt x="9963169" y="5884640"/>
                  <a:pt x="9965045" y="5882763"/>
                  <a:pt x="9966920" y="5880886"/>
                </a:cubicBezTo>
                <a:cubicBezTo>
                  <a:pt x="9968795" y="5879009"/>
                  <a:pt x="9970671" y="5878070"/>
                  <a:pt x="9972546" y="5877131"/>
                </a:cubicBezTo>
                <a:cubicBezTo>
                  <a:pt x="9974421" y="5876193"/>
                  <a:pt x="9976297" y="5876193"/>
                  <a:pt x="9978172" y="5876193"/>
                </a:cubicBezTo>
                <a:cubicBezTo>
                  <a:pt x="9979109" y="5876193"/>
                  <a:pt x="9980985" y="5876193"/>
                  <a:pt x="9981922" y="5876193"/>
                </a:cubicBezTo>
                <a:cubicBezTo>
                  <a:pt x="9983798" y="5876193"/>
                  <a:pt x="9984736" y="5877131"/>
                  <a:pt x="9985673" y="5877131"/>
                </a:cubicBezTo>
                <a:cubicBezTo>
                  <a:pt x="9986611" y="5877131"/>
                  <a:pt x="9987548" y="5878070"/>
                  <a:pt x="9988486" y="5878070"/>
                </a:cubicBezTo>
                <a:cubicBezTo>
                  <a:pt x="9989424" y="5879009"/>
                  <a:pt x="9990362" y="5879009"/>
                  <a:pt x="9990362" y="5879009"/>
                </a:cubicBezTo>
                <a:cubicBezTo>
                  <a:pt x="9990362" y="5879009"/>
                  <a:pt x="9991299" y="5878070"/>
                  <a:pt x="9991299" y="5878070"/>
                </a:cubicBezTo>
                <a:cubicBezTo>
                  <a:pt x="9991299" y="5878070"/>
                  <a:pt x="9992237" y="5878070"/>
                  <a:pt x="9992237" y="5877131"/>
                </a:cubicBezTo>
                <a:cubicBezTo>
                  <a:pt x="9992237" y="5876193"/>
                  <a:pt x="9992237" y="5875254"/>
                  <a:pt x="9992237" y="5874315"/>
                </a:cubicBezTo>
                <a:cubicBezTo>
                  <a:pt x="9992237" y="5873377"/>
                  <a:pt x="9992237" y="5872438"/>
                  <a:pt x="9992237" y="5870561"/>
                </a:cubicBezTo>
                <a:cubicBezTo>
                  <a:pt x="9992237" y="5868683"/>
                  <a:pt x="9992237" y="5866806"/>
                  <a:pt x="9992237" y="5865868"/>
                </a:cubicBezTo>
                <a:cubicBezTo>
                  <a:pt x="9992237" y="5864929"/>
                  <a:pt x="9992237" y="5864929"/>
                  <a:pt x="9992237" y="5863990"/>
                </a:cubicBezTo>
                <a:cubicBezTo>
                  <a:pt x="9992237" y="5863990"/>
                  <a:pt x="9992237" y="5863052"/>
                  <a:pt x="9992237" y="5863052"/>
                </a:cubicBezTo>
                <a:cubicBezTo>
                  <a:pt x="9992237" y="5863052"/>
                  <a:pt x="9991299" y="5862113"/>
                  <a:pt x="9991299" y="5862113"/>
                </a:cubicBezTo>
                <a:cubicBezTo>
                  <a:pt x="9991299" y="5862113"/>
                  <a:pt x="9990362" y="5861174"/>
                  <a:pt x="9989424" y="5861174"/>
                </a:cubicBezTo>
                <a:cubicBezTo>
                  <a:pt x="9988486" y="5861174"/>
                  <a:pt x="9986611" y="5860236"/>
                  <a:pt x="9985673" y="5860236"/>
                </a:cubicBezTo>
                <a:cubicBezTo>
                  <a:pt x="9984736" y="5859297"/>
                  <a:pt x="9982860" y="5859297"/>
                  <a:pt x="9981922" y="5859297"/>
                </a:cubicBezTo>
                <a:cubicBezTo>
                  <a:pt x="9980985" y="5859297"/>
                  <a:pt x="9980047" y="5859297"/>
                  <a:pt x="9979109" y="5859297"/>
                </a:cubicBezTo>
                <a:close/>
                <a:moveTo>
                  <a:pt x="9764385" y="5859297"/>
                </a:moveTo>
                <a:cubicBezTo>
                  <a:pt x="9755946" y="5859297"/>
                  <a:pt x="9748444" y="5860236"/>
                  <a:pt x="9742818" y="5863052"/>
                </a:cubicBezTo>
                <a:cubicBezTo>
                  <a:pt x="9737192" y="5865868"/>
                  <a:pt x="9731566" y="5869622"/>
                  <a:pt x="9727816" y="5874315"/>
                </a:cubicBezTo>
                <a:cubicBezTo>
                  <a:pt x="9723127" y="5879009"/>
                  <a:pt x="9720314" y="5884640"/>
                  <a:pt x="9718439" y="5891211"/>
                </a:cubicBezTo>
                <a:cubicBezTo>
                  <a:pt x="9716564" y="5897782"/>
                  <a:pt x="9715626" y="5905291"/>
                  <a:pt x="9715626" y="5912800"/>
                </a:cubicBezTo>
                <a:cubicBezTo>
                  <a:pt x="9715626" y="5921248"/>
                  <a:pt x="9716564" y="5927818"/>
                  <a:pt x="9718439" y="5934389"/>
                </a:cubicBezTo>
                <a:cubicBezTo>
                  <a:pt x="9720314" y="5940959"/>
                  <a:pt x="9723127" y="5945652"/>
                  <a:pt x="9726878" y="5950346"/>
                </a:cubicBezTo>
                <a:cubicBezTo>
                  <a:pt x="9730629" y="5955039"/>
                  <a:pt x="9735317" y="5958794"/>
                  <a:pt x="9740943" y="5960671"/>
                </a:cubicBezTo>
                <a:cubicBezTo>
                  <a:pt x="9746569" y="5963487"/>
                  <a:pt x="9754070" y="5964425"/>
                  <a:pt x="9761572" y="5964425"/>
                </a:cubicBezTo>
                <a:cubicBezTo>
                  <a:pt x="9770011" y="5964425"/>
                  <a:pt x="9777512" y="5963487"/>
                  <a:pt x="9783138" y="5960671"/>
                </a:cubicBezTo>
                <a:cubicBezTo>
                  <a:pt x="9788764" y="5957855"/>
                  <a:pt x="9794390" y="5954100"/>
                  <a:pt x="9798141" y="5949407"/>
                </a:cubicBezTo>
                <a:cubicBezTo>
                  <a:pt x="9802829" y="5944714"/>
                  <a:pt x="9805642" y="5939082"/>
                  <a:pt x="9807517" y="5932511"/>
                </a:cubicBezTo>
                <a:cubicBezTo>
                  <a:pt x="9809393" y="5925941"/>
                  <a:pt x="9810330" y="5918432"/>
                  <a:pt x="9810330" y="5910923"/>
                </a:cubicBezTo>
                <a:cubicBezTo>
                  <a:pt x="9810330" y="5902475"/>
                  <a:pt x="9809393" y="5895904"/>
                  <a:pt x="9807517" y="5889334"/>
                </a:cubicBezTo>
                <a:cubicBezTo>
                  <a:pt x="9805642" y="5882763"/>
                  <a:pt x="9802829" y="5878070"/>
                  <a:pt x="9799078" y="5873377"/>
                </a:cubicBezTo>
                <a:cubicBezTo>
                  <a:pt x="9795328" y="5868683"/>
                  <a:pt x="9790639" y="5864929"/>
                  <a:pt x="9785013" y="5863052"/>
                </a:cubicBezTo>
                <a:cubicBezTo>
                  <a:pt x="9779387" y="5860236"/>
                  <a:pt x="9771886" y="5859297"/>
                  <a:pt x="9764385" y="5859297"/>
                </a:cubicBezTo>
                <a:close/>
                <a:moveTo>
                  <a:pt x="9688433" y="5859297"/>
                </a:moveTo>
                <a:cubicBezTo>
                  <a:pt x="9686558" y="5859297"/>
                  <a:pt x="9684683" y="5859297"/>
                  <a:pt x="9682807" y="5860236"/>
                </a:cubicBezTo>
                <a:cubicBezTo>
                  <a:pt x="9680932" y="5861174"/>
                  <a:pt x="9679057" y="5862113"/>
                  <a:pt x="9677181" y="5863052"/>
                </a:cubicBezTo>
                <a:cubicBezTo>
                  <a:pt x="9675306" y="5863990"/>
                  <a:pt x="9672493" y="5865868"/>
                  <a:pt x="9670618" y="5868683"/>
                </a:cubicBezTo>
                <a:cubicBezTo>
                  <a:pt x="9667805" y="5871499"/>
                  <a:pt x="9665930" y="5874315"/>
                  <a:pt x="9663116" y="5878070"/>
                </a:cubicBezTo>
                <a:lnTo>
                  <a:pt x="9663116" y="5863990"/>
                </a:lnTo>
                <a:cubicBezTo>
                  <a:pt x="9663116" y="5863052"/>
                  <a:pt x="9663116" y="5862113"/>
                  <a:pt x="9663116" y="5862113"/>
                </a:cubicBezTo>
                <a:cubicBezTo>
                  <a:pt x="9663116" y="5862113"/>
                  <a:pt x="9663116" y="5861174"/>
                  <a:pt x="9662179" y="5861174"/>
                </a:cubicBezTo>
                <a:cubicBezTo>
                  <a:pt x="9661241" y="5860236"/>
                  <a:pt x="9660304" y="5860236"/>
                  <a:pt x="9659366" y="5860236"/>
                </a:cubicBezTo>
                <a:cubicBezTo>
                  <a:pt x="9658428" y="5860236"/>
                  <a:pt x="9657491" y="5860236"/>
                  <a:pt x="9655615" y="5860236"/>
                </a:cubicBezTo>
                <a:cubicBezTo>
                  <a:pt x="9653740" y="5860236"/>
                  <a:pt x="9652802" y="5860236"/>
                  <a:pt x="9651865" y="5860236"/>
                </a:cubicBezTo>
                <a:cubicBezTo>
                  <a:pt x="9650927" y="5860236"/>
                  <a:pt x="9649051" y="5861174"/>
                  <a:pt x="9649051" y="5861174"/>
                </a:cubicBezTo>
                <a:cubicBezTo>
                  <a:pt x="9649051" y="5861174"/>
                  <a:pt x="9648114" y="5862113"/>
                  <a:pt x="9648114" y="5862113"/>
                </a:cubicBezTo>
                <a:cubicBezTo>
                  <a:pt x="9648114" y="5863052"/>
                  <a:pt x="9648114" y="5863052"/>
                  <a:pt x="9648114" y="5863990"/>
                </a:cubicBezTo>
                <a:lnTo>
                  <a:pt x="9648114" y="5959732"/>
                </a:lnTo>
                <a:cubicBezTo>
                  <a:pt x="9648114" y="5960671"/>
                  <a:pt x="9648114" y="5961609"/>
                  <a:pt x="9648114" y="5961609"/>
                </a:cubicBezTo>
                <a:cubicBezTo>
                  <a:pt x="9648114" y="5961609"/>
                  <a:pt x="9648114" y="5961609"/>
                  <a:pt x="9649051" y="5962548"/>
                </a:cubicBezTo>
                <a:cubicBezTo>
                  <a:pt x="9649989" y="5963487"/>
                  <a:pt x="9650927" y="5963487"/>
                  <a:pt x="9651865" y="5963487"/>
                </a:cubicBezTo>
                <a:cubicBezTo>
                  <a:pt x="9652802" y="5963487"/>
                  <a:pt x="9653740" y="5963487"/>
                  <a:pt x="9655615" y="5963487"/>
                </a:cubicBezTo>
                <a:cubicBezTo>
                  <a:pt x="9657491" y="5963487"/>
                  <a:pt x="9659366" y="5963487"/>
                  <a:pt x="9660304" y="5963487"/>
                </a:cubicBezTo>
                <a:cubicBezTo>
                  <a:pt x="9661241" y="5963487"/>
                  <a:pt x="9663116" y="5962548"/>
                  <a:pt x="9663116" y="5962548"/>
                </a:cubicBezTo>
                <a:cubicBezTo>
                  <a:pt x="9663116" y="5962548"/>
                  <a:pt x="9664054" y="5961609"/>
                  <a:pt x="9664054" y="5961609"/>
                </a:cubicBezTo>
                <a:cubicBezTo>
                  <a:pt x="9664054" y="5960671"/>
                  <a:pt x="9664054" y="5960671"/>
                  <a:pt x="9664054" y="5959732"/>
                </a:cubicBezTo>
                <a:lnTo>
                  <a:pt x="9664054" y="5896843"/>
                </a:lnTo>
                <a:cubicBezTo>
                  <a:pt x="9665930" y="5893088"/>
                  <a:pt x="9668742" y="5890272"/>
                  <a:pt x="9670618" y="5887456"/>
                </a:cubicBezTo>
                <a:cubicBezTo>
                  <a:pt x="9672493" y="5884640"/>
                  <a:pt x="9674369" y="5882763"/>
                  <a:pt x="9676244" y="5880886"/>
                </a:cubicBezTo>
                <a:cubicBezTo>
                  <a:pt x="9678119" y="5879009"/>
                  <a:pt x="9679995" y="5878070"/>
                  <a:pt x="9681870" y="5877131"/>
                </a:cubicBezTo>
                <a:cubicBezTo>
                  <a:pt x="9683745" y="5876193"/>
                  <a:pt x="9685621" y="5876193"/>
                  <a:pt x="9687496" y="5876193"/>
                </a:cubicBezTo>
                <a:cubicBezTo>
                  <a:pt x="9688433" y="5876193"/>
                  <a:pt x="9690309" y="5876193"/>
                  <a:pt x="9691246" y="5876193"/>
                </a:cubicBezTo>
                <a:cubicBezTo>
                  <a:pt x="9693122" y="5876193"/>
                  <a:pt x="9694060" y="5877131"/>
                  <a:pt x="9694997" y="5877131"/>
                </a:cubicBezTo>
                <a:cubicBezTo>
                  <a:pt x="9695935" y="5877131"/>
                  <a:pt x="9696872" y="5878070"/>
                  <a:pt x="9697810" y="5878070"/>
                </a:cubicBezTo>
                <a:cubicBezTo>
                  <a:pt x="9698748" y="5879009"/>
                  <a:pt x="9699686" y="5879009"/>
                  <a:pt x="9699686" y="5879009"/>
                </a:cubicBezTo>
                <a:cubicBezTo>
                  <a:pt x="9699686" y="5879009"/>
                  <a:pt x="9700623" y="5878070"/>
                  <a:pt x="9700623" y="5878070"/>
                </a:cubicBezTo>
                <a:cubicBezTo>
                  <a:pt x="9700623" y="5878070"/>
                  <a:pt x="9701561" y="5878070"/>
                  <a:pt x="9701561" y="5877131"/>
                </a:cubicBezTo>
                <a:cubicBezTo>
                  <a:pt x="9701561" y="5876193"/>
                  <a:pt x="9701561" y="5875254"/>
                  <a:pt x="9701561" y="5874315"/>
                </a:cubicBezTo>
                <a:cubicBezTo>
                  <a:pt x="9701561" y="5873377"/>
                  <a:pt x="9701561" y="5872438"/>
                  <a:pt x="9701561" y="5870561"/>
                </a:cubicBezTo>
                <a:cubicBezTo>
                  <a:pt x="9701561" y="5868683"/>
                  <a:pt x="9701561" y="5866806"/>
                  <a:pt x="9701561" y="5865868"/>
                </a:cubicBezTo>
                <a:cubicBezTo>
                  <a:pt x="9701561" y="5864929"/>
                  <a:pt x="9701561" y="5864929"/>
                  <a:pt x="9701561" y="5863990"/>
                </a:cubicBezTo>
                <a:cubicBezTo>
                  <a:pt x="9701561" y="5863990"/>
                  <a:pt x="9701561" y="5863052"/>
                  <a:pt x="9701561" y="5863052"/>
                </a:cubicBezTo>
                <a:cubicBezTo>
                  <a:pt x="9701561" y="5863052"/>
                  <a:pt x="9700623" y="5862113"/>
                  <a:pt x="9700623" y="5862113"/>
                </a:cubicBezTo>
                <a:cubicBezTo>
                  <a:pt x="9700623" y="5862113"/>
                  <a:pt x="9699686" y="5861174"/>
                  <a:pt x="9698748" y="5861174"/>
                </a:cubicBezTo>
                <a:cubicBezTo>
                  <a:pt x="9697810" y="5861174"/>
                  <a:pt x="9695935" y="5860236"/>
                  <a:pt x="9694997" y="5860236"/>
                </a:cubicBezTo>
                <a:cubicBezTo>
                  <a:pt x="9694060" y="5859297"/>
                  <a:pt x="9692184" y="5859297"/>
                  <a:pt x="9691246" y="5859297"/>
                </a:cubicBezTo>
                <a:cubicBezTo>
                  <a:pt x="9690309" y="5859297"/>
                  <a:pt x="9689371" y="5859297"/>
                  <a:pt x="9688433" y="5859297"/>
                </a:cubicBezTo>
                <a:close/>
                <a:moveTo>
                  <a:pt x="9478396" y="5859297"/>
                </a:moveTo>
                <a:cubicBezTo>
                  <a:pt x="9472770" y="5859297"/>
                  <a:pt x="9468082" y="5859297"/>
                  <a:pt x="9463394" y="5861174"/>
                </a:cubicBezTo>
                <a:cubicBezTo>
                  <a:pt x="9458705" y="5863052"/>
                  <a:pt x="9454955" y="5864929"/>
                  <a:pt x="9452142" y="5867745"/>
                </a:cubicBezTo>
                <a:cubicBezTo>
                  <a:pt x="9449329" y="5870561"/>
                  <a:pt x="9447453" y="5873377"/>
                  <a:pt x="9445578" y="5877131"/>
                </a:cubicBezTo>
                <a:cubicBezTo>
                  <a:pt x="9444640" y="5879947"/>
                  <a:pt x="9443703" y="5883702"/>
                  <a:pt x="9443703" y="5887456"/>
                </a:cubicBezTo>
                <a:cubicBezTo>
                  <a:pt x="9443703" y="5892150"/>
                  <a:pt x="9443703" y="5895904"/>
                  <a:pt x="9445578" y="5898720"/>
                </a:cubicBezTo>
                <a:cubicBezTo>
                  <a:pt x="9447453" y="5901536"/>
                  <a:pt x="9449329" y="5904352"/>
                  <a:pt x="9451204" y="5906229"/>
                </a:cubicBezTo>
                <a:cubicBezTo>
                  <a:pt x="9453079" y="5908107"/>
                  <a:pt x="9455892" y="5909984"/>
                  <a:pt x="9458705" y="5911861"/>
                </a:cubicBezTo>
                <a:cubicBezTo>
                  <a:pt x="9461518" y="5912800"/>
                  <a:pt x="9464331" y="5913739"/>
                  <a:pt x="9467144" y="5915616"/>
                </a:cubicBezTo>
                <a:cubicBezTo>
                  <a:pt x="9469957" y="5917493"/>
                  <a:pt x="9472770" y="5918432"/>
                  <a:pt x="9475583" y="5919370"/>
                </a:cubicBezTo>
                <a:cubicBezTo>
                  <a:pt x="9478396" y="5920309"/>
                  <a:pt x="9481209" y="5922186"/>
                  <a:pt x="9483085" y="5923125"/>
                </a:cubicBezTo>
                <a:cubicBezTo>
                  <a:pt x="9485898" y="5924064"/>
                  <a:pt x="9487773" y="5925941"/>
                  <a:pt x="9488711" y="5927818"/>
                </a:cubicBezTo>
                <a:cubicBezTo>
                  <a:pt x="9489648" y="5929695"/>
                  <a:pt x="9490586" y="5931573"/>
                  <a:pt x="9490586" y="5934389"/>
                </a:cubicBezTo>
                <a:cubicBezTo>
                  <a:pt x="9490586" y="5937205"/>
                  <a:pt x="9489648" y="5939082"/>
                  <a:pt x="9488711" y="5940959"/>
                </a:cubicBezTo>
                <a:cubicBezTo>
                  <a:pt x="9487773" y="5942837"/>
                  <a:pt x="9486835" y="5944714"/>
                  <a:pt x="9484960" y="5945652"/>
                </a:cubicBezTo>
                <a:cubicBezTo>
                  <a:pt x="9483085" y="5946591"/>
                  <a:pt x="9481209" y="5947530"/>
                  <a:pt x="9478396" y="5948468"/>
                </a:cubicBezTo>
                <a:cubicBezTo>
                  <a:pt x="9475583" y="5949407"/>
                  <a:pt x="9472770" y="5949407"/>
                  <a:pt x="9469957" y="5949407"/>
                </a:cubicBezTo>
                <a:cubicBezTo>
                  <a:pt x="9466207" y="5949407"/>
                  <a:pt x="9462456" y="5948468"/>
                  <a:pt x="9459643" y="5947530"/>
                </a:cubicBezTo>
                <a:cubicBezTo>
                  <a:pt x="9456830" y="5946591"/>
                  <a:pt x="9454017" y="5945652"/>
                  <a:pt x="9452142" y="5944714"/>
                </a:cubicBezTo>
                <a:cubicBezTo>
                  <a:pt x="9450266" y="5943775"/>
                  <a:pt x="9448391" y="5942837"/>
                  <a:pt x="9446516" y="5941898"/>
                </a:cubicBezTo>
                <a:cubicBezTo>
                  <a:pt x="9444640" y="5940959"/>
                  <a:pt x="9443703" y="5940021"/>
                  <a:pt x="9442765" y="5940021"/>
                </a:cubicBezTo>
                <a:cubicBezTo>
                  <a:pt x="9442765" y="5940021"/>
                  <a:pt x="9441827" y="5940021"/>
                  <a:pt x="9441827" y="5940021"/>
                </a:cubicBezTo>
                <a:cubicBezTo>
                  <a:pt x="9441827" y="5940021"/>
                  <a:pt x="9441827" y="5940959"/>
                  <a:pt x="9440890" y="5940959"/>
                </a:cubicBezTo>
                <a:cubicBezTo>
                  <a:pt x="9439952" y="5940959"/>
                  <a:pt x="9439952" y="5941898"/>
                  <a:pt x="9439952" y="5942837"/>
                </a:cubicBezTo>
                <a:cubicBezTo>
                  <a:pt x="9439952" y="5943775"/>
                  <a:pt x="9439952" y="5945652"/>
                  <a:pt x="9439952" y="5946591"/>
                </a:cubicBezTo>
                <a:cubicBezTo>
                  <a:pt x="9439952" y="5949407"/>
                  <a:pt x="9440890" y="5951284"/>
                  <a:pt x="9440890" y="5952223"/>
                </a:cubicBezTo>
                <a:cubicBezTo>
                  <a:pt x="9441827" y="5953162"/>
                  <a:pt x="9441827" y="5954100"/>
                  <a:pt x="9442765" y="5955039"/>
                </a:cubicBezTo>
                <a:cubicBezTo>
                  <a:pt x="9443703" y="5955978"/>
                  <a:pt x="9444640" y="5956916"/>
                  <a:pt x="9446516" y="5957855"/>
                </a:cubicBezTo>
                <a:cubicBezTo>
                  <a:pt x="9448391" y="5958794"/>
                  <a:pt x="9450266" y="5959732"/>
                  <a:pt x="9453079" y="5960671"/>
                </a:cubicBezTo>
                <a:cubicBezTo>
                  <a:pt x="9455892" y="5961609"/>
                  <a:pt x="9458705" y="5961609"/>
                  <a:pt x="9461518" y="5962548"/>
                </a:cubicBezTo>
                <a:cubicBezTo>
                  <a:pt x="9464331" y="5963487"/>
                  <a:pt x="9467144" y="5963487"/>
                  <a:pt x="9470895" y="5963487"/>
                </a:cubicBezTo>
                <a:cubicBezTo>
                  <a:pt x="9476521" y="5963487"/>
                  <a:pt x="9481209" y="5962548"/>
                  <a:pt x="9485898" y="5961609"/>
                </a:cubicBezTo>
                <a:cubicBezTo>
                  <a:pt x="9490586" y="5960671"/>
                  <a:pt x="9494336" y="5958794"/>
                  <a:pt x="9498087" y="5955978"/>
                </a:cubicBezTo>
                <a:cubicBezTo>
                  <a:pt x="9500900" y="5953162"/>
                  <a:pt x="9503713" y="5950346"/>
                  <a:pt x="9505589" y="5946591"/>
                </a:cubicBezTo>
                <a:cubicBezTo>
                  <a:pt x="9507464" y="5942837"/>
                  <a:pt x="9508401" y="5938143"/>
                  <a:pt x="9508401" y="5933450"/>
                </a:cubicBezTo>
                <a:cubicBezTo>
                  <a:pt x="9508401" y="5928757"/>
                  <a:pt x="9507464" y="5925941"/>
                  <a:pt x="9506526" y="5922186"/>
                </a:cubicBezTo>
                <a:cubicBezTo>
                  <a:pt x="9504651" y="5919370"/>
                  <a:pt x="9502776" y="5916554"/>
                  <a:pt x="9500900" y="5914677"/>
                </a:cubicBezTo>
                <a:cubicBezTo>
                  <a:pt x="9499025" y="5911861"/>
                  <a:pt x="9496212" y="5910923"/>
                  <a:pt x="9493399" y="5909045"/>
                </a:cubicBezTo>
                <a:cubicBezTo>
                  <a:pt x="9490586" y="5908107"/>
                  <a:pt x="9487773" y="5906229"/>
                  <a:pt x="9484960" y="5905291"/>
                </a:cubicBezTo>
                <a:cubicBezTo>
                  <a:pt x="9482147" y="5903413"/>
                  <a:pt x="9479334" y="5902475"/>
                  <a:pt x="9476521" y="5901536"/>
                </a:cubicBezTo>
                <a:cubicBezTo>
                  <a:pt x="9473708" y="5900597"/>
                  <a:pt x="9471833" y="5898720"/>
                  <a:pt x="9469020" y="5897782"/>
                </a:cubicBezTo>
                <a:cubicBezTo>
                  <a:pt x="9466207" y="5896843"/>
                  <a:pt x="9464331" y="5894966"/>
                  <a:pt x="9463394" y="5893088"/>
                </a:cubicBezTo>
                <a:cubicBezTo>
                  <a:pt x="9462456" y="5891211"/>
                  <a:pt x="9461518" y="5889334"/>
                  <a:pt x="9461518" y="5886518"/>
                </a:cubicBezTo>
                <a:cubicBezTo>
                  <a:pt x="9461518" y="5884640"/>
                  <a:pt x="9461518" y="5882763"/>
                  <a:pt x="9462456" y="5880886"/>
                </a:cubicBezTo>
                <a:cubicBezTo>
                  <a:pt x="9462456" y="5879009"/>
                  <a:pt x="9463394" y="5877131"/>
                  <a:pt x="9465269" y="5876193"/>
                </a:cubicBezTo>
                <a:cubicBezTo>
                  <a:pt x="9467144" y="5875254"/>
                  <a:pt x="9469020" y="5874315"/>
                  <a:pt x="9470895" y="5873377"/>
                </a:cubicBezTo>
                <a:cubicBezTo>
                  <a:pt x="9472770" y="5872438"/>
                  <a:pt x="9475583" y="5872438"/>
                  <a:pt x="9478396" y="5872438"/>
                </a:cubicBezTo>
                <a:cubicBezTo>
                  <a:pt x="9481209" y="5872438"/>
                  <a:pt x="9484022" y="5872438"/>
                  <a:pt x="9486835" y="5873377"/>
                </a:cubicBezTo>
                <a:cubicBezTo>
                  <a:pt x="9489648" y="5874315"/>
                  <a:pt x="9491524" y="5875254"/>
                  <a:pt x="9493399" y="5876193"/>
                </a:cubicBezTo>
                <a:cubicBezTo>
                  <a:pt x="9495274" y="5877131"/>
                  <a:pt x="9497150" y="5878070"/>
                  <a:pt x="9498087" y="5879009"/>
                </a:cubicBezTo>
                <a:cubicBezTo>
                  <a:pt x="9499025" y="5879947"/>
                  <a:pt x="9499963" y="5879947"/>
                  <a:pt x="9500900" y="5879947"/>
                </a:cubicBezTo>
                <a:cubicBezTo>
                  <a:pt x="9500900" y="5879947"/>
                  <a:pt x="9501838" y="5879947"/>
                  <a:pt x="9501838" y="5879947"/>
                </a:cubicBezTo>
                <a:cubicBezTo>
                  <a:pt x="9501838" y="5879947"/>
                  <a:pt x="9501838" y="5879009"/>
                  <a:pt x="9502776" y="5879009"/>
                </a:cubicBezTo>
                <a:cubicBezTo>
                  <a:pt x="9503713" y="5879009"/>
                  <a:pt x="9503713" y="5878070"/>
                  <a:pt x="9503713" y="5877131"/>
                </a:cubicBezTo>
                <a:cubicBezTo>
                  <a:pt x="9503713" y="5876193"/>
                  <a:pt x="9503713" y="5875254"/>
                  <a:pt x="9503713" y="5874315"/>
                </a:cubicBezTo>
                <a:cubicBezTo>
                  <a:pt x="9503713" y="5873377"/>
                  <a:pt x="9503713" y="5872438"/>
                  <a:pt x="9503713" y="5871499"/>
                </a:cubicBezTo>
                <a:cubicBezTo>
                  <a:pt x="9503713" y="5870561"/>
                  <a:pt x="9503713" y="5870561"/>
                  <a:pt x="9503713" y="5869622"/>
                </a:cubicBezTo>
                <a:cubicBezTo>
                  <a:pt x="9502776" y="5868683"/>
                  <a:pt x="9503713" y="5868683"/>
                  <a:pt x="9502776" y="5867745"/>
                </a:cubicBezTo>
                <a:cubicBezTo>
                  <a:pt x="9501838" y="5866806"/>
                  <a:pt x="9501838" y="5866806"/>
                  <a:pt x="9500900" y="5865868"/>
                </a:cubicBezTo>
                <a:cubicBezTo>
                  <a:pt x="9500900" y="5864929"/>
                  <a:pt x="9499963" y="5864929"/>
                  <a:pt x="9498087" y="5863990"/>
                </a:cubicBezTo>
                <a:cubicBezTo>
                  <a:pt x="9496212" y="5863052"/>
                  <a:pt x="9494336" y="5863052"/>
                  <a:pt x="9492461" y="5862113"/>
                </a:cubicBezTo>
                <a:cubicBezTo>
                  <a:pt x="9490586" y="5861174"/>
                  <a:pt x="9488711" y="5861174"/>
                  <a:pt x="9485898" y="5860236"/>
                </a:cubicBezTo>
                <a:cubicBezTo>
                  <a:pt x="9483085" y="5859297"/>
                  <a:pt x="9481209" y="5859297"/>
                  <a:pt x="9478396" y="5859297"/>
                </a:cubicBezTo>
                <a:close/>
                <a:moveTo>
                  <a:pt x="9382754" y="5859297"/>
                </a:moveTo>
                <a:cubicBezTo>
                  <a:pt x="9377128" y="5859297"/>
                  <a:pt x="9372440" y="5860236"/>
                  <a:pt x="9366814" y="5863052"/>
                </a:cubicBezTo>
                <a:cubicBezTo>
                  <a:pt x="9361188" y="5865868"/>
                  <a:pt x="9356500" y="5870561"/>
                  <a:pt x="9350874" y="5876193"/>
                </a:cubicBezTo>
                <a:lnTo>
                  <a:pt x="9350874" y="5863990"/>
                </a:lnTo>
                <a:cubicBezTo>
                  <a:pt x="9350874" y="5863052"/>
                  <a:pt x="9350874" y="5862113"/>
                  <a:pt x="9350874" y="5862113"/>
                </a:cubicBezTo>
                <a:cubicBezTo>
                  <a:pt x="9350874" y="5862113"/>
                  <a:pt x="9350874" y="5861174"/>
                  <a:pt x="9349936" y="5861174"/>
                </a:cubicBezTo>
                <a:cubicBezTo>
                  <a:pt x="9348998" y="5860236"/>
                  <a:pt x="9348061" y="5860236"/>
                  <a:pt x="9347123" y="5860236"/>
                </a:cubicBezTo>
                <a:cubicBezTo>
                  <a:pt x="9346185" y="5860236"/>
                  <a:pt x="9345248" y="5860236"/>
                  <a:pt x="9343372" y="5860236"/>
                </a:cubicBezTo>
                <a:cubicBezTo>
                  <a:pt x="9341497" y="5860236"/>
                  <a:pt x="9340559" y="5860236"/>
                  <a:pt x="9339622" y="5860236"/>
                </a:cubicBezTo>
                <a:cubicBezTo>
                  <a:pt x="9338684" y="5860236"/>
                  <a:pt x="9336809" y="5861174"/>
                  <a:pt x="9336809" y="5861174"/>
                </a:cubicBezTo>
                <a:cubicBezTo>
                  <a:pt x="9336809" y="5861174"/>
                  <a:pt x="9335871" y="5862113"/>
                  <a:pt x="9335871" y="5862113"/>
                </a:cubicBezTo>
                <a:cubicBezTo>
                  <a:pt x="9335871" y="5863052"/>
                  <a:pt x="9335871" y="5863052"/>
                  <a:pt x="9335871" y="5863990"/>
                </a:cubicBezTo>
                <a:lnTo>
                  <a:pt x="9335871" y="5959732"/>
                </a:lnTo>
                <a:cubicBezTo>
                  <a:pt x="9335871" y="5960671"/>
                  <a:pt x="9335871" y="5961609"/>
                  <a:pt x="9335871" y="5961609"/>
                </a:cubicBezTo>
                <a:cubicBezTo>
                  <a:pt x="9335871" y="5961609"/>
                  <a:pt x="9335871" y="5961609"/>
                  <a:pt x="9336809" y="5962548"/>
                </a:cubicBezTo>
                <a:cubicBezTo>
                  <a:pt x="9337746" y="5963487"/>
                  <a:pt x="9338684" y="5963487"/>
                  <a:pt x="9339622" y="5963487"/>
                </a:cubicBezTo>
                <a:cubicBezTo>
                  <a:pt x="9340559" y="5963487"/>
                  <a:pt x="9341497" y="5963487"/>
                  <a:pt x="9343372" y="5963487"/>
                </a:cubicBezTo>
                <a:cubicBezTo>
                  <a:pt x="9345248" y="5963487"/>
                  <a:pt x="9347123" y="5963487"/>
                  <a:pt x="9348061" y="5963487"/>
                </a:cubicBezTo>
                <a:cubicBezTo>
                  <a:pt x="9348998" y="5963487"/>
                  <a:pt x="9350874" y="5962548"/>
                  <a:pt x="9350874" y="5962548"/>
                </a:cubicBezTo>
                <a:cubicBezTo>
                  <a:pt x="9350874" y="5962548"/>
                  <a:pt x="9351811" y="5961609"/>
                  <a:pt x="9351811" y="5961609"/>
                </a:cubicBezTo>
                <a:cubicBezTo>
                  <a:pt x="9351811" y="5960671"/>
                  <a:pt x="9351811" y="5960671"/>
                  <a:pt x="9351811" y="5959732"/>
                </a:cubicBezTo>
                <a:lnTo>
                  <a:pt x="9351811" y="5893088"/>
                </a:lnTo>
                <a:cubicBezTo>
                  <a:pt x="9356500" y="5886518"/>
                  <a:pt x="9361188" y="5881825"/>
                  <a:pt x="9365876" y="5879009"/>
                </a:cubicBezTo>
                <a:cubicBezTo>
                  <a:pt x="9370565" y="5876193"/>
                  <a:pt x="9374315" y="5874315"/>
                  <a:pt x="9379004" y="5874315"/>
                </a:cubicBezTo>
                <a:cubicBezTo>
                  <a:pt x="9382754" y="5874315"/>
                  <a:pt x="9385567" y="5875254"/>
                  <a:pt x="9388380" y="5876193"/>
                </a:cubicBezTo>
                <a:cubicBezTo>
                  <a:pt x="9391193" y="5878070"/>
                  <a:pt x="9393069" y="5879009"/>
                  <a:pt x="9394944" y="5881825"/>
                </a:cubicBezTo>
                <a:cubicBezTo>
                  <a:pt x="9396819" y="5883702"/>
                  <a:pt x="9397757" y="5886518"/>
                  <a:pt x="9398695" y="5890272"/>
                </a:cubicBezTo>
                <a:cubicBezTo>
                  <a:pt x="9399632" y="5894027"/>
                  <a:pt x="9399632" y="5897782"/>
                  <a:pt x="9399632" y="5903413"/>
                </a:cubicBezTo>
                <a:lnTo>
                  <a:pt x="9399632" y="5958794"/>
                </a:lnTo>
                <a:cubicBezTo>
                  <a:pt x="9399632" y="5959732"/>
                  <a:pt x="9399632" y="5960671"/>
                  <a:pt x="9399632" y="5960671"/>
                </a:cubicBezTo>
                <a:cubicBezTo>
                  <a:pt x="9399632" y="5960671"/>
                  <a:pt x="9399632" y="5960671"/>
                  <a:pt x="9400570" y="5961609"/>
                </a:cubicBezTo>
                <a:cubicBezTo>
                  <a:pt x="9401508" y="5962548"/>
                  <a:pt x="9401508" y="5962548"/>
                  <a:pt x="9403383" y="5962548"/>
                </a:cubicBezTo>
                <a:cubicBezTo>
                  <a:pt x="9405258" y="5962548"/>
                  <a:pt x="9406196" y="5962548"/>
                  <a:pt x="9408071" y="5962548"/>
                </a:cubicBezTo>
                <a:cubicBezTo>
                  <a:pt x="9409946" y="5962548"/>
                  <a:pt x="9411822" y="5962548"/>
                  <a:pt x="9412760" y="5962548"/>
                </a:cubicBezTo>
                <a:cubicBezTo>
                  <a:pt x="9413697" y="5962548"/>
                  <a:pt x="9415573" y="5961609"/>
                  <a:pt x="9415573" y="5961609"/>
                </a:cubicBezTo>
                <a:cubicBezTo>
                  <a:pt x="9415573" y="5961609"/>
                  <a:pt x="9416510" y="5960671"/>
                  <a:pt x="9416510" y="5960671"/>
                </a:cubicBezTo>
                <a:cubicBezTo>
                  <a:pt x="9416510" y="5959732"/>
                  <a:pt x="9416510" y="5959732"/>
                  <a:pt x="9416510" y="5958794"/>
                </a:cubicBezTo>
                <a:lnTo>
                  <a:pt x="9416510" y="5899659"/>
                </a:lnTo>
                <a:cubicBezTo>
                  <a:pt x="9416510" y="5893088"/>
                  <a:pt x="9415573" y="5887456"/>
                  <a:pt x="9414635" y="5882763"/>
                </a:cubicBezTo>
                <a:cubicBezTo>
                  <a:pt x="9413697" y="5878070"/>
                  <a:pt x="9411822" y="5874315"/>
                  <a:pt x="9409009" y="5870561"/>
                </a:cubicBezTo>
                <a:cubicBezTo>
                  <a:pt x="9406196" y="5866806"/>
                  <a:pt x="9403383" y="5863990"/>
                  <a:pt x="9398695" y="5862113"/>
                </a:cubicBezTo>
                <a:cubicBezTo>
                  <a:pt x="9394006" y="5860236"/>
                  <a:pt x="9389318" y="5859297"/>
                  <a:pt x="9382754" y="5859297"/>
                </a:cubicBezTo>
                <a:close/>
                <a:moveTo>
                  <a:pt x="9263671" y="5859297"/>
                </a:moveTo>
                <a:cubicBezTo>
                  <a:pt x="9255231" y="5859297"/>
                  <a:pt x="9247730" y="5860236"/>
                  <a:pt x="9242104" y="5863052"/>
                </a:cubicBezTo>
                <a:cubicBezTo>
                  <a:pt x="9236478" y="5865868"/>
                  <a:pt x="9230852" y="5869622"/>
                  <a:pt x="9227102" y="5874315"/>
                </a:cubicBezTo>
                <a:cubicBezTo>
                  <a:pt x="9222413" y="5879009"/>
                  <a:pt x="9219600" y="5884640"/>
                  <a:pt x="9217725" y="5891211"/>
                </a:cubicBezTo>
                <a:cubicBezTo>
                  <a:pt x="9215850" y="5897782"/>
                  <a:pt x="9214912" y="5905291"/>
                  <a:pt x="9214912" y="5912800"/>
                </a:cubicBezTo>
                <a:cubicBezTo>
                  <a:pt x="9214912" y="5921248"/>
                  <a:pt x="9215850" y="5927818"/>
                  <a:pt x="9217725" y="5934389"/>
                </a:cubicBezTo>
                <a:cubicBezTo>
                  <a:pt x="9219600" y="5940959"/>
                  <a:pt x="9222413" y="5945652"/>
                  <a:pt x="9226164" y="5950346"/>
                </a:cubicBezTo>
                <a:cubicBezTo>
                  <a:pt x="9229915" y="5955039"/>
                  <a:pt x="9234603" y="5958794"/>
                  <a:pt x="9240229" y="5960671"/>
                </a:cubicBezTo>
                <a:cubicBezTo>
                  <a:pt x="9245855" y="5963487"/>
                  <a:pt x="9253356" y="5964425"/>
                  <a:pt x="9260858" y="5964425"/>
                </a:cubicBezTo>
                <a:cubicBezTo>
                  <a:pt x="9269296" y="5964425"/>
                  <a:pt x="9276798" y="5963487"/>
                  <a:pt x="9282424" y="5960671"/>
                </a:cubicBezTo>
                <a:cubicBezTo>
                  <a:pt x="9288050" y="5957855"/>
                  <a:pt x="9293676" y="5954100"/>
                  <a:pt x="9297426" y="5949407"/>
                </a:cubicBezTo>
                <a:cubicBezTo>
                  <a:pt x="9302115" y="5944714"/>
                  <a:pt x="9304928" y="5939082"/>
                  <a:pt x="9306803" y="5932511"/>
                </a:cubicBezTo>
                <a:cubicBezTo>
                  <a:pt x="9308679" y="5925941"/>
                  <a:pt x="9309616" y="5918432"/>
                  <a:pt x="9309616" y="5910923"/>
                </a:cubicBezTo>
                <a:cubicBezTo>
                  <a:pt x="9309616" y="5902475"/>
                  <a:pt x="9308679" y="5895904"/>
                  <a:pt x="9306803" y="5889334"/>
                </a:cubicBezTo>
                <a:cubicBezTo>
                  <a:pt x="9304928" y="5882763"/>
                  <a:pt x="9302115" y="5878070"/>
                  <a:pt x="9298364" y="5873377"/>
                </a:cubicBezTo>
                <a:cubicBezTo>
                  <a:pt x="9294614" y="5868683"/>
                  <a:pt x="9289925" y="5864929"/>
                  <a:pt x="9284299" y="5863052"/>
                </a:cubicBezTo>
                <a:cubicBezTo>
                  <a:pt x="9278673" y="5860236"/>
                  <a:pt x="9271172" y="5859297"/>
                  <a:pt x="9263671" y="5859297"/>
                </a:cubicBezTo>
                <a:close/>
                <a:moveTo>
                  <a:pt x="8892355" y="5859297"/>
                </a:moveTo>
                <a:cubicBezTo>
                  <a:pt x="8891418" y="5860236"/>
                  <a:pt x="8890480" y="5860236"/>
                  <a:pt x="8889542" y="5860236"/>
                </a:cubicBezTo>
                <a:cubicBezTo>
                  <a:pt x="8888605" y="5860236"/>
                  <a:pt x="8887667" y="5861174"/>
                  <a:pt x="8887667" y="5861174"/>
                </a:cubicBezTo>
                <a:cubicBezTo>
                  <a:pt x="8887667" y="5862113"/>
                  <a:pt x="8887667" y="5862113"/>
                  <a:pt x="8887667" y="5863052"/>
                </a:cubicBezTo>
                <a:cubicBezTo>
                  <a:pt x="8887667" y="5863052"/>
                  <a:pt x="8887667" y="5863052"/>
                  <a:pt x="8887667" y="5863990"/>
                </a:cubicBezTo>
                <a:cubicBezTo>
                  <a:pt x="8887667" y="5864929"/>
                  <a:pt x="8887667" y="5864929"/>
                  <a:pt x="8887667" y="5865868"/>
                </a:cubicBezTo>
                <a:cubicBezTo>
                  <a:pt x="8887667" y="5865868"/>
                  <a:pt x="8888605" y="5866806"/>
                  <a:pt x="8888605" y="5867745"/>
                </a:cubicBezTo>
                <a:lnTo>
                  <a:pt x="8920485" y="5957855"/>
                </a:lnTo>
                <a:cubicBezTo>
                  <a:pt x="8920485" y="5958794"/>
                  <a:pt x="8921423" y="5959732"/>
                  <a:pt x="8921423" y="5959732"/>
                </a:cubicBezTo>
                <a:cubicBezTo>
                  <a:pt x="8921423" y="5959732"/>
                  <a:pt x="8922360" y="5960671"/>
                  <a:pt x="8923298" y="5960671"/>
                </a:cubicBezTo>
                <a:cubicBezTo>
                  <a:pt x="8924236" y="5961609"/>
                  <a:pt x="8925174" y="5961609"/>
                  <a:pt x="8927049" y="5961609"/>
                </a:cubicBezTo>
                <a:cubicBezTo>
                  <a:pt x="8928924" y="5961609"/>
                  <a:pt x="8929862" y="5961609"/>
                  <a:pt x="8932675" y="5961609"/>
                </a:cubicBezTo>
                <a:cubicBezTo>
                  <a:pt x="8935488" y="5961609"/>
                  <a:pt x="8936425" y="5961609"/>
                  <a:pt x="8938301" y="5961609"/>
                </a:cubicBezTo>
                <a:cubicBezTo>
                  <a:pt x="8940176" y="5961609"/>
                  <a:pt x="8941114" y="5960671"/>
                  <a:pt x="8942051" y="5960671"/>
                </a:cubicBezTo>
                <a:cubicBezTo>
                  <a:pt x="8942989" y="5960671"/>
                  <a:pt x="8943927" y="5960671"/>
                  <a:pt x="8943927" y="5959732"/>
                </a:cubicBezTo>
                <a:cubicBezTo>
                  <a:pt x="8943927" y="5959732"/>
                  <a:pt x="8944865" y="5958794"/>
                  <a:pt x="8944865" y="5957855"/>
                </a:cubicBezTo>
                <a:lnTo>
                  <a:pt x="8977683" y="5867745"/>
                </a:lnTo>
                <a:cubicBezTo>
                  <a:pt x="8977683" y="5867745"/>
                  <a:pt x="8977683" y="5866806"/>
                  <a:pt x="8977683" y="5866806"/>
                </a:cubicBezTo>
                <a:cubicBezTo>
                  <a:pt x="8977683" y="5866806"/>
                  <a:pt x="8977683" y="5865868"/>
                  <a:pt x="8977683" y="5865868"/>
                </a:cubicBezTo>
                <a:cubicBezTo>
                  <a:pt x="8977683" y="5865868"/>
                  <a:pt x="8977683" y="5864929"/>
                  <a:pt x="8977683" y="5863990"/>
                </a:cubicBezTo>
                <a:cubicBezTo>
                  <a:pt x="8977683" y="5863052"/>
                  <a:pt x="8977683" y="5863052"/>
                  <a:pt x="8977683" y="5861174"/>
                </a:cubicBezTo>
                <a:cubicBezTo>
                  <a:pt x="8977683" y="5861174"/>
                  <a:pt x="8977683" y="5860236"/>
                  <a:pt x="8976745" y="5860236"/>
                </a:cubicBezTo>
                <a:cubicBezTo>
                  <a:pt x="8975807" y="5859297"/>
                  <a:pt x="8974870" y="5859297"/>
                  <a:pt x="8973932" y="5859297"/>
                </a:cubicBezTo>
                <a:cubicBezTo>
                  <a:pt x="8972995" y="5859297"/>
                  <a:pt x="8972057" y="5859297"/>
                  <a:pt x="8970181" y="5859297"/>
                </a:cubicBezTo>
                <a:cubicBezTo>
                  <a:pt x="8968306" y="5859297"/>
                  <a:pt x="8966431" y="5859297"/>
                  <a:pt x="8965493" y="5859297"/>
                </a:cubicBezTo>
                <a:cubicBezTo>
                  <a:pt x="8964555" y="5859297"/>
                  <a:pt x="8963618" y="5860236"/>
                  <a:pt x="8962680" y="5860236"/>
                </a:cubicBezTo>
                <a:cubicBezTo>
                  <a:pt x="8961742" y="5860236"/>
                  <a:pt x="8961742" y="5860236"/>
                  <a:pt x="8960805" y="5861174"/>
                </a:cubicBezTo>
                <a:cubicBezTo>
                  <a:pt x="8959867" y="5862113"/>
                  <a:pt x="8959867" y="5862113"/>
                  <a:pt x="8959867" y="5863052"/>
                </a:cubicBezTo>
                <a:lnTo>
                  <a:pt x="8933613" y="5940959"/>
                </a:lnTo>
                <a:lnTo>
                  <a:pt x="8906420" y="5863052"/>
                </a:lnTo>
                <a:cubicBezTo>
                  <a:pt x="8906420" y="5862113"/>
                  <a:pt x="8906420" y="5861174"/>
                  <a:pt x="8905483" y="5861174"/>
                </a:cubicBezTo>
                <a:cubicBezTo>
                  <a:pt x="8904545" y="5861174"/>
                  <a:pt x="8904545" y="5860236"/>
                  <a:pt x="8903607" y="5860236"/>
                </a:cubicBezTo>
                <a:cubicBezTo>
                  <a:pt x="8902670" y="5859297"/>
                  <a:pt x="8901732" y="5859297"/>
                  <a:pt x="8900794" y="5859297"/>
                </a:cubicBezTo>
                <a:cubicBezTo>
                  <a:pt x="8899857" y="5859297"/>
                  <a:pt x="8897981" y="5859297"/>
                  <a:pt x="8896106" y="5859297"/>
                </a:cubicBezTo>
                <a:cubicBezTo>
                  <a:pt x="8895168" y="5859297"/>
                  <a:pt x="8893293" y="5859297"/>
                  <a:pt x="8892355" y="5859297"/>
                </a:cubicBezTo>
                <a:close/>
                <a:moveTo>
                  <a:pt x="8828594" y="5859297"/>
                </a:moveTo>
                <a:cubicBezTo>
                  <a:pt x="8820155" y="5859297"/>
                  <a:pt x="8812654" y="5860236"/>
                  <a:pt x="8807028" y="5863052"/>
                </a:cubicBezTo>
                <a:cubicBezTo>
                  <a:pt x="8801402" y="5865868"/>
                  <a:pt x="8795776" y="5869622"/>
                  <a:pt x="8792026" y="5874315"/>
                </a:cubicBezTo>
                <a:cubicBezTo>
                  <a:pt x="8787337" y="5879009"/>
                  <a:pt x="8784524" y="5884640"/>
                  <a:pt x="8782649" y="5891211"/>
                </a:cubicBezTo>
                <a:cubicBezTo>
                  <a:pt x="8780774" y="5897782"/>
                  <a:pt x="8779836" y="5905291"/>
                  <a:pt x="8779836" y="5912800"/>
                </a:cubicBezTo>
                <a:cubicBezTo>
                  <a:pt x="8779836" y="5921248"/>
                  <a:pt x="8780774" y="5927818"/>
                  <a:pt x="8782649" y="5934389"/>
                </a:cubicBezTo>
                <a:cubicBezTo>
                  <a:pt x="8784524" y="5940959"/>
                  <a:pt x="8787337" y="5945652"/>
                  <a:pt x="8791088" y="5950346"/>
                </a:cubicBezTo>
                <a:cubicBezTo>
                  <a:pt x="8794839" y="5955039"/>
                  <a:pt x="8799527" y="5958794"/>
                  <a:pt x="8805153" y="5960671"/>
                </a:cubicBezTo>
                <a:cubicBezTo>
                  <a:pt x="8810779" y="5963487"/>
                  <a:pt x="8818280" y="5964425"/>
                  <a:pt x="8825782" y="5964425"/>
                </a:cubicBezTo>
                <a:cubicBezTo>
                  <a:pt x="8834220" y="5964425"/>
                  <a:pt x="8841722" y="5963487"/>
                  <a:pt x="8847348" y="5960671"/>
                </a:cubicBezTo>
                <a:cubicBezTo>
                  <a:pt x="8852974" y="5957855"/>
                  <a:pt x="8858600" y="5954100"/>
                  <a:pt x="8862350" y="5949407"/>
                </a:cubicBezTo>
                <a:cubicBezTo>
                  <a:pt x="8867039" y="5944714"/>
                  <a:pt x="8869852" y="5939082"/>
                  <a:pt x="8871727" y="5932511"/>
                </a:cubicBezTo>
                <a:cubicBezTo>
                  <a:pt x="8873603" y="5925941"/>
                  <a:pt x="8874540" y="5918432"/>
                  <a:pt x="8874540" y="5910923"/>
                </a:cubicBezTo>
                <a:cubicBezTo>
                  <a:pt x="8874540" y="5902475"/>
                  <a:pt x="8873603" y="5895904"/>
                  <a:pt x="8871727" y="5889334"/>
                </a:cubicBezTo>
                <a:cubicBezTo>
                  <a:pt x="8869852" y="5882763"/>
                  <a:pt x="8867039" y="5878070"/>
                  <a:pt x="8863288" y="5873377"/>
                </a:cubicBezTo>
                <a:cubicBezTo>
                  <a:pt x="8859538" y="5868683"/>
                  <a:pt x="8854849" y="5864929"/>
                  <a:pt x="8849223" y="5863052"/>
                </a:cubicBezTo>
                <a:cubicBezTo>
                  <a:pt x="8843597" y="5860236"/>
                  <a:pt x="8836096" y="5859297"/>
                  <a:pt x="8828594" y="5859297"/>
                </a:cubicBezTo>
                <a:close/>
                <a:moveTo>
                  <a:pt x="8721700" y="5859297"/>
                </a:moveTo>
                <a:cubicBezTo>
                  <a:pt x="8716074" y="5859297"/>
                  <a:pt x="8711386" y="5860236"/>
                  <a:pt x="8705760" y="5863052"/>
                </a:cubicBezTo>
                <a:cubicBezTo>
                  <a:pt x="8700134" y="5865868"/>
                  <a:pt x="8695446" y="5870561"/>
                  <a:pt x="8689820" y="5876193"/>
                </a:cubicBezTo>
                <a:lnTo>
                  <a:pt x="8689820" y="5863990"/>
                </a:lnTo>
                <a:cubicBezTo>
                  <a:pt x="8689820" y="5863052"/>
                  <a:pt x="8689820" y="5862113"/>
                  <a:pt x="8689820" y="5862113"/>
                </a:cubicBezTo>
                <a:cubicBezTo>
                  <a:pt x="8689820" y="5862113"/>
                  <a:pt x="8689820" y="5862113"/>
                  <a:pt x="8688882" y="5861174"/>
                </a:cubicBezTo>
                <a:cubicBezTo>
                  <a:pt x="8687944" y="5860236"/>
                  <a:pt x="8687007" y="5860236"/>
                  <a:pt x="8686069" y="5860236"/>
                </a:cubicBezTo>
                <a:cubicBezTo>
                  <a:pt x="8685131" y="5860236"/>
                  <a:pt x="8684194" y="5860236"/>
                  <a:pt x="8682318" y="5860236"/>
                </a:cubicBezTo>
                <a:cubicBezTo>
                  <a:pt x="8680443" y="5860236"/>
                  <a:pt x="8679505" y="5860236"/>
                  <a:pt x="8678568" y="5860236"/>
                </a:cubicBezTo>
                <a:cubicBezTo>
                  <a:pt x="8677630" y="5860236"/>
                  <a:pt x="8676692" y="5861174"/>
                  <a:pt x="8675755" y="5861174"/>
                </a:cubicBezTo>
                <a:cubicBezTo>
                  <a:pt x="8675755" y="5861174"/>
                  <a:pt x="8674817" y="5862113"/>
                  <a:pt x="8674817" y="5862113"/>
                </a:cubicBezTo>
                <a:cubicBezTo>
                  <a:pt x="8674817" y="5863052"/>
                  <a:pt x="8674817" y="5863052"/>
                  <a:pt x="8674817" y="5863990"/>
                </a:cubicBezTo>
                <a:lnTo>
                  <a:pt x="8674817" y="5959732"/>
                </a:lnTo>
                <a:cubicBezTo>
                  <a:pt x="8674817" y="5960671"/>
                  <a:pt x="8674817" y="5961609"/>
                  <a:pt x="8674817" y="5961609"/>
                </a:cubicBezTo>
                <a:cubicBezTo>
                  <a:pt x="8674817" y="5961609"/>
                  <a:pt x="8674817" y="5961609"/>
                  <a:pt x="8675755" y="5962548"/>
                </a:cubicBezTo>
                <a:cubicBezTo>
                  <a:pt x="8676692" y="5963487"/>
                  <a:pt x="8677630" y="5963487"/>
                  <a:pt x="8678568" y="5963487"/>
                </a:cubicBezTo>
                <a:cubicBezTo>
                  <a:pt x="8679505" y="5963487"/>
                  <a:pt x="8680443" y="5963487"/>
                  <a:pt x="8682318" y="5963487"/>
                </a:cubicBezTo>
                <a:cubicBezTo>
                  <a:pt x="8684194" y="5963487"/>
                  <a:pt x="8686069" y="5963487"/>
                  <a:pt x="8687007" y="5963487"/>
                </a:cubicBezTo>
                <a:cubicBezTo>
                  <a:pt x="8687944" y="5963487"/>
                  <a:pt x="8688882" y="5962548"/>
                  <a:pt x="8689820" y="5962548"/>
                </a:cubicBezTo>
                <a:cubicBezTo>
                  <a:pt x="8689820" y="5962548"/>
                  <a:pt x="8690757" y="5961609"/>
                  <a:pt x="8690757" y="5961609"/>
                </a:cubicBezTo>
                <a:cubicBezTo>
                  <a:pt x="8690757" y="5960671"/>
                  <a:pt x="8690757" y="5960671"/>
                  <a:pt x="8690757" y="5959732"/>
                </a:cubicBezTo>
                <a:lnTo>
                  <a:pt x="8690757" y="5893088"/>
                </a:lnTo>
                <a:cubicBezTo>
                  <a:pt x="8695446" y="5886518"/>
                  <a:pt x="8700134" y="5881825"/>
                  <a:pt x="8704822" y="5879009"/>
                </a:cubicBezTo>
                <a:cubicBezTo>
                  <a:pt x="8709511" y="5876193"/>
                  <a:pt x="8713261" y="5874315"/>
                  <a:pt x="8717950" y="5874315"/>
                </a:cubicBezTo>
                <a:cubicBezTo>
                  <a:pt x="8721700" y="5874315"/>
                  <a:pt x="8724513" y="5875254"/>
                  <a:pt x="8727326" y="5876193"/>
                </a:cubicBezTo>
                <a:cubicBezTo>
                  <a:pt x="8730139" y="5878070"/>
                  <a:pt x="8732015" y="5879947"/>
                  <a:pt x="8733890" y="5881825"/>
                </a:cubicBezTo>
                <a:cubicBezTo>
                  <a:pt x="8735765" y="5883702"/>
                  <a:pt x="8736703" y="5886518"/>
                  <a:pt x="8737641" y="5890272"/>
                </a:cubicBezTo>
                <a:cubicBezTo>
                  <a:pt x="8738578" y="5894027"/>
                  <a:pt x="8738578" y="5897782"/>
                  <a:pt x="8738578" y="5903413"/>
                </a:cubicBezTo>
                <a:lnTo>
                  <a:pt x="8738578" y="5958794"/>
                </a:lnTo>
                <a:cubicBezTo>
                  <a:pt x="8738578" y="5959732"/>
                  <a:pt x="8738578" y="5960671"/>
                  <a:pt x="8738578" y="5960671"/>
                </a:cubicBezTo>
                <a:cubicBezTo>
                  <a:pt x="8738578" y="5960671"/>
                  <a:pt x="8738578" y="5960671"/>
                  <a:pt x="8739516" y="5961609"/>
                </a:cubicBezTo>
                <a:cubicBezTo>
                  <a:pt x="8740454" y="5962548"/>
                  <a:pt x="8741391" y="5962548"/>
                  <a:pt x="8742329" y="5962548"/>
                </a:cubicBezTo>
                <a:cubicBezTo>
                  <a:pt x="8744204" y="5962548"/>
                  <a:pt x="8745142" y="5962548"/>
                  <a:pt x="8747017" y="5962548"/>
                </a:cubicBezTo>
                <a:cubicBezTo>
                  <a:pt x="8747955" y="5962548"/>
                  <a:pt x="8749830" y="5962548"/>
                  <a:pt x="8750768" y="5962548"/>
                </a:cubicBezTo>
                <a:cubicBezTo>
                  <a:pt x="8751706" y="5962548"/>
                  <a:pt x="8753581" y="5961609"/>
                  <a:pt x="8753581" y="5961609"/>
                </a:cubicBezTo>
                <a:cubicBezTo>
                  <a:pt x="8753581" y="5961609"/>
                  <a:pt x="8754519" y="5960671"/>
                  <a:pt x="8754519" y="5960671"/>
                </a:cubicBezTo>
                <a:cubicBezTo>
                  <a:pt x="8754519" y="5959732"/>
                  <a:pt x="8754519" y="5959732"/>
                  <a:pt x="8754519" y="5958794"/>
                </a:cubicBezTo>
                <a:lnTo>
                  <a:pt x="8755456" y="5958794"/>
                </a:lnTo>
                <a:lnTo>
                  <a:pt x="8755456" y="5899659"/>
                </a:lnTo>
                <a:cubicBezTo>
                  <a:pt x="8755456" y="5893088"/>
                  <a:pt x="8754519" y="5887456"/>
                  <a:pt x="8753581" y="5882763"/>
                </a:cubicBezTo>
                <a:cubicBezTo>
                  <a:pt x="8752643" y="5878070"/>
                  <a:pt x="8750768" y="5874315"/>
                  <a:pt x="8747955" y="5870561"/>
                </a:cubicBezTo>
                <a:cubicBezTo>
                  <a:pt x="8745142" y="5866806"/>
                  <a:pt x="8742329" y="5863990"/>
                  <a:pt x="8737641" y="5862113"/>
                </a:cubicBezTo>
                <a:cubicBezTo>
                  <a:pt x="8732952" y="5860236"/>
                  <a:pt x="8728264" y="5859297"/>
                  <a:pt x="8721700" y="5859297"/>
                </a:cubicBezTo>
                <a:close/>
                <a:moveTo>
                  <a:pt x="8608243" y="5859297"/>
                </a:moveTo>
                <a:cubicBezTo>
                  <a:pt x="8602617" y="5859297"/>
                  <a:pt x="8597929" y="5860236"/>
                  <a:pt x="8592303" y="5863052"/>
                </a:cubicBezTo>
                <a:cubicBezTo>
                  <a:pt x="8586677" y="5865868"/>
                  <a:pt x="8581989" y="5870561"/>
                  <a:pt x="8576363" y="5876193"/>
                </a:cubicBezTo>
                <a:lnTo>
                  <a:pt x="8576363" y="5863990"/>
                </a:lnTo>
                <a:cubicBezTo>
                  <a:pt x="8576363" y="5863052"/>
                  <a:pt x="8576363" y="5862113"/>
                  <a:pt x="8576363" y="5862113"/>
                </a:cubicBezTo>
                <a:cubicBezTo>
                  <a:pt x="8576363" y="5862113"/>
                  <a:pt x="8576363" y="5862113"/>
                  <a:pt x="8575425" y="5861174"/>
                </a:cubicBezTo>
                <a:cubicBezTo>
                  <a:pt x="8574488" y="5860236"/>
                  <a:pt x="8573550" y="5860236"/>
                  <a:pt x="8572612" y="5860236"/>
                </a:cubicBezTo>
                <a:cubicBezTo>
                  <a:pt x="8571674" y="5860236"/>
                  <a:pt x="8570737" y="5860236"/>
                  <a:pt x="8568861" y="5860236"/>
                </a:cubicBezTo>
                <a:cubicBezTo>
                  <a:pt x="8566986" y="5860236"/>
                  <a:pt x="8566048" y="5860236"/>
                  <a:pt x="8565111" y="5860236"/>
                </a:cubicBezTo>
                <a:cubicBezTo>
                  <a:pt x="8564173" y="5860236"/>
                  <a:pt x="8563235" y="5861174"/>
                  <a:pt x="8562298" y="5861174"/>
                </a:cubicBezTo>
                <a:cubicBezTo>
                  <a:pt x="8562298" y="5861174"/>
                  <a:pt x="8561360" y="5862113"/>
                  <a:pt x="8561360" y="5862113"/>
                </a:cubicBezTo>
                <a:cubicBezTo>
                  <a:pt x="8561360" y="5863052"/>
                  <a:pt x="8561360" y="5863052"/>
                  <a:pt x="8561360" y="5863990"/>
                </a:cubicBezTo>
                <a:lnTo>
                  <a:pt x="8561360" y="5959732"/>
                </a:lnTo>
                <a:cubicBezTo>
                  <a:pt x="8561360" y="5960671"/>
                  <a:pt x="8561360" y="5961609"/>
                  <a:pt x="8561360" y="5961609"/>
                </a:cubicBezTo>
                <a:cubicBezTo>
                  <a:pt x="8561360" y="5961609"/>
                  <a:pt x="8561360" y="5961609"/>
                  <a:pt x="8562298" y="5962548"/>
                </a:cubicBezTo>
                <a:cubicBezTo>
                  <a:pt x="8563235" y="5963487"/>
                  <a:pt x="8564173" y="5963487"/>
                  <a:pt x="8565111" y="5963487"/>
                </a:cubicBezTo>
                <a:cubicBezTo>
                  <a:pt x="8566048" y="5963487"/>
                  <a:pt x="8566986" y="5963487"/>
                  <a:pt x="8568861" y="5963487"/>
                </a:cubicBezTo>
                <a:cubicBezTo>
                  <a:pt x="8570737" y="5963487"/>
                  <a:pt x="8572612" y="5963487"/>
                  <a:pt x="8573550" y="5963487"/>
                </a:cubicBezTo>
                <a:cubicBezTo>
                  <a:pt x="8574488" y="5963487"/>
                  <a:pt x="8575425" y="5962548"/>
                  <a:pt x="8576363" y="5962548"/>
                </a:cubicBezTo>
                <a:cubicBezTo>
                  <a:pt x="8576363" y="5962548"/>
                  <a:pt x="8577300" y="5961609"/>
                  <a:pt x="8577300" y="5961609"/>
                </a:cubicBezTo>
                <a:cubicBezTo>
                  <a:pt x="8577300" y="5960671"/>
                  <a:pt x="8577300" y="5960671"/>
                  <a:pt x="8577300" y="5959732"/>
                </a:cubicBezTo>
                <a:lnTo>
                  <a:pt x="8577300" y="5893088"/>
                </a:lnTo>
                <a:cubicBezTo>
                  <a:pt x="8581989" y="5886518"/>
                  <a:pt x="8586677" y="5881825"/>
                  <a:pt x="8591365" y="5879009"/>
                </a:cubicBezTo>
                <a:cubicBezTo>
                  <a:pt x="8596054" y="5876193"/>
                  <a:pt x="8599804" y="5874315"/>
                  <a:pt x="8604493" y="5874315"/>
                </a:cubicBezTo>
                <a:cubicBezTo>
                  <a:pt x="8608243" y="5874315"/>
                  <a:pt x="8611056" y="5875254"/>
                  <a:pt x="8613869" y="5876193"/>
                </a:cubicBezTo>
                <a:cubicBezTo>
                  <a:pt x="8616682" y="5878070"/>
                  <a:pt x="8618558" y="5879947"/>
                  <a:pt x="8620433" y="5881825"/>
                </a:cubicBezTo>
                <a:cubicBezTo>
                  <a:pt x="8622308" y="5883702"/>
                  <a:pt x="8623246" y="5886518"/>
                  <a:pt x="8624184" y="5890272"/>
                </a:cubicBezTo>
                <a:cubicBezTo>
                  <a:pt x="8625121" y="5894027"/>
                  <a:pt x="8625121" y="5897782"/>
                  <a:pt x="8625121" y="5903413"/>
                </a:cubicBezTo>
                <a:lnTo>
                  <a:pt x="8625121" y="5958794"/>
                </a:lnTo>
                <a:cubicBezTo>
                  <a:pt x="8625121" y="5959732"/>
                  <a:pt x="8625121" y="5960671"/>
                  <a:pt x="8625121" y="5960671"/>
                </a:cubicBezTo>
                <a:cubicBezTo>
                  <a:pt x="8625121" y="5960671"/>
                  <a:pt x="8625121" y="5960671"/>
                  <a:pt x="8626059" y="5961609"/>
                </a:cubicBezTo>
                <a:cubicBezTo>
                  <a:pt x="8626997" y="5962548"/>
                  <a:pt x="8627934" y="5962548"/>
                  <a:pt x="8628872" y="5962548"/>
                </a:cubicBezTo>
                <a:cubicBezTo>
                  <a:pt x="8630747" y="5962548"/>
                  <a:pt x="8631685" y="5962548"/>
                  <a:pt x="8633560" y="5962548"/>
                </a:cubicBezTo>
                <a:cubicBezTo>
                  <a:pt x="8634498" y="5962548"/>
                  <a:pt x="8636373" y="5962548"/>
                  <a:pt x="8637311" y="5962548"/>
                </a:cubicBezTo>
                <a:cubicBezTo>
                  <a:pt x="8638249" y="5962548"/>
                  <a:pt x="8640124" y="5961609"/>
                  <a:pt x="8640124" y="5961609"/>
                </a:cubicBezTo>
                <a:cubicBezTo>
                  <a:pt x="8640124" y="5961609"/>
                  <a:pt x="8641062" y="5960671"/>
                  <a:pt x="8641062" y="5960671"/>
                </a:cubicBezTo>
                <a:cubicBezTo>
                  <a:pt x="8641062" y="5959732"/>
                  <a:pt x="8641062" y="5959732"/>
                  <a:pt x="8641062" y="5958794"/>
                </a:cubicBezTo>
                <a:lnTo>
                  <a:pt x="8641999" y="5958794"/>
                </a:lnTo>
                <a:lnTo>
                  <a:pt x="8641999" y="5899659"/>
                </a:lnTo>
                <a:cubicBezTo>
                  <a:pt x="8641999" y="5893088"/>
                  <a:pt x="8641062" y="5887456"/>
                  <a:pt x="8640124" y="5882763"/>
                </a:cubicBezTo>
                <a:cubicBezTo>
                  <a:pt x="8639186" y="5878070"/>
                  <a:pt x="8637311" y="5874315"/>
                  <a:pt x="8634498" y="5870561"/>
                </a:cubicBezTo>
                <a:cubicBezTo>
                  <a:pt x="8631685" y="5866806"/>
                  <a:pt x="8628872" y="5863990"/>
                  <a:pt x="8624184" y="5862113"/>
                </a:cubicBezTo>
                <a:cubicBezTo>
                  <a:pt x="8619495" y="5860236"/>
                  <a:pt x="8614807" y="5859297"/>
                  <a:pt x="8608243" y="5859297"/>
                </a:cubicBezTo>
                <a:close/>
                <a:moveTo>
                  <a:pt x="8235990" y="5859297"/>
                </a:moveTo>
                <a:cubicBezTo>
                  <a:pt x="8230364" y="5859297"/>
                  <a:pt x="8225676" y="5859297"/>
                  <a:pt x="8220988" y="5861174"/>
                </a:cubicBezTo>
                <a:cubicBezTo>
                  <a:pt x="8216299" y="5863052"/>
                  <a:pt x="8212549" y="5864929"/>
                  <a:pt x="8209736" y="5867745"/>
                </a:cubicBezTo>
                <a:cubicBezTo>
                  <a:pt x="8206923" y="5870561"/>
                  <a:pt x="8205047" y="5873377"/>
                  <a:pt x="8203172" y="5877131"/>
                </a:cubicBezTo>
                <a:cubicBezTo>
                  <a:pt x="8202234" y="5879947"/>
                  <a:pt x="8201297" y="5883702"/>
                  <a:pt x="8201297" y="5887456"/>
                </a:cubicBezTo>
                <a:cubicBezTo>
                  <a:pt x="8201297" y="5892150"/>
                  <a:pt x="8201297" y="5895904"/>
                  <a:pt x="8203172" y="5898720"/>
                </a:cubicBezTo>
                <a:cubicBezTo>
                  <a:pt x="8205047" y="5901536"/>
                  <a:pt x="8206923" y="5904352"/>
                  <a:pt x="8208798" y="5906229"/>
                </a:cubicBezTo>
                <a:cubicBezTo>
                  <a:pt x="8210673" y="5908107"/>
                  <a:pt x="8213486" y="5909984"/>
                  <a:pt x="8216299" y="5911861"/>
                </a:cubicBezTo>
                <a:cubicBezTo>
                  <a:pt x="8219112" y="5912800"/>
                  <a:pt x="8221925" y="5914677"/>
                  <a:pt x="8224738" y="5915616"/>
                </a:cubicBezTo>
                <a:cubicBezTo>
                  <a:pt x="8227551" y="5917493"/>
                  <a:pt x="8230364" y="5918432"/>
                  <a:pt x="8233177" y="5919370"/>
                </a:cubicBezTo>
                <a:cubicBezTo>
                  <a:pt x="8235990" y="5920309"/>
                  <a:pt x="8237866" y="5922186"/>
                  <a:pt x="8240679" y="5923125"/>
                </a:cubicBezTo>
                <a:cubicBezTo>
                  <a:pt x="8243492" y="5924064"/>
                  <a:pt x="8245367" y="5925941"/>
                  <a:pt x="8246305" y="5927818"/>
                </a:cubicBezTo>
                <a:cubicBezTo>
                  <a:pt x="8247242" y="5929695"/>
                  <a:pt x="8248180" y="5931573"/>
                  <a:pt x="8248180" y="5934389"/>
                </a:cubicBezTo>
                <a:cubicBezTo>
                  <a:pt x="8248180" y="5937205"/>
                  <a:pt x="8247242" y="5939082"/>
                  <a:pt x="8246305" y="5940959"/>
                </a:cubicBezTo>
                <a:cubicBezTo>
                  <a:pt x="8245367" y="5942837"/>
                  <a:pt x="8244429" y="5944714"/>
                  <a:pt x="8242554" y="5945652"/>
                </a:cubicBezTo>
                <a:cubicBezTo>
                  <a:pt x="8240679" y="5946591"/>
                  <a:pt x="8238803" y="5947530"/>
                  <a:pt x="8235990" y="5948468"/>
                </a:cubicBezTo>
                <a:cubicBezTo>
                  <a:pt x="8233177" y="5949407"/>
                  <a:pt x="8230364" y="5949407"/>
                  <a:pt x="8227551" y="5949407"/>
                </a:cubicBezTo>
                <a:cubicBezTo>
                  <a:pt x="8223801" y="5949407"/>
                  <a:pt x="8220050" y="5948468"/>
                  <a:pt x="8217237" y="5947530"/>
                </a:cubicBezTo>
                <a:cubicBezTo>
                  <a:pt x="8214424" y="5946591"/>
                  <a:pt x="8211611" y="5945652"/>
                  <a:pt x="8209736" y="5944714"/>
                </a:cubicBezTo>
                <a:cubicBezTo>
                  <a:pt x="8207860" y="5943775"/>
                  <a:pt x="8205985" y="5942837"/>
                  <a:pt x="8204110" y="5941898"/>
                </a:cubicBezTo>
                <a:cubicBezTo>
                  <a:pt x="8202234" y="5940959"/>
                  <a:pt x="8201297" y="5940021"/>
                  <a:pt x="8200359" y="5940021"/>
                </a:cubicBezTo>
                <a:cubicBezTo>
                  <a:pt x="8200359" y="5940021"/>
                  <a:pt x="8199421" y="5940021"/>
                  <a:pt x="8199421" y="5940021"/>
                </a:cubicBezTo>
                <a:cubicBezTo>
                  <a:pt x="8199421" y="5940021"/>
                  <a:pt x="8199421" y="5940959"/>
                  <a:pt x="8198484" y="5940959"/>
                </a:cubicBezTo>
                <a:cubicBezTo>
                  <a:pt x="8197546" y="5940959"/>
                  <a:pt x="8197546" y="5941898"/>
                  <a:pt x="8197546" y="5942837"/>
                </a:cubicBezTo>
                <a:cubicBezTo>
                  <a:pt x="8197546" y="5943775"/>
                  <a:pt x="8197546" y="5945652"/>
                  <a:pt x="8197546" y="5946591"/>
                </a:cubicBezTo>
                <a:cubicBezTo>
                  <a:pt x="8197546" y="5949407"/>
                  <a:pt x="8198484" y="5951284"/>
                  <a:pt x="8198484" y="5952223"/>
                </a:cubicBezTo>
                <a:cubicBezTo>
                  <a:pt x="8199421" y="5953162"/>
                  <a:pt x="8199421" y="5954100"/>
                  <a:pt x="8200359" y="5955039"/>
                </a:cubicBezTo>
                <a:cubicBezTo>
                  <a:pt x="8201297" y="5955978"/>
                  <a:pt x="8202234" y="5956916"/>
                  <a:pt x="8204110" y="5957855"/>
                </a:cubicBezTo>
                <a:cubicBezTo>
                  <a:pt x="8205985" y="5958794"/>
                  <a:pt x="8207860" y="5959732"/>
                  <a:pt x="8210673" y="5960671"/>
                </a:cubicBezTo>
                <a:cubicBezTo>
                  <a:pt x="8213486" y="5961609"/>
                  <a:pt x="8216299" y="5961609"/>
                  <a:pt x="8219112" y="5962548"/>
                </a:cubicBezTo>
                <a:cubicBezTo>
                  <a:pt x="8221925" y="5963487"/>
                  <a:pt x="8224738" y="5963487"/>
                  <a:pt x="8228489" y="5963487"/>
                </a:cubicBezTo>
                <a:cubicBezTo>
                  <a:pt x="8234115" y="5963487"/>
                  <a:pt x="8238803" y="5962548"/>
                  <a:pt x="8243492" y="5961609"/>
                </a:cubicBezTo>
                <a:cubicBezTo>
                  <a:pt x="8248180" y="5960671"/>
                  <a:pt x="8251931" y="5958794"/>
                  <a:pt x="8255681" y="5955978"/>
                </a:cubicBezTo>
                <a:cubicBezTo>
                  <a:pt x="8258494" y="5953162"/>
                  <a:pt x="8261307" y="5950346"/>
                  <a:pt x="8263183" y="5946591"/>
                </a:cubicBezTo>
                <a:cubicBezTo>
                  <a:pt x="8265058" y="5942837"/>
                  <a:pt x="8265996" y="5938143"/>
                  <a:pt x="8265996" y="5933450"/>
                </a:cubicBezTo>
                <a:cubicBezTo>
                  <a:pt x="8265996" y="5928757"/>
                  <a:pt x="8265058" y="5925941"/>
                  <a:pt x="8264120" y="5922186"/>
                </a:cubicBezTo>
                <a:cubicBezTo>
                  <a:pt x="8262245" y="5919370"/>
                  <a:pt x="8260370" y="5916554"/>
                  <a:pt x="8258494" y="5914677"/>
                </a:cubicBezTo>
                <a:cubicBezTo>
                  <a:pt x="8256619" y="5911861"/>
                  <a:pt x="8253806" y="5910923"/>
                  <a:pt x="8250993" y="5909045"/>
                </a:cubicBezTo>
                <a:cubicBezTo>
                  <a:pt x="8248180" y="5908107"/>
                  <a:pt x="8245367" y="5907168"/>
                  <a:pt x="8242554" y="5905291"/>
                </a:cubicBezTo>
                <a:cubicBezTo>
                  <a:pt x="8239741" y="5903413"/>
                  <a:pt x="8236928" y="5902475"/>
                  <a:pt x="8234115" y="5901536"/>
                </a:cubicBezTo>
                <a:cubicBezTo>
                  <a:pt x="8231302" y="5900597"/>
                  <a:pt x="8229427" y="5898720"/>
                  <a:pt x="8226614" y="5897782"/>
                </a:cubicBezTo>
                <a:cubicBezTo>
                  <a:pt x="8223801" y="5896843"/>
                  <a:pt x="8221925" y="5894966"/>
                  <a:pt x="8220988" y="5893088"/>
                </a:cubicBezTo>
                <a:cubicBezTo>
                  <a:pt x="8220050" y="5891211"/>
                  <a:pt x="8219112" y="5889334"/>
                  <a:pt x="8219112" y="5886518"/>
                </a:cubicBezTo>
                <a:cubicBezTo>
                  <a:pt x="8219112" y="5884640"/>
                  <a:pt x="8219112" y="5882763"/>
                  <a:pt x="8220050" y="5880886"/>
                </a:cubicBezTo>
                <a:cubicBezTo>
                  <a:pt x="8220050" y="5879009"/>
                  <a:pt x="8220988" y="5877131"/>
                  <a:pt x="8222863" y="5876193"/>
                </a:cubicBezTo>
                <a:cubicBezTo>
                  <a:pt x="8224738" y="5875254"/>
                  <a:pt x="8226614" y="5874315"/>
                  <a:pt x="8228489" y="5873377"/>
                </a:cubicBezTo>
                <a:cubicBezTo>
                  <a:pt x="8230364" y="5872438"/>
                  <a:pt x="8233177" y="5872438"/>
                  <a:pt x="8235990" y="5872438"/>
                </a:cubicBezTo>
                <a:cubicBezTo>
                  <a:pt x="8238803" y="5872438"/>
                  <a:pt x="8241616" y="5872438"/>
                  <a:pt x="8244429" y="5873377"/>
                </a:cubicBezTo>
                <a:cubicBezTo>
                  <a:pt x="8247242" y="5874315"/>
                  <a:pt x="8249118" y="5875254"/>
                  <a:pt x="8250993" y="5876193"/>
                </a:cubicBezTo>
                <a:cubicBezTo>
                  <a:pt x="8252868" y="5877131"/>
                  <a:pt x="8254744" y="5878070"/>
                  <a:pt x="8255681" y="5879009"/>
                </a:cubicBezTo>
                <a:cubicBezTo>
                  <a:pt x="8256619" y="5879947"/>
                  <a:pt x="8257557" y="5879947"/>
                  <a:pt x="8258494" y="5879947"/>
                </a:cubicBezTo>
                <a:cubicBezTo>
                  <a:pt x="8258494" y="5879947"/>
                  <a:pt x="8259432" y="5879947"/>
                  <a:pt x="8259432" y="5879947"/>
                </a:cubicBezTo>
                <a:cubicBezTo>
                  <a:pt x="8259432" y="5879947"/>
                  <a:pt x="8260370" y="5879947"/>
                  <a:pt x="8260370" y="5879009"/>
                </a:cubicBezTo>
                <a:cubicBezTo>
                  <a:pt x="8261307" y="5879009"/>
                  <a:pt x="8261307" y="5878070"/>
                  <a:pt x="8261307" y="5877131"/>
                </a:cubicBezTo>
                <a:cubicBezTo>
                  <a:pt x="8261307" y="5876193"/>
                  <a:pt x="8261307" y="5875254"/>
                  <a:pt x="8261307" y="5874315"/>
                </a:cubicBezTo>
                <a:cubicBezTo>
                  <a:pt x="8261307" y="5873377"/>
                  <a:pt x="8261307" y="5872438"/>
                  <a:pt x="8261307" y="5871499"/>
                </a:cubicBezTo>
                <a:cubicBezTo>
                  <a:pt x="8261307" y="5870561"/>
                  <a:pt x="8261307" y="5870561"/>
                  <a:pt x="8261307" y="5869622"/>
                </a:cubicBezTo>
                <a:cubicBezTo>
                  <a:pt x="8260370" y="5868683"/>
                  <a:pt x="8260370" y="5867745"/>
                  <a:pt x="8260370" y="5867745"/>
                </a:cubicBezTo>
                <a:cubicBezTo>
                  <a:pt x="8259432" y="5866806"/>
                  <a:pt x="8259432" y="5866806"/>
                  <a:pt x="8258494" y="5865868"/>
                </a:cubicBezTo>
                <a:cubicBezTo>
                  <a:pt x="8258494" y="5864929"/>
                  <a:pt x="8257557" y="5864929"/>
                  <a:pt x="8255681" y="5863990"/>
                </a:cubicBezTo>
                <a:cubicBezTo>
                  <a:pt x="8253806" y="5863052"/>
                  <a:pt x="8251931" y="5863052"/>
                  <a:pt x="8250055" y="5862113"/>
                </a:cubicBezTo>
                <a:cubicBezTo>
                  <a:pt x="8248180" y="5861174"/>
                  <a:pt x="8246305" y="5860236"/>
                  <a:pt x="8243492" y="5860236"/>
                </a:cubicBezTo>
                <a:cubicBezTo>
                  <a:pt x="8240679" y="5859297"/>
                  <a:pt x="8238803" y="5859297"/>
                  <a:pt x="8235990" y="5859297"/>
                </a:cubicBezTo>
                <a:close/>
                <a:moveTo>
                  <a:pt x="7985633" y="5859297"/>
                </a:moveTo>
                <a:cubicBezTo>
                  <a:pt x="7979069" y="5859297"/>
                  <a:pt x="7972506" y="5860236"/>
                  <a:pt x="7966880" y="5863052"/>
                </a:cubicBezTo>
                <a:cubicBezTo>
                  <a:pt x="7961254" y="5864929"/>
                  <a:pt x="7956565" y="5868683"/>
                  <a:pt x="7952815" y="5873377"/>
                </a:cubicBezTo>
                <a:cubicBezTo>
                  <a:pt x="7948126" y="5878070"/>
                  <a:pt x="7945313" y="5883702"/>
                  <a:pt x="7943438" y="5890272"/>
                </a:cubicBezTo>
                <a:cubicBezTo>
                  <a:pt x="7941563" y="5895904"/>
                  <a:pt x="7940625" y="5903413"/>
                  <a:pt x="7940625" y="5911861"/>
                </a:cubicBezTo>
                <a:cubicBezTo>
                  <a:pt x="7940625" y="5920309"/>
                  <a:pt x="7941563" y="5927818"/>
                  <a:pt x="7943438" y="5934389"/>
                </a:cubicBezTo>
                <a:cubicBezTo>
                  <a:pt x="7946251" y="5940959"/>
                  <a:pt x="7949064" y="5945652"/>
                  <a:pt x="7952815" y="5950346"/>
                </a:cubicBezTo>
                <a:cubicBezTo>
                  <a:pt x="7956565" y="5954100"/>
                  <a:pt x="7962191" y="5957855"/>
                  <a:pt x="7967817" y="5959732"/>
                </a:cubicBezTo>
                <a:cubicBezTo>
                  <a:pt x="7973443" y="5961609"/>
                  <a:pt x="7980944" y="5962548"/>
                  <a:pt x="7988446" y="5962548"/>
                </a:cubicBezTo>
                <a:cubicBezTo>
                  <a:pt x="7993134" y="5962548"/>
                  <a:pt x="7997822" y="5962548"/>
                  <a:pt x="8001573" y="5961609"/>
                </a:cubicBezTo>
                <a:cubicBezTo>
                  <a:pt x="8005324" y="5961609"/>
                  <a:pt x="8009074" y="5960671"/>
                  <a:pt x="8011887" y="5959732"/>
                </a:cubicBezTo>
                <a:cubicBezTo>
                  <a:pt x="8014700" y="5958794"/>
                  <a:pt x="8017514" y="5957855"/>
                  <a:pt x="8019389" y="5956916"/>
                </a:cubicBezTo>
                <a:cubicBezTo>
                  <a:pt x="8021264" y="5955978"/>
                  <a:pt x="8023139" y="5955039"/>
                  <a:pt x="8023139" y="5955039"/>
                </a:cubicBezTo>
                <a:cubicBezTo>
                  <a:pt x="8023139" y="5955039"/>
                  <a:pt x="8024077" y="5954100"/>
                  <a:pt x="8024077" y="5954100"/>
                </a:cubicBezTo>
                <a:cubicBezTo>
                  <a:pt x="8025015" y="5953162"/>
                  <a:pt x="8025015" y="5953162"/>
                  <a:pt x="8025015" y="5952223"/>
                </a:cubicBezTo>
                <a:cubicBezTo>
                  <a:pt x="8025015" y="5951284"/>
                  <a:pt x="8025015" y="5951284"/>
                  <a:pt x="8025015" y="5950346"/>
                </a:cubicBezTo>
                <a:cubicBezTo>
                  <a:pt x="8025015" y="5949407"/>
                  <a:pt x="8025015" y="5948468"/>
                  <a:pt x="8025015" y="5947530"/>
                </a:cubicBezTo>
                <a:cubicBezTo>
                  <a:pt x="8025015" y="5946591"/>
                  <a:pt x="8025015" y="5945652"/>
                  <a:pt x="8025015" y="5944714"/>
                </a:cubicBezTo>
                <a:cubicBezTo>
                  <a:pt x="8024077" y="5943775"/>
                  <a:pt x="8024077" y="5943775"/>
                  <a:pt x="8024077" y="5942837"/>
                </a:cubicBezTo>
                <a:cubicBezTo>
                  <a:pt x="8024077" y="5942837"/>
                  <a:pt x="8023139" y="5941898"/>
                  <a:pt x="8023139" y="5941898"/>
                </a:cubicBezTo>
                <a:cubicBezTo>
                  <a:pt x="8023139" y="5941898"/>
                  <a:pt x="8023139" y="5941898"/>
                  <a:pt x="8022202" y="5941898"/>
                </a:cubicBezTo>
                <a:cubicBezTo>
                  <a:pt x="8021264" y="5941898"/>
                  <a:pt x="8020327" y="5941898"/>
                  <a:pt x="8018451" y="5942837"/>
                </a:cubicBezTo>
                <a:cubicBezTo>
                  <a:pt x="8016576" y="5943775"/>
                  <a:pt x="8014700" y="5944714"/>
                  <a:pt x="8011887" y="5945652"/>
                </a:cubicBezTo>
                <a:cubicBezTo>
                  <a:pt x="8009074" y="5946591"/>
                  <a:pt x="8006262" y="5947530"/>
                  <a:pt x="8002511" y="5948468"/>
                </a:cubicBezTo>
                <a:cubicBezTo>
                  <a:pt x="7998760" y="5949407"/>
                  <a:pt x="7995009" y="5949407"/>
                  <a:pt x="7990321" y="5949407"/>
                </a:cubicBezTo>
                <a:cubicBezTo>
                  <a:pt x="7984695" y="5949407"/>
                  <a:pt x="7980007" y="5948468"/>
                  <a:pt x="7976256" y="5946591"/>
                </a:cubicBezTo>
                <a:cubicBezTo>
                  <a:pt x="7972506" y="5945652"/>
                  <a:pt x="7969693" y="5943775"/>
                  <a:pt x="7966880" y="5940021"/>
                </a:cubicBezTo>
                <a:cubicBezTo>
                  <a:pt x="7964067" y="5936266"/>
                  <a:pt x="7962191" y="5932511"/>
                  <a:pt x="7961254" y="5928757"/>
                </a:cubicBezTo>
                <a:cubicBezTo>
                  <a:pt x="7960316" y="5925002"/>
                  <a:pt x="7959378" y="5920309"/>
                  <a:pt x="7959378" y="5914677"/>
                </a:cubicBezTo>
                <a:lnTo>
                  <a:pt x="8022202" y="5914677"/>
                </a:lnTo>
                <a:cubicBezTo>
                  <a:pt x="8024077" y="5914677"/>
                  <a:pt x="8025952" y="5913739"/>
                  <a:pt x="8026890" y="5912800"/>
                </a:cubicBezTo>
                <a:cubicBezTo>
                  <a:pt x="8027828" y="5911861"/>
                  <a:pt x="8028765" y="5909984"/>
                  <a:pt x="8028765" y="5907168"/>
                </a:cubicBezTo>
                <a:lnTo>
                  <a:pt x="8027828" y="5907168"/>
                </a:lnTo>
                <a:lnTo>
                  <a:pt x="8027828" y="5904352"/>
                </a:lnTo>
                <a:cubicBezTo>
                  <a:pt x="8027828" y="5897782"/>
                  <a:pt x="8026890" y="5892150"/>
                  <a:pt x="8025015" y="5886518"/>
                </a:cubicBezTo>
                <a:cubicBezTo>
                  <a:pt x="8023139" y="5880886"/>
                  <a:pt x="8021264" y="5876193"/>
                  <a:pt x="8017514" y="5872438"/>
                </a:cubicBezTo>
                <a:cubicBezTo>
                  <a:pt x="8013763" y="5868683"/>
                  <a:pt x="8010012" y="5865868"/>
                  <a:pt x="8004386" y="5863052"/>
                </a:cubicBezTo>
                <a:cubicBezTo>
                  <a:pt x="7999698" y="5860236"/>
                  <a:pt x="7993134" y="5859297"/>
                  <a:pt x="7985633" y="5859297"/>
                </a:cubicBezTo>
                <a:close/>
                <a:moveTo>
                  <a:pt x="7739028" y="5859297"/>
                </a:moveTo>
                <a:cubicBezTo>
                  <a:pt x="7737152" y="5859297"/>
                  <a:pt x="7735277" y="5859297"/>
                  <a:pt x="7733402" y="5860236"/>
                </a:cubicBezTo>
                <a:cubicBezTo>
                  <a:pt x="7731526" y="5861174"/>
                  <a:pt x="7729651" y="5862113"/>
                  <a:pt x="7727776" y="5863052"/>
                </a:cubicBezTo>
                <a:cubicBezTo>
                  <a:pt x="7725900" y="5863990"/>
                  <a:pt x="7723087" y="5865868"/>
                  <a:pt x="7721212" y="5868683"/>
                </a:cubicBezTo>
                <a:cubicBezTo>
                  <a:pt x="7718399" y="5871499"/>
                  <a:pt x="7716524" y="5874315"/>
                  <a:pt x="7713711" y="5878070"/>
                </a:cubicBezTo>
                <a:lnTo>
                  <a:pt x="7713711" y="5863990"/>
                </a:lnTo>
                <a:cubicBezTo>
                  <a:pt x="7713711" y="5863052"/>
                  <a:pt x="7713711" y="5862113"/>
                  <a:pt x="7713711" y="5862113"/>
                </a:cubicBezTo>
                <a:cubicBezTo>
                  <a:pt x="7713711" y="5862113"/>
                  <a:pt x="7713711" y="5862113"/>
                  <a:pt x="7712773" y="5861174"/>
                </a:cubicBezTo>
                <a:cubicBezTo>
                  <a:pt x="7711835" y="5860236"/>
                  <a:pt x="7710898" y="5860236"/>
                  <a:pt x="7709960" y="5860236"/>
                </a:cubicBezTo>
                <a:cubicBezTo>
                  <a:pt x="7709022" y="5860236"/>
                  <a:pt x="7708085" y="5860236"/>
                  <a:pt x="7706209" y="5860236"/>
                </a:cubicBezTo>
                <a:cubicBezTo>
                  <a:pt x="7704334" y="5860236"/>
                  <a:pt x="7703396" y="5860236"/>
                  <a:pt x="7702459" y="5860236"/>
                </a:cubicBezTo>
                <a:cubicBezTo>
                  <a:pt x="7701521" y="5860236"/>
                  <a:pt x="7700583" y="5861174"/>
                  <a:pt x="7699646" y="5861174"/>
                </a:cubicBezTo>
                <a:cubicBezTo>
                  <a:pt x="7699646" y="5861174"/>
                  <a:pt x="7698708" y="5862113"/>
                  <a:pt x="7698708" y="5862113"/>
                </a:cubicBezTo>
                <a:cubicBezTo>
                  <a:pt x="7698708" y="5863052"/>
                  <a:pt x="7698708" y="5863052"/>
                  <a:pt x="7698708" y="5863990"/>
                </a:cubicBezTo>
                <a:lnTo>
                  <a:pt x="7698708" y="5959732"/>
                </a:lnTo>
                <a:cubicBezTo>
                  <a:pt x="7698708" y="5960671"/>
                  <a:pt x="7698708" y="5961609"/>
                  <a:pt x="7698708" y="5961609"/>
                </a:cubicBezTo>
                <a:cubicBezTo>
                  <a:pt x="7698708" y="5961609"/>
                  <a:pt x="7698708" y="5961609"/>
                  <a:pt x="7699646" y="5962548"/>
                </a:cubicBezTo>
                <a:cubicBezTo>
                  <a:pt x="7700583" y="5963487"/>
                  <a:pt x="7701521" y="5963487"/>
                  <a:pt x="7702459" y="5963487"/>
                </a:cubicBezTo>
                <a:cubicBezTo>
                  <a:pt x="7703396" y="5963487"/>
                  <a:pt x="7704334" y="5963487"/>
                  <a:pt x="7706209" y="5963487"/>
                </a:cubicBezTo>
                <a:cubicBezTo>
                  <a:pt x="7708085" y="5963487"/>
                  <a:pt x="7709960" y="5963487"/>
                  <a:pt x="7710898" y="5963487"/>
                </a:cubicBezTo>
                <a:cubicBezTo>
                  <a:pt x="7711835" y="5963487"/>
                  <a:pt x="7712773" y="5962548"/>
                  <a:pt x="7713711" y="5962548"/>
                </a:cubicBezTo>
                <a:cubicBezTo>
                  <a:pt x="7713711" y="5962548"/>
                  <a:pt x="7714648" y="5961609"/>
                  <a:pt x="7714648" y="5961609"/>
                </a:cubicBezTo>
                <a:cubicBezTo>
                  <a:pt x="7714648" y="5960671"/>
                  <a:pt x="7714648" y="5960671"/>
                  <a:pt x="7714648" y="5959732"/>
                </a:cubicBezTo>
                <a:lnTo>
                  <a:pt x="7714648" y="5896843"/>
                </a:lnTo>
                <a:cubicBezTo>
                  <a:pt x="7716524" y="5893088"/>
                  <a:pt x="7719337" y="5890272"/>
                  <a:pt x="7721212" y="5887456"/>
                </a:cubicBezTo>
                <a:cubicBezTo>
                  <a:pt x="7723087" y="5884640"/>
                  <a:pt x="7724963" y="5882763"/>
                  <a:pt x="7726838" y="5880886"/>
                </a:cubicBezTo>
                <a:cubicBezTo>
                  <a:pt x="7728713" y="5879009"/>
                  <a:pt x="7730589" y="5878070"/>
                  <a:pt x="7732464" y="5877131"/>
                </a:cubicBezTo>
                <a:cubicBezTo>
                  <a:pt x="7734339" y="5876193"/>
                  <a:pt x="7736215" y="5876193"/>
                  <a:pt x="7738090" y="5876193"/>
                </a:cubicBezTo>
                <a:cubicBezTo>
                  <a:pt x="7739028" y="5876193"/>
                  <a:pt x="7740903" y="5876193"/>
                  <a:pt x="7741841" y="5876193"/>
                </a:cubicBezTo>
                <a:cubicBezTo>
                  <a:pt x="7743716" y="5876193"/>
                  <a:pt x="7744654" y="5877131"/>
                  <a:pt x="7745591" y="5877131"/>
                </a:cubicBezTo>
                <a:cubicBezTo>
                  <a:pt x="7746529" y="5877131"/>
                  <a:pt x="7747467" y="5877131"/>
                  <a:pt x="7748404" y="5878070"/>
                </a:cubicBezTo>
                <a:cubicBezTo>
                  <a:pt x="7749342" y="5879009"/>
                  <a:pt x="7750280" y="5879009"/>
                  <a:pt x="7750280" y="5879009"/>
                </a:cubicBezTo>
                <a:cubicBezTo>
                  <a:pt x="7750280" y="5879009"/>
                  <a:pt x="7751217" y="5878070"/>
                  <a:pt x="7751217" y="5878070"/>
                </a:cubicBezTo>
                <a:cubicBezTo>
                  <a:pt x="7751217" y="5878070"/>
                  <a:pt x="7752155" y="5878070"/>
                  <a:pt x="7752155" y="5877131"/>
                </a:cubicBezTo>
                <a:cubicBezTo>
                  <a:pt x="7752155" y="5876193"/>
                  <a:pt x="7752155" y="5875254"/>
                  <a:pt x="7752155" y="5874315"/>
                </a:cubicBezTo>
                <a:cubicBezTo>
                  <a:pt x="7752155" y="5873377"/>
                  <a:pt x="7752155" y="5872438"/>
                  <a:pt x="7752155" y="5870561"/>
                </a:cubicBezTo>
                <a:cubicBezTo>
                  <a:pt x="7752155" y="5868683"/>
                  <a:pt x="7752155" y="5866806"/>
                  <a:pt x="7752155" y="5865868"/>
                </a:cubicBezTo>
                <a:cubicBezTo>
                  <a:pt x="7752155" y="5864929"/>
                  <a:pt x="7752155" y="5864929"/>
                  <a:pt x="7752155" y="5863990"/>
                </a:cubicBezTo>
                <a:cubicBezTo>
                  <a:pt x="7752155" y="5863990"/>
                  <a:pt x="7752155" y="5863052"/>
                  <a:pt x="7752155" y="5863052"/>
                </a:cubicBezTo>
                <a:cubicBezTo>
                  <a:pt x="7752155" y="5863052"/>
                  <a:pt x="7751217" y="5862113"/>
                  <a:pt x="7751217" y="5862113"/>
                </a:cubicBezTo>
                <a:cubicBezTo>
                  <a:pt x="7751217" y="5862113"/>
                  <a:pt x="7750280" y="5861174"/>
                  <a:pt x="7749342" y="5861174"/>
                </a:cubicBezTo>
                <a:cubicBezTo>
                  <a:pt x="7748404" y="5861174"/>
                  <a:pt x="7746529" y="5860236"/>
                  <a:pt x="7745591" y="5860236"/>
                </a:cubicBezTo>
                <a:cubicBezTo>
                  <a:pt x="7744654" y="5859297"/>
                  <a:pt x="7742778" y="5859297"/>
                  <a:pt x="7741841" y="5859297"/>
                </a:cubicBezTo>
                <a:cubicBezTo>
                  <a:pt x="7740903" y="5859297"/>
                  <a:pt x="7739965" y="5859297"/>
                  <a:pt x="7739028" y="5859297"/>
                </a:cubicBezTo>
                <a:close/>
                <a:moveTo>
                  <a:pt x="7569310" y="5859297"/>
                </a:moveTo>
                <a:cubicBezTo>
                  <a:pt x="7563684" y="5859297"/>
                  <a:pt x="7558996" y="5859297"/>
                  <a:pt x="7554308" y="5861174"/>
                </a:cubicBezTo>
                <a:cubicBezTo>
                  <a:pt x="7549619" y="5863052"/>
                  <a:pt x="7545869" y="5864929"/>
                  <a:pt x="7543056" y="5867745"/>
                </a:cubicBezTo>
                <a:cubicBezTo>
                  <a:pt x="7540243" y="5870561"/>
                  <a:pt x="7538367" y="5873377"/>
                  <a:pt x="7536492" y="5877131"/>
                </a:cubicBezTo>
                <a:cubicBezTo>
                  <a:pt x="7535554" y="5879947"/>
                  <a:pt x="7534617" y="5883702"/>
                  <a:pt x="7534617" y="5887456"/>
                </a:cubicBezTo>
                <a:cubicBezTo>
                  <a:pt x="7534617" y="5892150"/>
                  <a:pt x="7534617" y="5895904"/>
                  <a:pt x="7536492" y="5898720"/>
                </a:cubicBezTo>
                <a:cubicBezTo>
                  <a:pt x="7538367" y="5901536"/>
                  <a:pt x="7540243" y="5904352"/>
                  <a:pt x="7542118" y="5906229"/>
                </a:cubicBezTo>
                <a:cubicBezTo>
                  <a:pt x="7543993" y="5908107"/>
                  <a:pt x="7546806" y="5909984"/>
                  <a:pt x="7549619" y="5911861"/>
                </a:cubicBezTo>
                <a:cubicBezTo>
                  <a:pt x="7552432" y="5912800"/>
                  <a:pt x="7555245" y="5914677"/>
                  <a:pt x="7558058" y="5915616"/>
                </a:cubicBezTo>
                <a:cubicBezTo>
                  <a:pt x="7560871" y="5917493"/>
                  <a:pt x="7563684" y="5918432"/>
                  <a:pt x="7566497" y="5919370"/>
                </a:cubicBezTo>
                <a:cubicBezTo>
                  <a:pt x="7569310" y="5920309"/>
                  <a:pt x="7571186" y="5922186"/>
                  <a:pt x="7573999" y="5923125"/>
                </a:cubicBezTo>
                <a:cubicBezTo>
                  <a:pt x="7576812" y="5924064"/>
                  <a:pt x="7578687" y="5925941"/>
                  <a:pt x="7579625" y="5927818"/>
                </a:cubicBezTo>
                <a:cubicBezTo>
                  <a:pt x="7580562" y="5929695"/>
                  <a:pt x="7581500" y="5931573"/>
                  <a:pt x="7581500" y="5934389"/>
                </a:cubicBezTo>
                <a:cubicBezTo>
                  <a:pt x="7581500" y="5937205"/>
                  <a:pt x="7580562" y="5939082"/>
                  <a:pt x="7579625" y="5940959"/>
                </a:cubicBezTo>
                <a:cubicBezTo>
                  <a:pt x="7578687" y="5942837"/>
                  <a:pt x="7577749" y="5944714"/>
                  <a:pt x="7575874" y="5945652"/>
                </a:cubicBezTo>
                <a:cubicBezTo>
                  <a:pt x="7573999" y="5946591"/>
                  <a:pt x="7572123" y="5947530"/>
                  <a:pt x="7569310" y="5948468"/>
                </a:cubicBezTo>
                <a:cubicBezTo>
                  <a:pt x="7566497" y="5949407"/>
                  <a:pt x="7563684" y="5949407"/>
                  <a:pt x="7560871" y="5949407"/>
                </a:cubicBezTo>
                <a:cubicBezTo>
                  <a:pt x="7557121" y="5949407"/>
                  <a:pt x="7553370" y="5948468"/>
                  <a:pt x="7550557" y="5947530"/>
                </a:cubicBezTo>
                <a:cubicBezTo>
                  <a:pt x="7547744" y="5946591"/>
                  <a:pt x="7544931" y="5945652"/>
                  <a:pt x="7543056" y="5944714"/>
                </a:cubicBezTo>
                <a:cubicBezTo>
                  <a:pt x="7541180" y="5943775"/>
                  <a:pt x="7539305" y="5942837"/>
                  <a:pt x="7537430" y="5941898"/>
                </a:cubicBezTo>
                <a:cubicBezTo>
                  <a:pt x="7535554" y="5940959"/>
                  <a:pt x="7534617" y="5940021"/>
                  <a:pt x="7533679" y="5940021"/>
                </a:cubicBezTo>
                <a:cubicBezTo>
                  <a:pt x="7533679" y="5940021"/>
                  <a:pt x="7532741" y="5940021"/>
                  <a:pt x="7532741" y="5940021"/>
                </a:cubicBezTo>
                <a:cubicBezTo>
                  <a:pt x="7532741" y="5940021"/>
                  <a:pt x="7532741" y="5940959"/>
                  <a:pt x="7531804" y="5940959"/>
                </a:cubicBezTo>
                <a:cubicBezTo>
                  <a:pt x="7530866" y="5940959"/>
                  <a:pt x="7530866" y="5941898"/>
                  <a:pt x="7530866" y="5942837"/>
                </a:cubicBezTo>
                <a:cubicBezTo>
                  <a:pt x="7530866" y="5943775"/>
                  <a:pt x="7530866" y="5945652"/>
                  <a:pt x="7530866" y="5946591"/>
                </a:cubicBezTo>
                <a:cubicBezTo>
                  <a:pt x="7530866" y="5949407"/>
                  <a:pt x="7531804" y="5951284"/>
                  <a:pt x="7531804" y="5952223"/>
                </a:cubicBezTo>
                <a:cubicBezTo>
                  <a:pt x="7532741" y="5953162"/>
                  <a:pt x="7532741" y="5954100"/>
                  <a:pt x="7533679" y="5955039"/>
                </a:cubicBezTo>
                <a:cubicBezTo>
                  <a:pt x="7534617" y="5955978"/>
                  <a:pt x="7535554" y="5956916"/>
                  <a:pt x="7537430" y="5957855"/>
                </a:cubicBezTo>
                <a:cubicBezTo>
                  <a:pt x="7539305" y="5958794"/>
                  <a:pt x="7541180" y="5959732"/>
                  <a:pt x="7543993" y="5960671"/>
                </a:cubicBezTo>
                <a:cubicBezTo>
                  <a:pt x="7546806" y="5961609"/>
                  <a:pt x="7549619" y="5961609"/>
                  <a:pt x="7552432" y="5962548"/>
                </a:cubicBezTo>
                <a:cubicBezTo>
                  <a:pt x="7555245" y="5963487"/>
                  <a:pt x="7558058" y="5963487"/>
                  <a:pt x="7561809" y="5963487"/>
                </a:cubicBezTo>
                <a:cubicBezTo>
                  <a:pt x="7567435" y="5963487"/>
                  <a:pt x="7572123" y="5962548"/>
                  <a:pt x="7576812" y="5961609"/>
                </a:cubicBezTo>
                <a:cubicBezTo>
                  <a:pt x="7581500" y="5960671"/>
                  <a:pt x="7585251" y="5958794"/>
                  <a:pt x="7589001" y="5955978"/>
                </a:cubicBezTo>
                <a:cubicBezTo>
                  <a:pt x="7591814" y="5953162"/>
                  <a:pt x="7594627" y="5950346"/>
                  <a:pt x="7596503" y="5946591"/>
                </a:cubicBezTo>
                <a:cubicBezTo>
                  <a:pt x="7598378" y="5942837"/>
                  <a:pt x="7599316" y="5938143"/>
                  <a:pt x="7599316" y="5933450"/>
                </a:cubicBezTo>
                <a:cubicBezTo>
                  <a:pt x="7599316" y="5928757"/>
                  <a:pt x="7599316" y="5925941"/>
                  <a:pt x="7597440" y="5922186"/>
                </a:cubicBezTo>
                <a:cubicBezTo>
                  <a:pt x="7595565" y="5919370"/>
                  <a:pt x="7593690" y="5916554"/>
                  <a:pt x="7591814" y="5914677"/>
                </a:cubicBezTo>
                <a:cubicBezTo>
                  <a:pt x="7589939" y="5911861"/>
                  <a:pt x="7587126" y="5910923"/>
                  <a:pt x="7584313" y="5909045"/>
                </a:cubicBezTo>
                <a:cubicBezTo>
                  <a:pt x="7581500" y="5908107"/>
                  <a:pt x="7578687" y="5907168"/>
                  <a:pt x="7575874" y="5905291"/>
                </a:cubicBezTo>
                <a:cubicBezTo>
                  <a:pt x="7573061" y="5903413"/>
                  <a:pt x="7570248" y="5902475"/>
                  <a:pt x="7567435" y="5901536"/>
                </a:cubicBezTo>
                <a:cubicBezTo>
                  <a:pt x="7564622" y="5900597"/>
                  <a:pt x="7562747" y="5898720"/>
                  <a:pt x="7559934" y="5897782"/>
                </a:cubicBezTo>
                <a:cubicBezTo>
                  <a:pt x="7557121" y="5896843"/>
                  <a:pt x="7555245" y="5894966"/>
                  <a:pt x="7554308" y="5893088"/>
                </a:cubicBezTo>
                <a:cubicBezTo>
                  <a:pt x="7553370" y="5891211"/>
                  <a:pt x="7552432" y="5889334"/>
                  <a:pt x="7552432" y="5886518"/>
                </a:cubicBezTo>
                <a:cubicBezTo>
                  <a:pt x="7552432" y="5884640"/>
                  <a:pt x="7552432" y="5882763"/>
                  <a:pt x="7553370" y="5880886"/>
                </a:cubicBezTo>
                <a:cubicBezTo>
                  <a:pt x="7553370" y="5879009"/>
                  <a:pt x="7554308" y="5877131"/>
                  <a:pt x="7556183" y="5876193"/>
                </a:cubicBezTo>
                <a:cubicBezTo>
                  <a:pt x="7558058" y="5875254"/>
                  <a:pt x="7559934" y="5874315"/>
                  <a:pt x="7561809" y="5873377"/>
                </a:cubicBezTo>
                <a:cubicBezTo>
                  <a:pt x="7563684" y="5872438"/>
                  <a:pt x="7566497" y="5872438"/>
                  <a:pt x="7569310" y="5872438"/>
                </a:cubicBezTo>
                <a:cubicBezTo>
                  <a:pt x="7572123" y="5872438"/>
                  <a:pt x="7574936" y="5872438"/>
                  <a:pt x="7577749" y="5873377"/>
                </a:cubicBezTo>
                <a:cubicBezTo>
                  <a:pt x="7580562" y="5874315"/>
                  <a:pt x="7582438" y="5875254"/>
                  <a:pt x="7584313" y="5876193"/>
                </a:cubicBezTo>
                <a:cubicBezTo>
                  <a:pt x="7586188" y="5877131"/>
                  <a:pt x="7588064" y="5878070"/>
                  <a:pt x="7589001" y="5879009"/>
                </a:cubicBezTo>
                <a:cubicBezTo>
                  <a:pt x="7589939" y="5879947"/>
                  <a:pt x="7590877" y="5879947"/>
                  <a:pt x="7591814" y="5879947"/>
                </a:cubicBezTo>
                <a:cubicBezTo>
                  <a:pt x="7591814" y="5879947"/>
                  <a:pt x="7592752" y="5879947"/>
                  <a:pt x="7592752" y="5879947"/>
                </a:cubicBezTo>
                <a:cubicBezTo>
                  <a:pt x="7592752" y="5879947"/>
                  <a:pt x="7593690" y="5879947"/>
                  <a:pt x="7593690" y="5879009"/>
                </a:cubicBezTo>
                <a:cubicBezTo>
                  <a:pt x="7594627" y="5879009"/>
                  <a:pt x="7594627" y="5878070"/>
                  <a:pt x="7594627" y="5877131"/>
                </a:cubicBezTo>
                <a:cubicBezTo>
                  <a:pt x="7594627" y="5876193"/>
                  <a:pt x="7594627" y="5875254"/>
                  <a:pt x="7594627" y="5874315"/>
                </a:cubicBezTo>
                <a:cubicBezTo>
                  <a:pt x="7594627" y="5873377"/>
                  <a:pt x="7594627" y="5872438"/>
                  <a:pt x="7594627" y="5871499"/>
                </a:cubicBezTo>
                <a:cubicBezTo>
                  <a:pt x="7594627" y="5870561"/>
                  <a:pt x="7594627" y="5870561"/>
                  <a:pt x="7594627" y="5869622"/>
                </a:cubicBezTo>
                <a:cubicBezTo>
                  <a:pt x="7593690" y="5868683"/>
                  <a:pt x="7593690" y="5867745"/>
                  <a:pt x="7593690" y="5867745"/>
                </a:cubicBezTo>
                <a:cubicBezTo>
                  <a:pt x="7592752" y="5866806"/>
                  <a:pt x="7592752" y="5866806"/>
                  <a:pt x="7591814" y="5865868"/>
                </a:cubicBezTo>
                <a:cubicBezTo>
                  <a:pt x="7591814" y="5864929"/>
                  <a:pt x="7590877" y="5864929"/>
                  <a:pt x="7589001" y="5863990"/>
                </a:cubicBezTo>
                <a:cubicBezTo>
                  <a:pt x="7587126" y="5863052"/>
                  <a:pt x="7585251" y="5863052"/>
                  <a:pt x="7583375" y="5862113"/>
                </a:cubicBezTo>
                <a:cubicBezTo>
                  <a:pt x="7581500" y="5861174"/>
                  <a:pt x="7579625" y="5860236"/>
                  <a:pt x="7576812" y="5860236"/>
                </a:cubicBezTo>
                <a:cubicBezTo>
                  <a:pt x="7573999" y="5859297"/>
                  <a:pt x="7572123" y="5859297"/>
                  <a:pt x="7569310" y="5859297"/>
                </a:cubicBezTo>
                <a:close/>
                <a:moveTo>
                  <a:pt x="9868465" y="5858359"/>
                </a:moveTo>
                <a:cubicBezTo>
                  <a:pt x="9862839" y="5858359"/>
                  <a:pt x="9857213" y="5860236"/>
                  <a:pt x="9853462" y="5861175"/>
                </a:cubicBezTo>
                <a:cubicBezTo>
                  <a:pt x="9849712" y="5862114"/>
                  <a:pt x="9845023" y="5863991"/>
                  <a:pt x="9842210" y="5867745"/>
                </a:cubicBezTo>
                <a:cubicBezTo>
                  <a:pt x="9839397" y="5871500"/>
                  <a:pt x="9836584" y="5874316"/>
                  <a:pt x="9834709" y="5879009"/>
                </a:cubicBezTo>
                <a:cubicBezTo>
                  <a:pt x="9832833" y="5883702"/>
                  <a:pt x="9831896" y="5888396"/>
                  <a:pt x="9831896" y="5894028"/>
                </a:cubicBezTo>
                <a:cubicBezTo>
                  <a:pt x="9831896" y="5898721"/>
                  <a:pt x="9831896" y="5903414"/>
                  <a:pt x="9833771" y="5906230"/>
                </a:cubicBezTo>
                <a:cubicBezTo>
                  <a:pt x="9835647" y="5909046"/>
                  <a:pt x="9837522" y="5911862"/>
                  <a:pt x="9839397" y="5914678"/>
                </a:cubicBezTo>
                <a:cubicBezTo>
                  <a:pt x="9836584" y="5917494"/>
                  <a:pt x="9834709" y="5920310"/>
                  <a:pt x="9832833" y="5924064"/>
                </a:cubicBezTo>
                <a:cubicBezTo>
                  <a:pt x="9830958" y="5926880"/>
                  <a:pt x="9830021" y="5930635"/>
                  <a:pt x="9830021" y="5935328"/>
                </a:cubicBezTo>
                <a:cubicBezTo>
                  <a:pt x="9830021" y="5938144"/>
                  <a:pt x="9830958" y="5940960"/>
                  <a:pt x="9832833" y="5943776"/>
                </a:cubicBezTo>
                <a:cubicBezTo>
                  <a:pt x="9834709" y="5946592"/>
                  <a:pt x="9836584" y="5948469"/>
                  <a:pt x="9840335" y="5950346"/>
                </a:cubicBezTo>
                <a:cubicBezTo>
                  <a:pt x="9838460" y="5952224"/>
                  <a:pt x="9836584" y="5954101"/>
                  <a:pt x="9834709" y="5955978"/>
                </a:cubicBezTo>
                <a:cubicBezTo>
                  <a:pt x="9832833" y="5957855"/>
                  <a:pt x="9830958" y="5959733"/>
                  <a:pt x="9830021" y="5961610"/>
                </a:cubicBezTo>
                <a:cubicBezTo>
                  <a:pt x="9829083" y="5963487"/>
                  <a:pt x="9828145" y="5966303"/>
                  <a:pt x="9827207" y="5968181"/>
                </a:cubicBezTo>
                <a:cubicBezTo>
                  <a:pt x="9826270" y="5970058"/>
                  <a:pt x="9826270" y="5972874"/>
                  <a:pt x="9826270" y="5974751"/>
                </a:cubicBezTo>
                <a:cubicBezTo>
                  <a:pt x="9826270" y="5978506"/>
                  <a:pt x="9826270" y="5981322"/>
                  <a:pt x="9828145" y="5985076"/>
                </a:cubicBezTo>
                <a:cubicBezTo>
                  <a:pt x="9830021" y="5988831"/>
                  <a:pt x="9831896" y="5991647"/>
                  <a:pt x="9835647" y="5993524"/>
                </a:cubicBezTo>
                <a:cubicBezTo>
                  <a:pt x="9839397" y="5996340"/>
                  <a:pt x="9843148" y="5998217"/>
                  <a:pt x="9848774" y="5999156"/>
                </a:cubicBezTo>
                <a:cubicBezTo>
                  <a:pt x="9854400" y="6000095"/>
                  <a:pt x="9860963" y="6001033"/>
                  <a:pt x="9868465" y="6001033"/>
                </a:cubicBezTo>
                <a:cubicBezTo>
                  <a:pt x="9875966" y="6001033"/>
                  <a:pt x="9883467" y="6000095"/>
                  <a:pt x="9889093" y="5998217"/>
                </a:cubicBezTo>
                <a:cubicBezTo>
                  <a:pt x="9894719" y="5996340"/>
                  <a:pt x="9899408" y="5993524"/>
                  <a:pt x="9903158" y="5990708"/>
                </a:cubicBezTo>
                <a:cubicBezTo>
                  <a:pt x="9906909" y="5987892"/>
                  <a:pt x="9909722" y="5984138"/>
                  <a:pt x="9911597" y="5980383"/>
                </a:cubicBezTo>
                <a:cubicBezTo>
                  <a:pt x="9913473" y="5976628"/>
                  <a:pt x="9914410" y="5972874"/>
                  <a:pt x="9914410" y="5968181"/>
                </a:cubicBezTo>
                <a:cubicBezTo>
                  <a:pt x="9914410" y="5963487"/>
                  <a:pt x="9913473" y="5959733"/>
                  <a:pt x="9911597" y="5956917"/>
                </a:cubicBezTo>
                <a:cubicBezTo>
                  <a:pt x="9909722" y="5954101"/>
                  <a:pt x="9907847" y="5951285"/>
                  <a:pt x="9905034" y="5949408"/>
                </a:cubicBezTo>
                <a:cubicBezTo>
                  <a:pt x="9902221" y="5947530"/>
                  <a:pt x="9898470" y="5945653"/>
                  <a:pt x="9894719" y="5944714"/>
                </a:cubicBezTo>
                <a:cubicBezTo>
                  <a:pt x="9890969" y="5943776"/>
                  <a:pt x="9886281" y="5942837"/>
                  <a:pt x="9881592" y="5942837"/>
                </a:cubicBezTo>
                <a:lnTo>
                  <a:pt x="9857213" y="5941899"/>
                </a:lnTo>
                <a:cubicBezTo>
                  <a:pt x="9853462" y="5941899"/>
                  <a:pt x="9849712" y="5940960"/>
                  <a:pt x="9847836" y="5939083"/>
                </a:cubicBezTo>
                <a:cubicBezTo>
                  <a:pt x="9845023" y="5937205"/>
                  <a:pt x="9844086" y="5935328"/>
                  <a:pt x="9844086" y="5932512"/>
                </a:cubicBezTo>
                <a:cubicBezTo>
                  <a:pt x="9844086" y="5930635"/>
                  <a:pt x="9844086" y="5928757"/>
                  <a:pt x="9845023" y="5926880"/>
                </a:cubicBezTo>
                <a:cubicBezTo>
                  <a:pt x="9845961" y="5925003"/>
                  <a:pt x="9846898" y="5923126"/>
                  <a:pt x="9847836" y="5922187"/>
                </a:cubicBezTo>
                <a:cubicBezTo>
                  <a:pt x="9849712" y="5924064"/>
                  <a:pt x="9852525" y="5925003"/>
                  <a:pt x="9856275" y="5925942"/>
                </a:cubicBezTo>
                <a:cubicBezTo>
                  <a:pt x="9860026" y="5926880"/>
                  <a:pt x="9863777" y="5927819"/>
                  <a:pt x="9867527" y="5927819"/>
                </a:cubicBezTo>
                <a:cubicBezTo>
                  <a:pt x="9873153" y="5927819"/>
                  <a:pt x="9877842" y="5927819"/>
                  <a:pt x="9882530" y="5925942"/>
                </a:cubicBezTo>
                <a:cubicBezTo>
                  <a:pt x="9886281" y="5924064"/>
                  <a:pt x="9890969" y="5922187"/>
                  <a:pt x="9893782" y="5919371"/>
                </a:cubicBezTo>
                <a:cubicBezTo>
                  <a:pt x="9896595" y="5916555"/>
                  <a:pt x="9899408" y="5912800"/>
                  <a:pt x="9901283" y="5909046"/>
                </a:cubicBezTo>
                <a:cubicBezTo>
                  <a:pt x="9903158" y="5904353"/>
                  <a:pt x="9904096" y="5899659"/>
                  <a:pt x="9904096" y="5894028"/>
                </a:cubicBezTo>
                <a:cubicBezTo>
                  <a:pt x="9904096" y="5891212"/>
                  <a:pt x="9903158" y="5887457"/>
                  <a:pt x="9902221" y="5884641"/>
                </a:cubicBezTo>
                <a:cubicBezTo>
                  <a:pt x="9900345" y="5881825"/>
                  <a:pt x="9899408" y="5879009"/>
                  <a:pt x="9896595" y="5876193"/>
                </a:cubicBezTo>
                <a:lnTo>
                  <a:pt x="9910660" y="5876193"/>
                </a:lnTo>
                <a:cubicBezTo>
                  <a:pt x="9911597" y="5876193"/>
                  <a:pt x="9912535" y="5875255"/>
                  <a:pt x="9913473" y="5874316"/>
                </a:cubicBezTo>
                <a:cubicBezTo>
                  <a:pt x="9914410" y="5873377"/>
                  <a:pt x="9914410" y="5871500"/>
                  <a:pt x="9914410" y="5868684"/>
                </a:cubicBezTo>
                <a:cubicBezTo>
                  <a:pt x="9914410" y="5865868"/>
                  <a:pt x="9914410" y="5863991"/>
                  <a:pt x="9915348" y="5862114"/>
                </a:cubicBezTo>
                <a:cubicBezTo>
                  <a:pt x="9914410" y="5861175"/>
                  <a:pt x="9913473" y="5860236"/>
                  <a:pt x="9912535" y="5860236"/>
                </a:cubicBezTo>
                <a:lnTo>
                  <a:pt x="9883467" y="5860236"/>
                </a:lnTo>
                <a:cubicBezTo>
                  <a:pt x="9881592" y="5860236"/>
                  <a:pt x="9879717" y="5859298"/>
                  <a:pt x="9876904" y="5859298"/>
                </a:cubicBezTo>
                <a:cubicBezTo>
                  <a:pt x="9874091" y="5858359"/>
                  <a:pt x="9871278" y="5858359"/>
                  <a:pt x="9868465" y="5858359"/>
                </a:cubicBezTo>
                <a:close/>
                <a:moveTo>
                  <a:pt x="8088776" y="5858359"/>
                </a:moveTo>
                <a:cubicBezTo>
                  <a:pt x="8083150" y="5858359"/>
                  <a:pt x="8077524" y="5860236"/>
                  <a:pt x="8073773" y="5861175"/>
                </a:cubicBezTo>
                <a:cubicBezTo>
                  <a:pt x="8070023" y="5862114"/>
                  <a:pt x="8065334" y="5863991"/>
                  <a:pt x="8062521" y="5867745"/>
                </a:cubicBezTo>
                <a:cubicBezTo>
                  <a:pt x="8059708" y="5871500"/>
                  <a:pt x="8056895" y="5874316"/>
                  <a:pt x="8055020" y="5879009"/>
                </a:cubicBezTo>
                <a:cubicBezTo>
                  <a:pt x="8053145" y="5883702"/>
                  <a:pt x="8052207" y="5888396"/>
                  <a:pt x="8052207" y="5894028"/>
                </a:cubicBezTo>
                <a:cubicBezTo>
                  <a:pt x="8052207" y="5898721"/>
                  <a:pt x="8053145" y="5903414"/>
                  <a:pt x="8054082" y="5906230"/>
                </a:cubicBezTo>
                <a:cubicBezTo>
                  <a:pt x="8055958" y="5909046"/>
                  <a:pt x="8057833" y="5911862"/>
                  <a:pt x="8059708" y="5914678"/>
                </a:cubicBezTo>
                <a:cubicBezTo>
                  <a:pt x="8056895" y="5917494"/>
                  <a:pt x="8055020" y="5920310"/>
                  <a:pt x="8053145" y="5924064"/>
                </a:cubicBezTo>
                <a:cubicBezTo>
                  <a:pt x="8051269" y="5926880"/>
                  <a:pt x="8050332" y="5930635"/>
                  <a:pt x="8050332" y="5935328"/>
                </a:cubicBezTo>
                <a:cubicBezTo>
                  <a:pt x="8050332" y="5938144"/>
                  <a:pt x="8051269" y="5940960"/>
                  <a:pt x="8053145" y="5943776"/>
                </a:cubicBezTo>
                <a:cubicBezTo>
                  <a:pt x="8055020" y="5946592"/>
                  <a:pt x="8056895" y="5948469"/>
                  <a:pt x="8060646" y="5950346"/>
                </a:cubicBezTo>
                <a:cubicBezTo>
                  <a:pt x="8058771" y="5952224"/>
                  <a:pt x="8056895" y="5954101"/>
                  <a:pt x="8055020" y="5955978"/>
                </a:cubicBezTo>
                <a:cubicBezTo>
                  <a:pt x="8053145" y="5957855"/>
                  <a:pt x="8051269" y="5959733"/>
                  <a:pt x="8050332" y="5961610"/>
                </a:cubicBezTo>
                <a:cubicBezTo>
                  <a:pt x="8049394" y="5963487"/>
                  <a:pt x="8048456" y="5966303"/>
                  <a:pt x="8047519" y="5968181"/>
                </a:cubicBezTo>
                <a:cubicBezTo>
                  <a:pt x="8046581" y="5970058"/>
                  <a:pt x="8046581" y="5972874"/>
                  <a:pt x="8046581" y="5974751"/>
                </a:cubicBezTo>
                <a:cubicBezTo>
                  <a:pt x="8046581" y="5978506"/>
                  <a:pt x="8046581" y="5982260"/>
                  <a:pt x="8048456" y="5985076"/>
                </a:cubicBezTo>
                <a:cubicBezTo>
                  <a:pt x="8050332" y="5988831"/>
                  <a:pt x="8052207" y="5990708"/>
                  <a:pt x="8055958" y="5993524"/>
                </a:cubicBezTo>
                <a:cubicBezTo>
                  <a:pt x="8059708" y="5996340"/>
                  <a:pt x="8063459" y="5998217"/>
                  <a:pt x="8069085" y="5999156"/>
                </a:cubicBezTo>
                <a:cubicBezTo>
                  <a:pt x="8074711" y="6000095"/>
                  <a:pt x="8081275" y="6001033"/>
                  <a:pt x="8088776" y="6001033"/>
                </a:cubicBezTo>
                <a:cubicBezTo>
                  <a:pt x="8096277" y="6001033"/>
                  <a:pt x="8103779" y="6000095"/>
                  <a:pt x="8109405" y="5998217"/>
                </a:cubicBezTo>
                <a:cubicBezTo>
                  <a:pt x="8115031" y="5996340"/>
                  <a:pt x="8119719" y="5993524"/>
                  <a:pt x="8123470" y="5990708"/>
                </a:cubicBezTo>
                <a:cubicBezTo>
                  <a:pt x="8127220" y="5987892"/>
                  <a:pt x="8130033" y="5984138"/>
                  <a:pt x="8131909" y="5980383"/>
                </a:cubicBezTo>
                <a:cubicBezTo>
                  <a:pt x="8133784" y="5976628"/>
                  <a:pt x="8134722" y="5972874"/>
                  <a:pt x="8134722" y="5968181"/>
                </a:cubicBezTo>
                <a:cubicBezTo>
                  <a:pt x="8134722" y="5963487"/>
                  <a:pt x="8133784" y="5959733"/>
                  <a:pt x="8131909" y="5956917"/>
                </a:cubicBezTo>
                <a:cubicBezTo>
                  <a:pt x="8130033" y="5954101"/>
                  <a:pt x="8128158" y="5951285"/>
                  <a:pt x="8125345" y="5949408"/>
                </a:cubicBezTo>
                <a:cubicBezTo>
                  <a:pt x="8122532" y="5947530"/>
                  <a:pt x="8118781" y="5945653"/>
                  <a:pt x="8115031" y="5944714"/>
                </a:cubicBezTo>
                <a:cubicBezTo>
                  <a:pt x="8111280" y="5943776"/>
                  <a:pt x="8106592" y="5942837"/>
                  <a:pt x="8101903" y="5942837"/>
                </a:cubicBezTo>
                <a:lnTo>
                  <a:pt x="8077524" y="5941899"/>
                </a:lnTo>
                <a:cubicBezTo>
                  <a:pt x="8073773" y="5941899"/>
                  <a:pt x="8070960" y="5940960"/>
                  <a:pt x="8068147" y="5939083"/>
                </a:cubicBezTo>
                <a:cubicBezTo>
                  <a:pt x="8065334" y="5937205"/>
                  <a:pt x="8064397" y="5935328"/>
                  <a:pt x="8064397" y="5932512"/>
                </a:cubicBezTo>
                <a:cubicBezTo>
                  <a:pt x="8064397" y="5930635"/>
                  <a:pt x="8064397" y="5928757"/>
                  <a:pt x="8065334" y="5926880"/>
                </a:cubicBezTo>
                <a:cubicBezTo>
                  <a:pt x="8066272" y="5925003"/>
                  <a:pt x="8067210" y="5923126"/>
                  <a:pt x="8068147" y="5922187"/>
                </a:cubicBezTo>
                <a:cubicBezTo>
                  <a:pt x="8070023" y="5924064"/>
                  <a:pt x="8072836" y="5925003"/>
                  <a:pt x="8076586" y="5925942"/>
                </a:cubicBezTo>
                <a:cubicBezTo>
                  <a:pt x="8080337" y="5926880"/>
                  <a:pt x="8084088" y="5927819"/>
                  <a:pt x="8087838" y="5927819"/>
                </a:cubicBezTo>
                <a:cubicBezTo>
                  <a:pt x="8093464" y="5927819"/>
                  <a:pt x="8098153" y="5927819"/>
                  <a:pt x="8102841" y="5925942"/>
                </a:cubicBezTo>
                <a:cubicBezTo>
                  <a:pt x="8106592" y="5924064"/>
                  <a:pt x="8111280" y="5922187"/>
                  <a:pt x="8114093" y="5919371"/>
                </a:cubicBezTo>
                <a:cubicBezTo>
                  <a:pt x="8116906" y="5916555"/>
                  <a:pt x="8119719" y="5912800"/>
                  <a:pt x="8121594" y="5909046"/>
                </a:cubicBezTo>
                <a:cubicBezTo>
                  <a:pt x="8123470" y="5904353"/>
                  <a:pt x="8124407" y="5899659"/>
                  <a:pt x="8124407" y="5894028"/>
                </a:cubicBezTo>
                <a:cubicBezTo>
                  <a:pt x="8124407" y="5891212"/>
                  <a:pt x="8123470" y="5887457"/>
                  <a:pt x="8122532" y="5884641"/>
                </a:cubicBezTo>
                <a:cubicBezTo>
                  <a:pt x="8120657" y="5881825"/>
                  <a:pt x="8119719" y="5879009"/>
                  <a:pt x="8116906" y="5876193"/>
                </a:cubicBezTo>
                <a:lnTo>
                  <a:pt x="8130971" y="5876193"/>
                </a:lnTo>
                <a:cubicBezTo>
                  <a:pt x="8131909" y="5876193"/>
                  <a:pt x="8132846" y="5875255"/>
                  <a:pt x="8133784" y="5874316"/>
                </a:cubicBezTo>
                <a:cubicBezTo>
                  <a:pt x="8134722" y="5873377"/>
                  <a:pt x="8134722" y="5871500"/>
                  <a:pt x="8134722" y="5868684"/>
                </a:cubicBezTo>
                <a:cubicBezTo>
                  <a:pt x="8134722" y="5865868"/>
                  <a:pt x="8133784" y="5863991"/>
                  <a:pt x="8135659" y="5862114"/>
                </a:cubicBezTo>
                <a:cubicBezTo>
                  <a:pt x="8134722" y="5861175"/>
                  <a:pt x="8133784" y="5860236"/>
                  <a:pt x="8132846" y="5860236"/>
                </a:cubicBezTo>
                <a:lnTo>
                  <a:pt x="8103779" y="5860236"/>
                </a:lnTo>
                <a:cubicBezTo>
                  <a:pt x="8101903" y="5860236"/>
                  <a:pt x="8100028" y="5860236"/>
                  <a:pt x="8097215" y="5859298"/>
                </a:cubicBezTo>
                <a:cubicBezTo>
                  <a:pt x="8094402" y="5858359"/>
                  <a:pt x="8091589" y="5858359"/>
                  <a:pt x="8088776" y="5858359"/>
                </a:cubicBezTo>
                <a:close/>
                <a:moveTo>
                  <a:pt x="10872705" y="5836770"/>
                </a:moveTo>
                <a:cubicBezTo>
                  <a:pt x="10871767" y="5836770"/>
                  <a:pt x="10869892" y="5837709"/>
                  <a:pt x="10869892" y="5837709"/>
                </a:cubicBezTo>
                <a:cubicBezTo>
                  <a:pt x="10869892" y="5837709"/>
                  <a:pt x="10868954" y="5838647"/>
                  <a:pt x="10868954" y="5838647"/>
                </a:cubicBezTo>
                <a:cubicBezTo>
                  <a:pt x="10868954" y="5838647"/>
                  <a:pt x="10868954" y="5838647"/>
                  <a:pt x="10868954" y="5839586"/>
                </a:cubicBezTo>
                <a:lnTo>
                  <a:pt x="10868954" y="5862113"/>
                </a:lnTo>
                <a:lnTo>
                  <a:pt x="10855827" y="5862113"/>
                </a:lnTo>
                <a:cubicBezTo>
                  <a:pt x="10854889" y="5862113"/>
                  <a:pt x="10853951" y="5862113"/>
                  <a:pt x="10853951" y="5862113"/>
                </a:cubicBezTo>
                <a:cubicBezTo>
                  <a:pt x="10853951" y="5862113"/>
                  <a:pt x="10853014" y="5862113"/>
                  <a:pt x="10853014" y="5863052"/>
                </a:cubicBezTo>
                <a:cubicBezTo>
                  <a:pt x="10852076" y="5863052"/>
                  <a:pt x="10852076" y="5863991"/>
                  <a:pt x="10852076" y="5864929"/>
                </a:cubicBezTo>
                <a:cubicBezTo>
                  <a:pt x="10852076" y="5865868"/>
                  <a:pt x="10852076" y="5867745"/>
                  <a:pt x="10852076" y="5868684"/>
                </a:cubicBezTo>
                <a:cubicBezTo>
                  <a:pt x="10852076" y="5871500"/>
                  <a:pt x="10852076" y="5873377"/>
                  <a:pt x="10853014" y="5874316"/>
                </a:cubicBezTo>
                <a:cubicBezTo>
                  <a:pt x="10853951" y="5875254"/>
                  <a:pt x="10854889" y="5876193"/>
                  <a:pt x="10855827" y="5876193"/>
                </a:cubicBezTo>
                <a:lnTo>
                  <a:pt x="10868954" y="5876193"/>
                </a:lnTo>
                <a:lnTo>
                  <a:pt x="10868954" y="5931573"/>
                </a:lnTo>
                <a:cubicBezTo>
                  <a:pt x="10868954" y="5937205"/>
                  <a:pt x="10869892" y="5941898"/>
                  <a:pt x="10870829" y="5945653"/>
                </a:cubicBezTo>
                <a:cubicBezTo>
                  <a:pt x="10871767" y="5950346"/>
                  <a:pt x="10873643" y="5953162"/>
                  <a:pt x="10875518" y="5955978"/>
                </a:cubicBezTo>
                <a:cubicBezTo>
                  <a:pt x="10877393" y="5958794"/>
                  <a:pt x="10880206" y="5960671"/>
                  <a:pt x="10883957" y="5961610"/>
                </a:cubicBezTo>
                <a:cubicBezTo>
                  <a:pt x="10886770" y="5962549"/>
                  <a:pt x="10891458" y="5963487"/>
                  <a:pt x="10896146" y="5963487"/>
                </a:cubicBezTo>
                <a:cubicBezTo>
                  <a:pt x="10898022" y="5963487"/>
                  <a:pt x="10898959" y="5963487"/>
                  <a:pt x="10900835" y="5963487"/>
                </a:cubicBezTo>
                <a:cubicBezTo>
                  <a:pt x="10902710" y="5963487"/>
                  <a:pt x="10903648" y="5962549"/>
                  <a:pt x="10905523" y="5962549"/>
                </a:cubicBezTo>
                <a:cubicBezTo>
                  <a:pt x="10906461" y="5962549"/>
                  <a:pt x="10908336" y="5962549"/>
                  <a:pt x="10909274" y="5961610"/>
                </a:cubicBezTo>
                <a:cubicBezTo>
                  <a:pt x="10910211" y="5960671"/>
                  <a:pt x="10912087" y="5960671"/>
                  <a:pt x="10912087" y="5959733"/>
                </a:cubicBezTo>
                <a:cubicBezTo>
                  <a:pt x="10912087" y="5958794"/>
                  <a:pt x="10913024" y="5957855"/>
                  <a:pt x="10913024" y="5956917"/>
                </a:cubicBezTo>
                <a:cubicBezTo>
                  <a:pt x="10913024" y="5955978"/>
                  <a:pt x="10913024" y="5954101"/>
                  <a:pt x="10913024" y="5952223"/>
                </a:cubicBezTo>
                <a:cubicBezTo>
                  <a:pt x="10913024" y="5951285"/>
                  <a:pt x="10913024" y="5949408"/>
                  <a:pt x="10913962" y="5947530"/>
                </a:cubicBezTo>
                <a:cubicBezTo>
                  <a:pt x="10913024" y="5946592"/>
                  <a:pt x="10913024" y="5946592"/>
                  <a:pt x="10913024" y="5945653"/>
                </a:cubicBezTo>
                <a:cubicBezTo>
                  <a:pt x="10913024" y="5945653"/>
                  <a:pt x="10912087" y="5944714"/>
                  <a:pt x="10912087" y="5944714"/>
                </a:cubicBezTo>
                <a:cubicBezTo>
                  <a:pt x="10912087" y="5944714"/>
                  <a:pt x="10911149" y="5944714"/>
                  <a:pt x="10911149" y="5944714"/>
                </a:cubicBezTo>
                <a:cubicBezTo>
                  <a:pt x="10910211" y="5944714"/>
                  <a:pt x="10910211" y="5945653"/>
                  <a:pt x="10909274" y="5945653"/>
                </a:cubicBezTo>
                <a:cubicBezTo>
                  <a:pt x="10908336" y="5945653"/>
                  <a:pt x="10907398" y="5946592"/>
                  <a:pt x="10906461" y="5946592"/>
                </a:cubicBezTo>
                <a:cubicBezTo>
                  <a:pt x="10905523" y="5946592"/>
                  <a:pt x="10904586" y="5946592"/>
                  <a:pt x="10902710" y="5947530"/>
                </a:cubicBezTo>
                <a:cubicBezTo>
                  <a:pt x="10900835" y="5948469"/>
                  <a:pt x="10899897" y="5948469"/>
                  <a:pt x="10898022" y="5948469"/>
                </a:cubicBezTo>
                <a:cubicBezTo>
                  <a:pt x="10893333" y="5948469"/>
                  <a:pt x="10889583" y="5947530"/>
                  <a:pt x="10887708" y="5943776"/>
                </a:cubicBezTo>
                <a:cubicBezTo>
                  <a:pt x="10885832" y="5940021"/>
                  <a:pt x="10884894" y="5935328"/>
                  <a:pt x="10884894" y="5928757"/>
                </a:cubicBezTo>
                <a:lnTo>
                  <a:pt x="10884894" y="5876193"/>
                </a:lnTo>
                <a:lnTo>
                  <a:pt x="10909274" y="5876193"/>
                </a:lnTo>
                <a:cubicBezTo>
                  <a:pt x="10910211" y="5876193"/>
                  <a:pt x="10911149" y="5875254"/>
                  <a:pt x="10912087" y="5874316"/>
                </a:cubicBezTo>
                <a:cubicBezTo>
                  <a:pt x="10913024" y="5873377"/>
                  <a:pt x="10913024" y="5871500"/>
                  <a:pt x="10913024" y="5868684"/>
                </a:cubicBezTo>
                <a:cubicBezTo>
                  <a:pt x="10913024" y="5866807"/>
                  <a:pt x="10913024" y="5865868"/>
                  <a:pt x="10913024" y="5864929"/>
                </a:cubicBezTo>
                <a:cubicBezTo>
                  <a:pt x="10913024" y="5863991"/>
                  <a:pt x="10912087" y="5863991"/>
                  <a:pt x="10912087" y="5863052"/>
                </a:cubicBezTo>
                <a:cubicBezTo>
                  <a:pt x="10912087" y="5863052"/>
                  <a:pt x="10911149" y="5862113"/>
                  <a:pt x="10911149" y="5862113"/>
                </a:cubicBezTo>
                <a:cubicBezTo>
                  <a:pt x="10910211" y="5862113"/>
                  <a:pt x="10910211" y="5862113"/>
                  <a:pt x="10909274" y="5862113"/>
                </a:cubicBezTo>
                <a:lnTo>
                  <a:pt x="10884894" y="5862113"/>
                </a:lnTo>
                <a:lnTo>
                  <a:pt x="10884894" y="5839586"/>
                </a:lnTo>
                <a:cubicBezTo>
                  <a:pt x="10884894" y="5839586"/>
                  <a:pt x="10884894" y="5838647"/>
                  <a:pt x="10884894" y="5838647"/>
                </a:cubicBezTo>
                <a:cubicBezTo>
                  <a:pt x="10884894" y="5838647"/>
                  <a:pt x="10884894" y="5838647"/>
                  <a:pt x="10883957" y="5837709"/>
                </a:cubicBezTo>
                <a:cubicBezTo>
                  <a:pt x="10883019" y="5836770"/>
                  <a:pt x="10882081" y="5836770"/>
                  <a:pt x="10881144" y="5836770"/>
                </a:cubicBezTo>
                <a:cubicBezTo>
                  <a:pt x="10879269" y="5836770"/>
                  <a:pt x="10878331" y="5836770"/>
                  <a:pt x="10876456" y="5836770"/>
                </a:cubicBezTo>
                <a:cubicBezTo>
                  <a:pt x="10875518" y="5836770"/>
                  <a:pt x="10873643" y="5836770"/>
                  <a:pt x="10872705" y="5836770"/>
                </a:cubicBezTo>
                <a:close/>
                <a:moveTo>
                  <a:pt x="8398205" y="5836770"/>
                </a:moveTo>
                <a:cubicBezTo>
                  <a:pt x="8397268" y="5836770"/>
                  <a:pt x="8395393" y="5837709"/>
                  <a:pt x="8395393" y="5837709"/>
                </a:cubicBezTo>
                <a:cubicBezTo>
                  <a:pt x="8395393" y="5837709"/>
                  <a:pt x="8394455" y="5838647"/>
                  <a:pt x="8394455" y="5838647"/>
                </a:cubicBezTo>
                <a:cubicBezTo>
                  <a:pt x="8394455" y="5838647"/>
                  <a:pt x="8394455" y="5838647"/>
                  <a:pt x="8394455" y="5839586"/>
                </a:cubicBezTo>
                <a:lnTo>
                  <a:pt x="8394455" y="5862113"/>
                </a:lnTo>
                <a:lnTo>
                  <a:pt x="8381328" y="5862113"/>
                </a:lnTo>
                <a:cubicBezTo>
                  <a:pt x="8380390" y="5862113"/>
                  <a:pt x="8379452" y="5862113"/>
                  <a:pt x="8379452" y="5862113"/>
                </a:cubicBezTo>
                <a:cubicBezTo>
                  <a:pt x="8379452" y="5862113"/>
                  <a:pt x="8378514" y="5862113"/>
                  <a:pt x="8378514" y="5863052"/>
                </a:cubicBezTo>
                <a:cubicBezTo>
                  <a:pt x="8377577" y="5863052"/>
                  <a:pt x="8377577" y="5863991"/>
                  <a:pt x="8377577" y="5864929"/>
                </a:cubicBezTo>
                <a:cubicBezTo>
                  <a:pt x="8377577" y="5865868"/>
                  <a:pt x="8377577" y="5867745"/>
                  <a:pt x="8377577" y="5868684"/>
                </a:cubicBezTo>
                <a:cubicBezTo>
                  <a:pt x="8377577" y="5871500"/>
                  <a:pt x="8377577" y="5873377"/>
                  <a:pt x="8378514" y="5874316"/>
                </a:cubicBezTo>
                <a:cubicBezTo>
                  <a:pt x="8379452" y="5875254"/>
                  <a:pt x="8380390" y="5876193"/>
                  <a:pt x="8381328" y="5876193"/>
                </a:cubicBezTo>
                <a:lnTo>
                  <a:pt x="8394455" y="5876193"/>
                </a:lnTo>
                <a:lnTo>
                  <a:pt x="8394455" y="5931573"/>
                </a:lnTo>
                <a:cubicBezTo>
                  <a:pt x="8394455" y="5937205"/>
                  <a:pt x="8395393" y="5941898"/>
                  <a:pt x="8396330" y="5945653"/>
                </a:cubicBezTo>
                <a:cubicBezTo>
                  <a:pt x="8397268" y="5950346"/>
                  <a:pt x="8399143" y="5953162"/>
                  <a:pt x="8401019" y="5955978"/>
                </a:cubicBezTo>
                <a:cubicBezTo>
                  <a:pt x="8402894" y="5958794"/>
                  <a:pt x="8405707" y="5960671"/>
                  <a:pt x="8409458" y="5961610"/>
                </a:cubicBezTo>
                <a:cubicBezTo>
                  <a:pt x="8412270" y="5962549"/>
                  <a:pt x="8416959" y="5963487"/>
                  <a:pt x="8421647" y="5963487"/>
                </a:cubicBezTo>
                <a:cubicBezTo>
                  <a:pt x="8423523" y="5963487"/>
                  <a:pt x="8424460" y="5963487"/>
                  <a:pt x="8426335" y="5963487"/>
                </a:cubicBezTo>
                <a:cubicBezTo>
                  <a:pt x="8428211" y="5963487"/>
                  <a:pt x="8429149" y="5962549"/>
                  <a:pt x="8431024" y="5962549"/>
                </a:cubicBezTo>
                <a:cubicBezTo>
                  <a:pt x="8431961" y="5962549"/>
                  <a:pt x="8433837" y="5962549"/>
                  <a:pt x="8434774" y="5961610"/>
                </a:cubicBezTo>
                <a:cubicBezTo>
                  <a:pt x="8436650" y="5960671"/>
                  <a:pt x="8437588" y="5960671"/>
                  <a:pt x="8437588" y="5959733"/>
                </a:cubicBezTo>
                <a:cubicBezTo>
                  <a:pt x="8437588" y="5958794"/>
                  <a:pt x="8438525" y="5957855"/>
                  <a:pt x="8438525" y="5956917"/>
                </a:cubicBezTo>
                <a:cubicBezTo>
                  <a:pt x="8438525" y="5955978"/>
                  <a:pt x="8438525" y="5954101"/>
                  <a:pt x="8438525" y="5952223"/>
                </a:cubicBezTo>
                <a:cubicBezTo>
                  <a:pt x="8438525" y="5951285"/>
                  <a:pt x="8438525" y="5949408"/>
                  <a:pt x="8439463" y="5947530"/>
                </a:cubicBezTo>
                <a:cubicBezTo>
                  <a:pt x="8438525" y="5946592"/>
                  <a:pt x="8438525" y="5946592"/>
                  <a:pt x="8438525" y="5945653"/>
                </a:cubicBezTo>
                <a:cubicBezTo>
                  <a:pt x="8438525" y="5945653"/>
                  <a:pt x="8437588" y="5944714"/>
                  <a:pt x="8437588" y="5944714"/>
                </a:cubicBezTo>
                <a:cubicBezTo>
                  <a:pt x="8437588" y="5944714"/>
                  <a:pt x="8436650" y="5944714"/>
                  <a:pt x="8436650" y="5944714"/>
                </a:cubicBezTo>
                <a:cubicBezTo>
                  <a:pt x="8435712" y="5944714"/>
                  <a:pt x="8435712" y="5945653"/>
                  <a:pt x="8434774" y="5945653"/>
                </a:cubicBezTo>
                <a:cubicBezTo>
                  <a:pt x="8433837" y="5945653"/>
                  <a:pt x="8432899" y="5946592"/>
                  <a:pt x="8431961" y="5946592"/>
                </a:cubicBezTo>
                <a:cubicBezTo>
                  <a:pt x="8431024" y="5946592"/>
                  <a:pt x="8429149" y="5947530"/>
                  <a:pt x="8428211" y="5947530"/>
                </a:cubicBezTo>
                <a:cubicBezTo>
                  <a:pt x="8426335" y="5948469"/>
                  <a:pt x="8425398" y="5948469"/>
                  <a:pt x="8423523" y="5948469"/>
                </a:cubicBezTo>
                <a:cubicBezTo>
                  <a:pt x="8418834" y="5948469"/>
                  <a:pt x="8415084" y="5947530"/>
                  <a:pt x="8413208" y="5943776"/>
                </a:cubicBezTo>
                <a:cubicBezTo>
                  <a:pt x="8411333" y="5940021"/>
                  <a:pt x="8410395" y="5935328"/>
                  <a:pt x="8410395" y="5928757"/>
                </a:cubicBezTo>
                <a:lnTo>
                  <a:pt x="8410395" y="5876193"/>
                </a:lnTo>
                <a:lnTo>
                  <a:pt x="8434774" y="5876193"/>
                </a:lnTo>
                <a:cubicBezTo>
                  <a:pt x="8435712" y="5876193"/>
                  <a:pt x="8436650" y="5875254"/>
                  <a:pt x="8437588" y="5874316"/>
                </a:cubicBezTo>
                <a:cubicBezTo>
                  <a:pt x="8438525" y="5873377"/>
                  <a:pt x="8438525" y="5871500"/>
                  <a:pt x="8438525" y="5868684"/>
                </a:cubicBezTo>
                <a:cubicBezTo>
                  <a:pt x="8438525" y="5866807"/>
                  <a:pt x="8438525" y="5865868"/>
                  <a:pt x="8438525" y="5864929"/>
                </a:cubicBezTo>
                <a:cubicBezTo>
                  <a:pt x="8438525" y="5863991"/>
                  <a:pt x="8437588" y="5863991"/>
                  <a:pt x="8437588" y="5863052"/>
                </a:cubicBezTo>
                <a:cubicBezTo>
                  <a:pt x="8437588" y="5863052"/>
                  <a:pt x="8437588" y="5862113"/>
                  <a:pt x="8436650" y="5862113"/>
                </a:cubicBezTo>
                <a:cubicBezTo>
                  <a:pt x="8435712" y="5862113"/>
                  <a:pt x="8435712" y="5862113"/>
                  <a:pt x="8434774" y="5862113"/>
                </a:cubicBezTo>
                <a:lnTo>
                  <a:pt x="8410395" y="5862113"/>
                </a:lnTo>
                <a:lnTo>
                  <a:pt x="8410395" y="5839586"/>
                </a:lnTo>
                <a:cubicBezTo>
                  <a:pt x="8410395" y="5839586"/>
                  <a:pt x="8410395" y="5838647"/>
                  <a:pt x="8410395" y="5838647"/>
                </a:cubicBezTo>
                <a:cubicBezTo>
                  <a:pt x="8410395" y="5838647"/>
                  <a:pt x="8410395" y="5838647"/>
                  <a:pt x="8409458" y="5837709"/>
                </a:cubicBezTo>
                <a:cubicBezTo>
                  <a:pt x="8408520" y="5836770"/>
                  <a:pt x="8407582" y="5836770"/>
                  <a:pt x="8406644" y="5836770"/>
                </a:cubicBezTo>
                <a:cubicBezTo>
                  <a:pt x="8404769" y="5836770"/>
                  <a:pt x="8403832" y="5836770"/>
                  <a:pt x="8401956" y="5836770"/>
                </a:cubicBezTo>
                <a:cubicBezTo>
                  <a:pt x="8401019" y="5836770"/>
                  <a:pt x="8399143" y="5836770"/>
                  <a:pt x="8398205" y="5836770"/>
                </a:cubicBezTo>
                <a:close/>
                <a:moveTo>
                  <a:pt x="7884366" y="5836770"/>
                </a:moveTo>
                <a:cubicBezTo>
                  <a:pt x="7883428" y="5836770"/>
                  <a:pt x="7881553" y="5837709"/>
                  <a:pt x="7881553" y="5837709"/>
                </a:cubicBezTo>
                <a:cubicBezTo>
                  <a:pt x="7881553" y="5837709"/>
                  <a:pt x="7880615" y="5838647"/>
                  <a:pt x="7880615" y="5838647"/>
                </a:cubicBezTo>
                <a:cubicBezTo>
                  <a:pt x="7880615" y="5838647"/>
                  <a:pt x="7880615" y="5838647"/>
                  <a:pt x="7880615" y="5839586"/>
                </a:cubicBezTo>
                <a:lnTo>
                  <a:pt x="7880615" y="5862113"/>
                </a:lnTo>
                <a:lnTo>
                  <a:pt x="7867488" y="5862113"/>
                </a:lnTo>
                <a:cubicBezTo>
                  <a:pt x="7866550" y="5862113"/>
                  <a:pt x="7865612" y="5862113"/>
                  <a:pt x="7865612" y="5862113"/>
                </a:cubicBezTo>
                <a:cubicBezTo>
                  <a:pt x="7865612" y="5862113"/>
                  <a:pt x="7864675" y="5862113"/>
                  <a:pt x="7864675" y="5863052"/>
                </a:cubicBezTo>
                <a:cubicBezTo>
                  <a:pt x="7863737" y="5863052"/>
                  <a:pt x="7863737" y="5863991"/>
                  <a:pt x="7863737" y="5864929"/>
                </a:cubicBezTo>
                <a:cubicBezTo>
                  <a:pt x="7863737" y="5865868"/>
                  <a:pt x="7863737" y="5867745"/>
                  <a:pt x="7863737" y="5868684"/>
                </a:cubicBezTo>
                <a:cubicBezTo>
                  <a:pt x="7863737" y="5871500"/>
                  <a:pt x="7863737" y="5873377"/>
                  <a:pt x="7864675" y="5874316"/>
                </a:cubicBezTo>
                <a:cubicBezTo>
                  <a:pt x="7865612" y="5875254"/>
                  <a:pt x="7866550" y="5876193"/>
                  <a:pt x="7867488" y="5876193"/>
                </a:cubicBezTo>
                <a:lnTo>
                  <a:pt x="7880615" y="5876193"/>
                </a:lnTo>
                <a:lnTo>
                  <a:pt x="7880615" y="5931573"/>
                </a:lnTo>
                <a:cubicBezTo>
                  <a:pt x="7880615" y="5937205"/>
                  <a:pt x="7881553" y="5941898"/>
                  <a:pt x="7882490" y="5945653"/>
                </a:cubicBezTo>
                <a:cubicBezTo>
                  <a:pt x="7883428" y="5950346"/>
                  <a:pt x="7885303" y="5953162"/>
                  <a:pt x="7887179" y="5955978"/>
                </a:cubicBezTo>
                <a:cubicBezTo>
                  <a:pt x="7889054" y="5958794"/>
                  <a:pt x="7891867" y="5960671"/>
                  <a:pt x="7895618" y="5961610"/>
                </a:cubicBezTo>
                <a:cubicBezTo>
                  <a:pt x="7898431" y="5962549"/>
                  <a:pt x="7903119" y="5963487"/>
                  <a:pt x="7907807" y="5963487"/>
                </a:cubicBezTo>
                <a:cubicBezTo>
                  <a:pt x="7909683" y="5963487"/>
                  <a:pt x="7910620" y="5963487"/>
                  <a:pt x="7912496" y="5963487"/>
                </a:cubicBezTo>
                <a:cubicBezTo>
                  <a:pt x="7914371" y="5963487"/>
                  <a:pt x="7915309" y="5962549"/>
                  <a:pt x="7917184" y="5962549"/>
                </a:cubicBezTo>
                <a:cubicBezTo>
                  <a:pt x="7918122" y="5962549"/>
                  <a:pt x="7919997" y="5962549"/>
                  <a:pt x="7920935" y="5961610"/>
                </a:cubicBezTo>
                <a:cubicBezTo>
                  <a:pt x="7922810" y="5960671"/>
                  <a:pt x="7923748" y="5960671"/>
                  <a:pt x="7923748" y="5959733"/>
                </a:cubicBezTo>
                <a:cubicBezTo>
                  <a:pt x="7923748" y="5958794"/>
                  <a:pt x="7924685" y="5957855"/>
                  <a:pt x="7924685" y="5956917"/>
                </a:cubicBezTo>
                <a:cubicBezTo>
                  <a:pt x="7924685" y="5955978"/>
                  <a:pt x="7924685" y="5954101"/>
                  <a:pt x="7924685" y="5952223"/>
                </a:cubicBezTo>
                <a:cubicBezTo>
                  <a:pt x="7924685" y="5951285"/>
                  <a:pt x="7924685" y="5949408"/>
                  <a:pt x="7926561" y="5947530"/>
                </a:cubicBezTo>
                <a:cubicBezTo>
                  <a:pt x="7925623" y="5946592"/>
                  <a:pt x="7925623" y="5946592"/>
                  <a:pt x="7925623" y="5945653"/>
                </a:cubicBezTo>
                <a:cubicBezTo>
                  <a:pt x="7925623" y="5945653"/>
                  <a:pt x="7924685" y="5944714"/>
                  <a:pt x="7924685" y="5944714"/>
                </a:cubicBezTo>
                <a:cubicBezTo>
                  <a:pt x="7924685" y="5944714"/>
                  <a:pt x="7923748" y="5944714"/>
                  <a:pt x="7923748" y="5944714"/>
                </a:cubicBezTo>
                <a:cubicBezTo>
                  <a:pt x="7922810" y="5944714"/>
                  <a:pt x="7922810" y="5945653"/>
                  <a:pt x="7921872" y="5945653"/>
                </a:cubicBezTo>
                <a:cubicBezTo>
                  <a:pt x="7920935" y="5945653"/>
                  <a:pt x="7919997" y="5946592"/>
                  <a:pt x="7919059" y="5946592"/>
                </a:cubicBezTo>
                <a:cubicBezTo>
                  <a:pt x="7918122" y="5946592"/>
                  <a:pt x="7916246" y="5947530"/>
                  <a:pt x="7915309" y="5947530"/>
                </a:cubicBezTo>
                <a:cubicBezTo>
                  <a:pt x="7913433" y="5948469"/>
                  <a:pt x="7912496" y="5948469"/>
                  <a:pt x="7910620" y="5948469"/>
                </a:cubicBezTo>
                <a:cubicBezTo>
                  <a:pt x="7905932" y="5948469"/>
                  <a:pt x="7902181" y="5947530"/>
                  <a:pt x="7900306" y="5943776"/>
                </a:cubicBezTo>
                <a:cubicBezTo>
                  <a:pt x="7898431" y="5940021"/>
                  <a:pt x="7897493" y="5935328"/>
                  <a:pt x="7897493" y="5928757"/>
                </a:cubicBezTo>
                <a:lnTo>
                  <a:pt x="7897493" y="5876193"/>
                </a:lnTo>
                <a:lnTo>
                  <a:pt x="7920935" y="5876193"/>
                </a:lnTo>
                <a:cubicBezTo>
                  <a:pt x="7921872" y="5876193"/>
                  <a:pt x="7922810" y="5875254"/>
                  <a:pt x="7923748" y="5874316"/>
                </a:cubicBezTo>
                <a:cubicBezTo>
                  <a:pt x="7924685" y="5873377"/>
                  <a:pt x="7924685" y="5871500"/>
                  <a:pt x="7924685" y="5868684"/>
                </a:cubicBezTo>
                <a:cubicBezTo>
                  <a:pt x="7924685" y="5866807"/>
                  <a:pt x="7924685" y="5865868"/>
                  <a:pt x="7924685" y="5864929"/>
                </a:cubicBezTo>
                <a:cubicBezTo>
                  <a:pt x="7924685" y="5863991"/>
                  <a:pt x="7923748" y="5863991"/>
                  <a:pt x="7923748" y="5863052"/>
                </a:cubicBezTo>
                <a:cubicBezTo>
                  <a:pt x="7923748" y="5863052"/>
                  <a:pt x="7923748" y="5862113"/>
                  <a:pt x="7922810" y="5862113"/>
                </a:cubicBezTo>
                <a:cubicBezTo>
                  <a:pt x="7921872" y="5862113"/>
                  <a:pt x="7921872" y="5862113"/>
                  <a:pt x="7920935" y="5862113"/>
                </a:cubicBezTo>
                <a:lnTo>
                  <a:pt x="7896555" y="5862113"/>
                </a:lnTo>
                <a:lnTo>
                  <a:pt x="7896555" y="5839586"/>
                </a:lnTo>
                <a:cubicBezTo>
                  <a:pt x="7896555" y="5839586"/>
                  <a:pt x="7896555" y="5838647"/>
                  <a:pt x="7896555" y="5838647"/>
                </a:cubicBezTo>
                <a:cubicBezTo>
                  <a:pt x="7896555" y="5838647"/>
                  <a:pt x="7896555" y="5838647"/>
                  <a:pt x="7895618" y="5837709"/>
                </a:cubicBezTo>
                <a:cubicBezTo>
                  <a:pt x="7894680" y="5836770"/>
                  <a:pt x="7893742" y="5836770"/>
                  <a:pt x="7892805" y="5836770"/>
                </a:cubicBezTo>
                <a:cubicBezTo>
                  <a:pt x="7890929" y="5836770"/>
                  <a:pt x="7889992" y="5836770"/>
                  <a:pt x="7888116" y="5836770"/>
                </a:cubicBezTo>
                <a:cubicBezTo>
                  <a:pt x="7887179" y="5836770"/>
                  <a:pt x="7885303" y="5836770"/>
                  <a:pt x="7884366" y="5836770"/>
                </a:cubicBezTo>
                <a:close/>
                <a:moveTo>
                  <a:pt x="7634009" y="5836770"/>
                </a:moveTo>
                <a:cubicBezTo>
                  <a:pt x="7633071" y="5836770"/>
                  <a:pt x="7631196" y="5837709"/>
                  <a:pt x="7631196" y="5837709"/>
                </a:cubicBezTo>
                <a:cubicBezTo>
                  <a:pt x="7631196" y="5837709"/>
                  <a:pt x="7630258" y="5838647"/>
                  <a:pt x="7630258" y="5838647"/>
                </a:cubicBezTo>
                <a:cubicBezTo>
                  <a:pt x="7630258" y="5838647"/>
                  <a:pt x="7630258" y="5838647"/>
                  <a:pt x="7630258" y="5839586"/>
                </a:cubicBezTo>
                <a:lnTo>
                  <a:pt x="7630258" y="5862113"/>
                </a:lnTo>
                <a:lnTo>
                  <a:pt x="7617131" y="5862113"/>
                </a:lnTo>
                <a:cubicBezTo>
                  <a:pt x="7616193" y="5862113"/>
                  <a:pt x="7615255" y="5862113"/>
                  <a:pt x="7615255" y="5862113"/>
                </a:cubicBezTo>
                <a:cubicBezTo>
                  <a:pt x="7615255" y="5862113"/>
                  <a:pt x="7614318" y="5862113"/>
                  <a:pt x="7614318" y="5863052"/>
                </a:cubicBezTo>
                <a:cubicBezTo>
                  <a:pt x="7613380" y="5863052"/>
                  <a:pt x="7613380" y="5863991"/>
                  <a:pt x="7613380" y="5864929"/>
                </a:cubicBezTo>
                <a:cubicBezTo>
                  <a:pt x="7613380" y="5865868"/>
                  <a:pt x="7613380" y="5867745"/>
                  <a:pt x="7613380" y="5868684"/>
                </a:cubicBezTo>
                <a:cubicBezTo>
                  <a:pt x="7613380" y="5871500"/>
                  <a:pt x="7613380" y="5873377"/>
                  <a:pt x="7614318" y="5874316"/>
                </a:cubicBezTo>
                <a:cubicBezTo>
                  <a:pt x="7615255" y="5875254"/>
                  <a:pt x="7616193" y="5876193"/>
                  <a:pt x="7617131" y="5876193"/>
                </a:cubicBezTo>
                <a:lnTo>
                  <a:pt x="7630258" y="5876193"/>
                </a:lnTo>
                <a:lnTo>
                  <a:pt x="7630258" y="5931573"/>
                </a:lnTo>
                <a:cubicBezTo>
                  <a:pt x="7630258" y="5937205"/>
                  <a:pt x="7631196" y="5941898"/>
                  <a:pt x="7632133" y="5945653"/>
                </a:cubicBezTo>
                <a:cubicBezTo>
                  <a:pt x="7633071" y="5950346"/>
                  <a:pt x="7634946" y="5953162"/>
                  <a:pt x="7636822" y="5955978"/>
                </a:cubicBezTo>
                <a:cubicBezTo>
                  <a:pt x="7638697" y="5958794"/>
                  <a:pt x="7641510" y="5960671"/>
                  <a:pt x="7645261" y="5961610"/>
                </a:cubicBezTo>
                <a:cubicBezTo>
                  <a:pt x="7648074" y="5962549"/>
                  <a:pt x="7652762" y="5963487"/>
                  <a:pt x="7657450" y="5963487"/>
                </a:cubicBezTo>
                <a:cubicBezTo>
                  <a:pt x="7659326" y="5963487"/>
                  <a:pt x="7660263" y="5963487"/>
                  <a:pt x="7662139" y="5963487"/>
                </a:cubicBezTo>
                <a:cubicBezTo>
                  <a:pt x="7664014" y="5963487"/>
                  <a:pt x="7664952" y="5962549"/>
                  <a:pt x="7666827" y="5962549"/>
                </a:cubicBezTo>
                <a:cubicBezTo>
                  <a:pt x="7667765" y="5962549"/>
                  <a:pt x="7669640" y="5962549"/>
                  <a:pt x="7670578" y="5961610"/>
                </a:cubicBezTo>
                <a:cubicBezTo>
                  <a:pt x="7672453" y="5960671"/>
                  <a:pt x="7673391" y="5960671"/>
                  <a:pt x="7673391" y="5959733"/>
                </a:cubicBezTo>
                <a:cubicBezTo>
                  <a:pt x="7673391" y="5958794"/>
                  <a:pt x="7674328" y="5957855"/>
                  <a:pt x="7674328" y="5956917"/>
                </a:cubicBezTo>
                <a:cubicBezTo>
                  <a:pt x="7674328" y="5955978"/>
                  <a:pt x="7674328" y="5954101"/>
                  <a:pt x="7674328" y="5952223"/>
                </a:cubicBezTo>
                <a:cubicBezTo>
                  <a:pt x="7674328" y="5951285"/>
                  <a:pt x="7673391" y="5949408"/>
                  <a:pt x="7675266" y="5947530"/>
                </a:cubicBezTo>
                <a:cubicBezTo>
                  <a:pt x="7674328" y="5946592"/>
                  <a:pt x="7674328" y="5946592"/>
                  <a:pt x="7674328" y="5945653"/>
                </a:cubicBezTo>
                <a:cubicBezTo>
                  <a:pt x="7674328" y="5945653"/>
                  <a:pt x="7673391" y="5944714"/>
                  <a:pt x="7673391" y="5944714"/>
                </a:cubicBezTo>
                <a:cubicBezTo>
                  <a:pt x="7673391" y="5944714"/>
                  <a:pt x="7672453" y="5944714"/>
                  <a:pt x="7672453" y="5944714"/>
                </a:cubicBezTo>
                <a:cubicBezTo>
                  <a:pt x="7671515" y="5944714"/>
                  <a:pt x="7671515" y="5945653"/>
                  <a:pt x="7670578" y="5945653"/>
                </a:cubicBezTo>
                <a:cubicBezTo>
                  <a:pt x="7669640" y="5945653"/>
                  <a:pt x="7668702" y="5946592"/>
                  <a:pt x="7667765" y="5946592"/>
                </a:cubicBezTo>
                <a:cubicBezTo>
                  <a:pt x="7666827" y="5946592"/>
                  <a:pt x="7664952" y="5947530"/>
                  <a:pt x="7664014" y="5947530"/>
                </a:cubicBezTo>
                <a:cubicBezTo>
                  <a:pt x="7662139" y="5948469"/>
                  <a:pt x="7661201" y="5948469"/>
                  <a:pt x="7659326" y="5948469"/>
                </a:cubicBezTo>
                <a:cubicBezTo>
                  <a:pt x="7654637" y="5948469"/>
                  <a:pt x="7650887" y="5947530"/>
                  <a:pt x="7649011" y="5943776"/>
                </a:cubicBezTo>
                <a:cubicBezTo>
                  <a:pt x="7647136" y="5940021"/>
                  <a:pt x="7646198" y="5935328"/>
                  <a:pt x="7646198" y="5928757"/>
                </a:cubicBezTo>
                <a:lnTo>
                  <a:pt x="7646198" y="5876193"/>
                </a:lnTo>
                <a:lnTo>
                  <a:pt x="7670578" y="5876193"/>
                </a:lnTo>
                <a:cubicBezTo>
                  <a:pt x="7671515" y="5876193"/>
                  <a:pt x="7672453" y="5875254"/>
                  <a:pt x="7673391" y="5874316"/>
                </a:cubicBezTo>
                <a:cubicBezTo>
                  <a:pt x="7674328" y="5873377"/>
                  <a:pt x="7674328" y="5871500"/>
                  <a:pt x="7674328" y="5868684"/>
                </a:cubicBezTo>
                <a:cubicBezTo>
                  <a:pt x="7674328" y="5866807"/>
                  <a:pt x="7674328" y="5865868"/>
                  <a:pt x="7674328" y="5864929"/>
                </a:cubicBezTo>
                <a:cubicBezTo>
                  <a:pt x="7674328" y="5863991"/>
                  <a:pt x="7673391" y="5863991"/>
                  <a:pt x="7673391" y="5863052"/>
                </a:cubicBezTo>
                <a:cubicBezTo>
                  <a:pt x="7673391" y="5863052"/>
                  <a:pt x="7673391" y="5862113"/>
                  <a:pt x="7672453" y="5862113"/>
                </a:cubicBezTo>
                <a:cubicBezTo>
                  <a:pt x="7671515" y="5862113"/>
                  <a:pt x="7671515" y="5862113"/>
                  <a:pt x="7670578" y="5862113"/>
                </a:cubicBezTo>
                <a:lnTo>
                  <a:pt x="7646198" y="5862113"/>
                </a:lnTo>
                <a:lnTo>
                  <a:pt x="7646198" y="5839586"/>
                </a:lnTo>
                <a:cubicBezTo>
                  <a:pt x="7646198" y="5839586"/>
                  <a:pt x="7646198" y="5838647"/>
                  <a:pt x="7646198" y="5838647"/>
                </a:cubicBezTo>
                <a:cubicBezTo>
                  <a:pt x="7646198" y="5838647"/>
                  <a:pt x="7646198" y="5838647"/>
                  <a:pt x="7645261" y="5837709"/>
                </a:cubicBezTo>
                <a:cubicBezTo>
                  <a:pt x="7644323" y="5836770"/>
                  <a:pt x="7643385" y="5836770"/>
                  <a:pt x="7642448" y="5836770"/>
                </a:cubicBezTo>
                <a:cubicBezTo>
                  <a:pt x="7640572" y="5836770"/>
                  <a:pt x="7639635" y="5836770"/>
                  <a:pt x="7637759" y="5836770"/>
                </a:cubicBezTo>
                <a:cubicBezTo>
                  <a:pt x="7636822" y="5836770"/>
                  <a:pt x="7634946" y="5836770"/>
                  <a:pt x="7634009" y="5836770"/>
                </a:cubicBezTo>
                <a:close/>
                <a:moveTo>
                  <a:pt x="9111769" y="5834892"/>
                </a:moveTo>
                <a:cubicBezTo>
                  <a:pt x="9110831" y="5834892"/>
                  <a:pt x="9108956" y="5835831"/>
                  <a:pt x="9108956" y="5835831"/>
                </a:cubicBezTo>
                <a:cubicBezTo>
                  <a:pt x="9108956" y="5835831"/>
                  <a:pt x="9108018" y="5836769"/>
                  <a:pt x="9108018" y="5836769"/>
                </a:cubicBezTo>
                <a:cubicBezTo>
                  <a:pt x="9108018" y="5836769"/>
                  <a:pt x="9108018" y="5836769"/>
                  <a:pt x="9108018" y="5837708"/>
                </a:cubicBezTo>
                <a:lnTo>
                  <a:pt x="9108018" y="5860235"/>
                </a:lnTo>
                <a:lnTo>
                  <a:pt x="9094891" y="5860235"/>
                </a:lnTo>
                <a:cubicBezTo>
                  <a:pt x="9093953" y="5860235"/>
                  <a:pt x="9093015" y="5860235"/>
                  <a:pt x="9093015" y="5860235"/>
                </a:cubicBezTo>
                <a:cubicBezTo>
                  <a:pt x="9093015" y="5860235"/>
                  <a:pt x="9092078" y="5860235"/>
                  <a:pt x="9092078" y="5861174"/>
                </a:cubicBezTo>
                <a:cubicBezTo>
                  <a:pt x="9091140" y="5861174"/>
                  <a:pt x="9091140" y="5862113"/>
                  <a:pt x="9091140" y="5863051"/>
                </a:cubicBezTo>
                <a:cubicBezTo>
                  <a:pt x="9091140" y="5863990"/>
                  <a:pt x="9091140" y="5865867"/>
                  <a:pt x="9091140" y="5866806"/>
                </a:cubicBezTo>
                <a:cubicBezTo>
                  <a:pt x="9091140" y="5869622"/>
                  <a:pt x="9091140" y="5871499"/>
                  <a:pt x="9092078" y="5872438"/>
                </a:cubicBezTo>
                <a:cubicBezTo>
                  <a:pt x="9093015" y="5873377"/>
                  <a:pt x="9093953" y="5874315"/>
                  <a:pt x="9094891" y="5874315"/>
                </a:cubicBezTo>
                <a:lnTo>
                  <a:pt x="9108018" y="5874315"/>
                </a:lnTo>
                <a:lnTo>
                  <a:pt x="9108018" y="5929695"/>
                </a:lnTo>
                <a:cubicBezTo>
                  <a:pt x="9108018" y="5935327"/>
                  <a:pt x="9108956" y="5940020"/>
                  <a:pt x="9109893" y="5943775"/>
                </a:cubicBezTo>
                <a:cubicBezTo>
                  <a:pt x="9110831" y="5948468"/>
                  <a:pt x="9112706" y="5951284"/>
                  <a:pt x="9114582" y="5954100"/>
                </a:cubicBezTo>
                <a:cubicBezTo>
                  <a:pt x="9116457" y="5956916"/>
                  <a:pt x="9119270" y="5958793"/>
                  <a:pt x="9123021" y="5959732"/>
                </a:cubicBezTo>
                <a:cubicBezTo>
                  <a:pt x="9125834" y="5960671"/>
                  <a:pt x="9130522" y="5961609"/>
                  <a:pt x="9135210" y="5961609"/>
                </a:cubicBezTo>
                <a:cubicBezTo>
                  <a:pt x="9137086" y="5961609"/>
                  <a:pt x="9138023" y="5961609"/>
                  <a:pt x="9139899" y="5961609"/>
                </a:cubicBezTo>
                <a:cubicBezTo>
                  <a:pt x="9141774" y="5961609"/>
                  <a:pt x="9142712" y="5960671"/>
                  <a:pt x="9144587" y="5960671"/>
                </a:cubicBezTo>
                <a:cubicBezTo>
                  <a:pt x="9145525" y="5960671"/>
                  <a:pt x="9147400" y="5960671"/>
                  <a:pt x="9148338" y="5959732"/>
                </a:cubicBezTo>
                <a:cubicBezTo>
                  <a:pt x="9149275" y="5958793"/>
                  <a:pt x="9150213" y="5958793"/>
                  <a:pt x="9151151" y="5957855"/>
                </a:cubicBezTo>
                <a:cubicBezTo>
                  <a:pt x="9151151" y="5956916"/>
                  <a:pt x="9152088" y="5955977"/>
                  <a:pt x="9152088" y="5955039"/>
                </a:cubicBezTo>
                <a:cubicBezTo>
                  <a:pt x="9152088" y="5954100"/>
                  <a:pt x="9152088" y="5952223"/>
                  <a:pt x="9152088" y="5950346"/>
                </a:cubicBezTo>
                <a:cubicBezTo>
                  <a:pt x="9152088" y="5949407"/>
                  <a:pt x="9152088" y="5948468"/>
                  <a:pt x="9152088" y="5947530"/>
                </a:cubicBezTo>
                <a:cubicBezTo>
                  <a:pt x="9151151" y="5946591"/>
                  <a:pt x="9151151" y="5946591"/>
                  <a:pt x="9151151" y="5945652"/>
                </a:cubicBezTo>
                <a:cubicBezTo>
                  <a:pt x="9151151" y="5945652"/>
                  <a:pt x="9150213" y="5944714"/>
                  <a:pt x="9150213" y="5944714"/>
                </a:cubicBezTo>
                <a:cubicBezTo>
                  <a:pt x="9150213" y="5944714"/>
                  <a:pt x="9149275" y="5944714"/>
                  <a:pt x="9149275" y="5944714"/>
                </a:cubicBezTo>
                <a:cubicBezTo>
                  <a:pt x="9148338" y="5944714"/>
                  <a:pt x="9148338" y="5945652"/>
                  <a:pt x="9147400" y="5945652"/>
                </a:cubicBezTo>
                <a:cubicBezTo>
                  <a:pt x="9146462" y="5945652"/>
                  <a:pt x="9145525" y="5946591"/>
                  <a:pt x="9144587" y="5946591"/>
                </a:cubicBezTo>
                <a:cubicBezTo>
                  <a:pt x="9143649" y="5946591"/>
                  <a:pt x="9142712" y="5946591"/>
                  <a:pt x="9140836" y="5947530"/>
                </a:cubicBezTo>
                <a:cubicBezTo>
                  <a:pt x="9138961" y="5948468"/>
                  <a:pt x="9138023" y="5948468"/>
                  <a:pt x="9136148" y="5948468"/>
                </a:cubicBezTo>
                <a:cubicBezTo>
                  <a:pt x="9131460" y="5948468"/>
                  <a:pt x="9127709" y="5947530"/>
                  <a:pt x="9125834" y="5943775"/>
                </a:cubicBezTo>
                <a:cubicBezTo>
                  <a:pt x="9123958" y="5940020"/>
                  <a:pt x="9123021" y="5935327"/>
                  <a:pt x="9123021" y="5928757"/>
                </a:cubicBezTo>
                <a:lnTo>
                  <a:pt x="9123021" y="5875254"/>
                </a:lnTo>
                <a:lnTo>
                  <a:pt x="9171779" y="5875254"/>
                </a:lnTo>
                <a:lnTo>
                  <a:pt x="9171779" y="5958793"/>
                </a:lnTo>
                <a:cubicBezTo>
                  <a:pt x="9171779" y="5959732"/>
                  <a:pt x="9171779" y="5960671"/>
                  <a:pt x="9171779" y="5960671"/>
                </a:cubicBezTo>
                <a:cubicBezTo>
                  <a:pt x="9172717" y="5960671"/>
                  <a:pt x="9172717" y="5960671"/>
                  <a:pt x="9173655" y="5961609"/>
                </a:cubicBezTo>
                <a:cubicBezTo>
                  <a:pt x="9174592" y="5962548"/>
                  <a:pt x="9175530" y="5962548"/>
                  <a:pt x="9176468" y="5962548"/>
                </a:cubicBezTo>
                <a:cubicBezTo>
                  <a:pt x="9178343" y="5962548"/>
                  <a:pt x="9179281" y="5962548"/>
                  <a:pt x="9181156" y="5962548"/>
                </a:cubicBezTo>
                <a:cubicBezTo>
                  <a:pt x="9182094" y="5962548"/>
                  <a:pt x="9183969" y="5962548"/>
                  <a:pt x="9184907" y="5962548"/>
                </a:cubicBezTo>
                <a:cubicBezTo>
                  <a:pt x="9185844" y="5962548"/>
                  <a:pt x="9186782" y="5961609"/>
                  <a:pt x="9187720" y="5961609"/>
                </a:cubicBezTo>
                <a:cubicBezTo>
                  <a:pt x="9188657" y="5961609"/>
                  <a:pt x="9189595" y="5960671"/>
                  <a:pt x="9189595" y="5960671"/>
                </a:cubicBezTo>
                <a:cubicBezTo>
                  <a:pt x="9189595" y="5959732"/>
                  <a:pt x="9189595" y="5959732"/>
                  <a:pt x="9189595" y="5958793"/>
                </a:cubicBezTo>
                <a:lnTo>
                  <a:pt x="9189595" y="5866806"/>
                </a:lnTo>
                <a:cubicBezTo>
                  <a:pt x="9189595" y="5864929"/>
                  <a:pt x="9189595" y="5863990"/>
                  <a:pt x="9188657" y="5863051"/>
                </a:cubicBezTo>
                <a:cubicBezTo>
                  <a:pt x="9187720" y="5862113"/>
                  <a:pt x="9185844" y="5861174"/>
                  <a:pt x="9183969" y="5861174"/>
                </a:cubicBezTo>
                <a:lnTo>
                  <a:pt x="9183969" y="5860235"/>
                </a:lnTo>
                <a:lnTo>
                  <a:pt x="9123958" y="5860235"/>
                </a:lnTo>
                <a:lnTo>
                  <a:pt x="9123958" y="5837708"/>
                </a:lnTo>
                <a:cubicBezTo>
                  <a:pt x="9123958" y="5837708"/>
                  <a:pt x="9123958" y="5836769"/>
                  <a:pt x="9123958" y="5836769"/>
                </a:cubicBezTo>
                <a:cubicBezTo>
                  <a:pt x="9123958" y="5836769"/>
                  <a:pt x="9123958" y="5836769"/>
                  <a:pt x="9123021" y="5835831"/>
                </a:cubicBezTo>
                <a:cubicBezTo>
                  <a:pt x="9122083" y="5834892"/>
                  <a:pt x="9121145" y="5834892"/>
                  <a:pt x="9120208" y="5834892"/>
                </a:cubicBezTo>
                <a:cubicBezTo>
                  <a:pt x="9118333" y="5834892"/>
                  <a:pt x="9117395" y="5834892"/>
                  <a:pt x="9115519" y="5834892"/>
                </a:cubicBezTo>
                <a:cubicBezTo>
                  <a:pt x="9114582" y="5834892"/>
                  <a:pt x="9112706" y="5834892"/>
                  <a:pt x="9111769" y="5834892"/>
                </a:cubicBezTo>
                <a:close/>
                <a:moveTo>
                  <a:pt x="7427723" y="5828322"/>
                </a:moveTo>
                <a:cubicBezTo>
                  <a:pt x="7426785" y="5829261"/>
                  <a:pt x="7425848" y="5829261"/>
                  <a:pt x="7424910" y="5829261"/>
                </a:cubicBezTo>
                <a:cubicBezTo>
                  <a:pt x="7423972" y="5829261"/>
                  <a:pt x="7423035" y="5830199"/>
                  <a:pt x="7423035" y="5830199"/>
                </a:cubicBezTo>
                <a:cubicBezTo>
                  <a:pt x="7423035" y="5831138"/>
                  <a:pt x="7423035" y="5831138"/>
                  <a:pt x="7423035" y="5832077"/>
                </a:cubicBezTo>
                <a:lnTo>
                  <a:pt x="7423035" y="5859297"/>
                </a:lnTo>
                <a:lnTo>
                  <a:pt x="7376151" y="5859297"/>
                </a:lnTo>
                <a:lnTo>
                  <a:pt x="7376151" y="5836770"/>
                </a:lnTo>
                <a:cubicBezTo>
                  <a:pt x="7376151" y="5836770"/>
                  <a:pt x="7376151" y="5835831"/>
                  <a:pt x="7376151" y="5835831"/>
                </a:cubicBezTo>
                <a:cubicBezTo>
                  <a:pt x="7376151" y="5835831"/>
                  <a:pt x="7376151" y="5835831"/>
                  <a:pt x="7375214" y="5834893"/>
                </a:cubicBezTo>
                <a:cubicBezTo>
                  <a:pt x="7374276" y="5833954"/>
                  <a:pt x="7373338" y="5833954"/>
                  <a:pt x="7372401" y="5833954"/>
                </a:cubicBezTo>
                <a:cubicBezTo>
                  <a:pt x="7370525" y="5833954"/>
                  <a:pt x="7369588" y="5833954"/>
                  <a:pt x="7367712" y="5833954"/>
                </a:cubicBezTo>
                <a:cubicBezTo>
                  <a:pt x="7366775" y="5833954"/>
                  <a:pt x="7364899" y="5833954"/>
                  <a:pt x="7363962" y="5833954"/>
                </a:cubicBezTo>
                <a:cubicBezTo>
                  <a:pt x="7363024" y="5833954"/>
                  <a:pt x="7361149" y="5834893"/>
                  <a:pt x="7361149" y="5834893"/>
                </a:cubicBezTo>
                <a:cubicBezTo>
                  <a:pt x="7361149" y="5834893"/>
                  <a:pt x="7360211" y="5835831"/>
                  <a:pt x="7360211" y="5835831"/>
                </a:cubicBezTo>
                <a:cubicBezTo>
                  <a:pt x="7360211" y="5835831"/>
                  <a:pt x="7360211" y="5835831"/>
                  <a:pt x="7360211" y="5836770"/>
                </a:cubicBezTo>
                <a:lnTo>
                  <a:pt x="7360211" y="5859297"/>
                </a:lnTo>
                <a:lnTo>
                  <a:pt x="7347084" y="5859297"/>
                </a:lnTo>
                <a:cubicBezTo>
                  <a:pt x="7346146" y="5859297"/>
                  <a:pt x="7345208" y="5859297"/>
                  <a:pt x="7345208" y="5859297"/>
                </a:cubicBezTo>
                <a:cubicBezTo>
                  <a:pt x="7345208" y="5859297"/>
                  <a:pt x="7344271" y="5859297"/>
                  <a:pt x="7344271" y="5860236"/>
                </a:cubicBezTo>
                <a:cubicBezTo>
                  <a:pt x="7343333" y="5860236"/>
                  <a:pt x="7343333" y="5861175"/>
                  <a:pt x="7343333" y="5862113"/>
                </a:cubicBezTo>
                <a:cubicBezTo>
                  <a:pt x="7343333" y="5863052"/>
                  <a:pt x="7343333" y="5864929"/>
                  <a:pt x="7343333" y="5865868"/>
                </a:cubicBezTo>
                <a:cubicBezTo>
                  <a:pt x="7343333" y="5868684"/>
                  <a:pt x="7343333" y="5870561"/>
                  <a:pt x="7344271" y="5871500"/>
                </a:cubicBezTo>
                <a:cubicBezTo>
                  <a:pt x="7345208" y="5872438"/>
                  <a:pt x="7346146" y="5873377"/>
                  <a:pt x="7347084" y="5873377"/>
                </a:cubicBezTo>
                <a:lnTo>
                  <a:pt x="7360211" y="5873377"/>
                </a:lnTo>
                <a:lnTo>
                  <a:pt x="7360211" y="5928757"/>
                </a:lnTo>
                <a:cubicBezTo>
                  <a:pt x="7360211" y="5934389"/>
                  <a:pt x="7361149" y="5939082"/>
                  <a:pt x="7362086" y="5942837"/>
                </a:cubicBezTo>
                <a:cubicBezTo>
                  <a:pt x="7363024" y="5947530"/>
                  <a:pt x="7364899" y="5950346"/>
                  <a:pt x="7366775" y="5953162"/>
                </a:cubicBezTo>
                <a:cubicBezTo>
                  <a:pt x="7368650" y="5955978"/>
                  <a:pt x="7371463" y="5957855"/>
                  <a:pt x="7375214" y="5958794"/>
                </a:cubicBezTo>
                <a:cubicBezTo>
                  <a:pt x="7378027" y="5959732"/>
                  <a:pt x="7382715" y="5960671"/>
                  <a:pt x="7387403" y="5960671"/>
                </a:cubicBezTo>
                <a:cubicBezTo>
                  <a:pt x="7389279" y="5960671"/>
                  <a:pt x="7390216" y="5960671"/>
                  <a:pt x="7392092" y="5960671"/>
                </a:cubicBezTo>
                <a:cubicBezTo>
                  <a:pt x="7393967" y="5960671"/>
                  <a:pt x="7394905" y="5959732"/>
                  <a:pt x="7396780" y="5959732"/>
                </a:cubicBezTo>
                <a:cubicBezTo>
                  <a:pt x="7398655" y="5959732"/>
                  <a:pt x="7399593" y="5958794"/>
                  <a:pt x="7400531" y="5958794"/>
                </a:cubicBezTo>
                <a:cubicBezTo>
                  <a:pt x="7402406" y="5958794"/>
                  <a:pt x="7402406" y="5957855"/>
                  <a:pt x="7403344" y="5957855"/>
                </a:cubicBezTo>
                <a:cubicBezTo>
                  <a:pt x="7403344" y="5957855"/>
                  <a:pt x="7404281" y="5956917"/>
                  <a:pt x="7404281" y="5956917"/>
                </a:cubicBezTo>
                <a:cubicBezTo>
                  <a:pt x="7405219" y="5955978"/>
                  <a:pt x="7405219" y="5955978"/>
                  <a:pt x="7405219" y="5955039"/>
                </a:cubicBezTo>
                <a:cubicBezTo>
                  <a:pt x="7405219" y="5954101"/>
                  <a:pt x="7405219" y="5954101"/>
                  <a:pt x="7405219" y="5953162"/>
                </a:cubicBezTo>
                <a:cubicBezTo>
                  <a:pt x="7405219" y="5952223"/>
                  <a:pt x="7405219" y="5951285"/>
                  <a:pt x="7405219" y="5950346"/>
                </a:cubicBezTo>
                <a:cubicBezTo>
                  <a:pt x="7405219" y="5949407"/>
                  <a:pt x="7405219" y="5948469"/>
                  <a:pt x="7405219" y="5947530"/>
                </a:cubicBezTo>
                <a:cubicBezTo>
                  <a:pt x="7404281" y="5946591"/>
                  <a:pt x="7404281" y="5946591"/>
                  <a:pt x="7404281" y="5945653"/>
                </a:cubicBezTo>
                <a:cubicBezTo>
                  <a:pt x="7404281" y="5945653"/>
                  <a:pt x="7403344" y="5944714"/>
                  <a:pt x="7403344" y="5944714"/>
                </a:cubicBezTo>
                <a:cubicBezTo>
                  <a:pt x="7403344" y="5944714"/>
                  <a:pt x="7402406" y="5944714"/>
                  <a:pt x="7402406" y="5944714"/>
                </a:cubicBezTo>
                <a:cubicBezTo>
                  <a:pt x="7401468" y="5944714"/>
                  <a:pt x="7401468" y="5945653"/>
                  <a:pt x="7400531" y="5945653"/>
                </a:cubicBezTo>
                <a:cubicBezTo>
                  <a:pt x="7399593" y="5945653"/>
                  <a:pt x="7398655" y="5946591"/>
                  <a:pt x="7397718" y="5946591"/>
                </a:cubicBezTo>
                <a:cubicBezTo>
                  <a:pt x="7396780" y="5946591"/>
                  <a:pt x="7394905" y="5947530"/>
                  <a:pt x="7393967" y="5947530"/>
                </a:cubicBezTo>
                <a:cubicBezTo>
                  <a:pt x="7392092" y="5948469"/>
                  <a:pt x="7391154" y="5948469"/>
                  <a:pt x="7389279" y="5948469"/>
                </a:cubicBezTo>
                <a:cubicBezTo>
                  <a:pt x="7384590" y="5948469"/>
                  <a:pt x="7380840" y="5947530"/>
                  <a:pt x="7378964" y="5943775"/>
                </a:cubicBezTo>
                <a:cubicBezTo>
                  <a:pt x="7377089" y="5940021"/>
                  <a:pt x="7376151" y="5935328"/>
                  <a:pt x="7376151" y="5928757"/>
                </a:cubicBezTo>
                <a:lnTo>
                  <a:pt x="7376151" y="5876193"/>
                </a:lnTo>
                <a:lnTo>
                  <a:pt x="7423035" y="5876193"/>
                </a:lnTo>
                <a:lnTo>
                  <a:pt x="7423035" y="5931573"/>
                </a:lnTo>
                <a:cubicBezTo>
                  <a:pt x="7423035" y="5937205"/>
                  <a:pt x="7423972" y="5941898"/>
                  <a:pt x="7424910" y="5945653"/>
                </a:cubicBezTo>
                <a:cubicBezTo>
                  <a:pt x="7425848" y="5950346"/>
                  <a:pt x="7427723" y="5953162"/>
                  <a:pt x="7429598" y="5955978"/>
                </a:cubicBezTo>
                <a:cubicBezTo>
                  <a:pt x="7431474" y="5958794"/>
                  <a:pt x="7434287" y="5960671"/>
                  <a:pt x="7438037" y="5961610"/>
                </a:cubicBezTo>
                <a:cubicBezTo>
                  <a:pt x="7441788" y="5962548"/>
                  <a:pt x="7446476" y="5963487"/>
                  <a:pt x="7451165" y="5963487"/>
                </a:cubicBezTo>
                <a:cubicBezTo>
                  <a:pt x="7453040" y="5963487"/>
                  <a:pt x="7453978" y="5963487"/>
                  <a:pt x="7455853" y="5963487"/>
                </a:cubicBezTo>
                <a:cubicBezTo>
                  <a:pt x="7457728" y="5963487"/>
                  <a:pt x="7458666" y="5962548"/>
                  <a:pt x="7460541" y="5962548"/>
                </a:cubicBezTo>
                <a:cubicBezTo>
                  <a:pt x="7462417" y="5962548"/>
                  <a:pt x="7463354" y="5962548"/>
                  <a:pt x="7464292" y="5961610"/>
                </a:cubicBezTo>
                <a:cubicBezTo>
                  <a:pt x="7465229" y="5960671"/>
                  <a:pt x="7466167" y="5960671"/>
                  <a:pt x="7467105" y="5959732"/>
                </a:cubicBezTo>
                <a:cubicBezTo>
                  <a:pt x="7467105" y="5958794"/>
                  <a:pt x="7468043" y="5957855"/>
                  <a:pt x="7468043" y="5956917"/>
                </a:cubicBezTo>
                <a:cubicBezTo>
                  <a:pt x="7468043" y="5955978"/>
                  <a:pt x="7468043" y="5954101"/>
                  <a:pt x="7468043" y="5952223"/>
                </a:cubicBezTo>
                <a:cubicBezTo>
                  <a:pt x="7468043" y="5951285"/>
                  <a:pt x="7468043" y="5949407"/>
                  <a:pt x="7468980" y="5947530"/>
                </a:cubicBezTo>
                <a:cubicBezTo>
                  <a:pt x="7468043" y="5946591"/>
                  <a:pt x="7468043" y="5946591"/>
                  <a:pt x="7468043" y="5945653"/>
                </a:cubicBezTo>
                <a:cubicBezTo>
                  <a:pt x="7468043" y="5945653"/>
                  <a:pt x="7467105" y="5944714"/>
                  <a:pt x="7467105" y="5944714"/>
                </a:cubicBezTo>
                <a:cubicBezTo>
                  <a:pt x="7467105" y="5944714"/>
                  <a:pt x="7466167" y="5944714"/>
                  <a:pt x="7466167" y="5944714"/>
                </a:cubicBezTo>
                <a:cubicBezTo>
                  <a:pt x="7465229" y="5944714"/>
                  <a:pt x="7465229" y="5945653"/>
                  <a:pt x="7464292" y="5945653"/>
                </a:cubicBezTo>
                <a:cubicBezTo>
                  <a:pt x="7463354" y="5945653"/>
                  <a:pt x="7462417" y="5946591"/>
                  <a:pt x="7461479" y="5946591"/>
                </a:cubicBezTo>
                <a:cubicBezTo>
                  <a:pt x="7460541" y="5946591"/>
                  <a:pt x="7459604" y="5946591"/>
                  <a:pt x="7457728" y="5947530"/>
                </a:cubicBezTo>
                <a:cubicBezTo>
                  <a:pt x="7455853" y="5948469"/>
                  <a:pt x="7454915" y="5948469"/>
                  <a:pt x="7453040" y="5948469"/>
                </a:cubicBezTo>
                <a:cubicBezTo>
                  <a:pt x="7448352" y="5948469"/>
                  <a:pt x="7444601" y="5947530"/>
                  <a:pt x="7442726" y="5943775"/>
                </a:cubicBezTo>
                <a:cubicBezTo>
                  <a:pt x="7440850" y="5940021"/>
                  <a:pt x="7439913" y="5935328"/>
                  <a:pt x="7439913" y="5928757"/>
                </a:cubicBezTo>
                <a:lnTo>
                  <a:pt x="7439913" y="5873377"/>
                </a:lnTo>
                <a:lnTo>
                  <a:pt x="7464292" y="5873377"/>
                </a:lnTo>
                <a:cubicBezTo>
                  <a:pt x="7465229" y="5873377"/>
                  <a:pt x="7466167" y="5872438"/>
                  <a:pt x="7467105" y="5871500"/>
                </a:cubicBezTo>
                <a:cubicBezTo>
                  <a:pt x="7468043" y="5870561"/>
                  <a:pt x="7468043" y="5868684"/>
                  <a:pt x="7468043" y="5865868"/>
                </a:cubicBezTo>
                <a:cubicBezTo>
                  <a:pt x="7468043" y="5863991"/>
                  <a:pt x="7468043" y="5863052"/>
                  <a:pt x="7468043" y="5862113"/>
                </a:cubicBezTo>
                <a:cubicBezTo>
                  <a:pt x="7468043" y="5861175"/>
                  <a:pt x="7467105" y="5861175"/>
                  <a:pt x="7467105" y="5860236"/>
                </a:cubicBezTo>
                <a:cubicBezTo>
                  <a:pt x="7467105" y="5860236"/>
                  <a:pt x="7467105" y="5859297"/>
                  <a:pt x="7466167" y="5859297"/>
                </a:cubicBezTo>
                <a:cubicBezTo>
                  <a:pt x="7465229" y="5859297"/>
                  <a:pt x="7465229" y="5859297"/>
                  <a:pt x="7464292" y="5859297"/>
                </a:cubicBezTo>
                <a:lnTo>
                  <a:pt x="7439913" y="5859297"/>
                </a:lnTo>
                <a:lnTo>
                  <a:pt x="7439913" y="5832077"/>
                </a:lnTo>
                <a:cubicBezTo>
                  <a:pt x="7439913" y="5831138"/>
                  <a:pt x="7439913" y="5830199"/>
                  <a:pt x="7439913" y="5830199"/>
                </a:cubicBezTo>
                <a:cubicBezTo>
                  <a:pt x="7438975" y="5830199"/>
                  <a:pt x="7438975" y="5830199"/>
                  <a:pt x="7438037" y="5829261"/>
                </a:cubicBezTo>
                <a:cubicBezTo>
                  <a:pt x="7437100" y="5828322"/>
                  <a:pt x="7436162" y="5828322"/>
                  <a:pt x="7435224" y="5828322"/>
                </a:cubicBezTo>
                <a:cubicBezTo>
                  <a:pt x="7434287" y="5828322"/>
                  <a:pt x="7432411" y="5828322"/>
                  <a:pt x="7431474" y="5828322"/>
                </a:cubicBezTo>
                <a:cubicBezTo>
                  <a:pt x="7430536" y="5828322"/>
                  <a:pt x="7428661" y="5828322"/>
                  <a:pt x="7427723" y="5828322"/>
                </a:cubicBezTo>
                <a:close/>
                <a:moveTo>
                  <a:pt x="7257068" y="5824567"/>
                </a:moveTo>
                <a:cubicBezTo>
                  <a:pt x="7255192" y="5824567"/>
                  <a:pt x="7254255" y="5825506"/>
                  <a:pt x="7252379" y="5826444"/>
                </a:cubicBezTo>
                <a:cubicBezTo>
                  <a:pt x="7251442" y="5827383"/>
                  <a:pt x="7250504" y="5829260"/>
                  <a:pt x="7250504" y="5832076"/>
                </a:cubicBezTo>
                <a:lnTo>
                  <a:pt x="7250504" y="5954100"/>
                </a:lnTo>
                <a:cubicBezTo>
                  <a:pt x="7250504" y="5956916"/>
                  <a:pt x="7250504" y="5958793"/>
                  <a:pt x="7252379" y="5959732"/>
                </a:cubicBezTo>
                <a:cubicBezTo>
                  <a:pt x="7254255" y="5960671"/>
                  <a:pt x="7255192" y="5961609"/>
                  <a:pt x="7257068" y="5961609"/>
                </a:cubicBezTo>
                <a:lnTo>
                  <a:pt x="7322704" y="5961609"/>
                </a:lnTo>
                <a:cubicBezTo>
                  <a:pt x="7323642" y="5961609"/>
                  <a:pt x="7324579" y="5961609"/>
                  <a:pt x="7324579" y="5961609"/>
                </a:cubicBezTo>
                <a:cubicBezTo>
                  <a:pt x="7324579" y="5961609"/>
                  <a:pt x="7324579" y="5961609"/>
                  <a:pt x="7325517" y="5960671"/>
                </a:cubicBezTo>
                <a:cubicBezTo>
                  <a:pt x="7326455" y="5959732"/>
                  <a:pt x="7326455" y="5958793"/>
                  <a:pt x="7326455" y="5957855"/>
                </a:cubicBezTo>
                <a:cubicBezTo>
                  <a:pt x="7326455" y="5956916"/>
                  <a:pt x="7326455" y="5955039"/>
                  <a:pt x="7326455" y="5954100"/>
                </a:cubicBezTo>
                <a:cubicBezTo>
                  <a:pt x="7326455" y="5953162"/>
                  <a:pt x="7327393" y="5947530"/>
                  <a:pt x="7327393" y="5946591"/>
                </a:cubicBezTo>
                <a:cubicBezTo>
                  <a:pt x="7327393" y="5945652"/>
                  <a:pt x="7326455" y="5944714"/>
                  <a:pt x="7326455" y="5944714"/>
                </a:cubicBezTo>
                <a:cubicBezTo>
                  <a:pt x="7326455" y="5944714"/>
                  <a:pt x="7325517" y="5943775"/>
                  <a:pt x="7325517" y="5943775"/>
                </a:cubicBezTo>
                <a:cubicBezTo>
                  <a:pt x="7324579" y="5943775"/>
                  <a:pt x="7324579" y="5943775"/>
                  <a:pt x="7323642" y="5943775"/>
                </a:cubicBezTo>
                <a:lnTo>
                  <a:pt x="7269257" y="5943775"/>
                </a:lnTo>
                <a:lnTo>
                  <a:pt x="7269257" y="5894965"/>
                </a:lnTo>
                <a:lnTo>
                  <a:pt x="7315203" y="5894965"/>
                </a:lnTo>
                <a:cubicBezTo>
                  <a:pt x="7316141" y="5894965"/>
                  <a:pt x="7317078" y="5894965"/>
                  <a:pt x="7317078" y="5894965"/>
                </a:cubicBezTo>
                <a:cubicBezTo>
                  <a:pt x="7317078" y="5894965"/>
                  <a:pt x="7317078" y="5894027"/>
                  <a:pt x="7318016" y="5894027"/>
                </a:cubicBezTo>
                <a:cubicBezTo>
                  <a:pt x="7318954" y="5894027"/>
                  <a:pt x="7318954" y="5893088"/>
                  <a:pt x="7318954" y="5892150"/>
                </a:cubicBezTo>
                <a:cubicBezTo>
                  <a:pt x="7318954" y="5892150"/>
                  <a:pt x="7318954" y="5890272"/>
                  <a:pt x="7318954" y="5889334"/>
                </a:cubicBezTo>
                <a:cubicBezTo>
                  <a:pt x="7318954" y="5887456"/>
                  <a:pt x="7318954" y="5886518"/>
                  <a:pt x="7318954" y="5885579"/>
                </a:cubicBezTo>
                <a:cubicBezTo>
                  <a:pt x="7318954" y="5884640"/>
                  <a:pt x="7318016" y="5884640"/>
                  <a:pt x="7318016" y="5883702"/>
                </a:cubicBezTo>
                <a:cubicBezTo>
                  <a:pt x="7318016" y="5883702"/>
                  <a:pt x="7317078" y="5882763"/>
                  <a:pt x="7317078" y="5882763"/>
                </a:cubicBezTo>
                <a:cubicBezTo>
                  <a:pt x="7316141" y="5881824"/>
                  <a:pt x="7316141" y="5881824"/>
                  <a:pt x="7315203" y="5881824"/>
                </a:cubicBezTo>
                <a:lnTo>
                  <a:pt x="7269257" y="5881824"/>
                </a:lnTo>
                <a:lnTo>
                  <a:pt x="7269257" y="5838647"/>
                </a:lnTo>
                <a:lnTo>
                  <a:pt x="7321767" y="5838647"/>
                </a:lnTo>
                <a:cubicBezTo>
                  <a:pt x="7322704" y="5838647"/>
                  <a:pt x="7323642" y="5838647"/>
                  <a:pt x="7323642" y="5838647"/>
                </a:cubicBezTo>
                <a:cubicBezTo>
                  <a:pt x="7323642" y="5838647"/>
                  <a:pt x="7324579" y="5838647"/>
                  <a:pt x="7324579" y="5837708"/>
                </a:cubicBezTo>
                <a:cubicBezTo>
                  <a:pt x="7325517" y="5837708"/>
                  <a:pt x="7325517" y="5836769"/>
                  <a:pt x="7325517" y="5835831"/>
                </a:cubicBezTo>
                <a:cubicBezTo>
                  <a:pt x="7325517" y="5834892"/>
                  <a:pt x="7325517" y="5833015"/>
                  <a:pt x="7325517" y="5832076"/>
                </a:cubicBezTo>
                <a:cubicBezTo>
                  <a:pt x="7325517" y="5830199"/>
                  <a:pt x="7325517" y="5829260"/>
                  <a:pt x="7325517" y="5828322"/>
                </a:cubicBezTo>
                <a:cubicBezTo>
                  <a:pt x="7325517" y="5827383"/>
                  <a:pt x="7324579" y="5826444"/>
                  <a:pt x="7324579" y="5825506"/>
                </a:cubicBezTo>
                <a:cubicBezTo>
                  <a:pt x="7324579" y="5825506"/>
                  <a:pt x="7323642" y="5824567"/>
                  <a:pt x="7323642" y="5824567"/>
                </a:cubicBezTo>
                <a:cubicBezTo>
                  <a:pt x="7322704" y="5824567"/>
                  <a:pt x="7322704" y="5824567"/>
                  <a:pt x="7321767" y="5824567"/>
                </a:cubicBezTo>
                <a:close/>
                <a:moveTo>
                  <a:pt x="10995539" y="5822690"/>
                </a:moveTo>
                <a:cubicBezTo>
                  <a:pt x="10991788" y="5822690"/>
                  <a:pt x="10988975" y="5823629"/>
                  <a:pt x="10988037" y="5824567"/>
                </a:cubicBezTo>
                <a:cubicBezTo>
                  <a:pt x="10987099" y="5826445"/>
                  <a:pt x="10986162" y="5829261"/>
                  <a:pt x="10986162" y="5833015"/>
                </a:cubicBezTo>
                <a:cubicBezTo>
                  <a:pt x="10986162" y="5836770"/>
                  <a:pt x="10987099" y="5839586"/>
                  <a:pt x="10988037" y="5840524"/>
                </a:cubicBezTo>
                <a:cubicBezTo>
                  <a:pt x="10988975" y="5841463"/>
                  <a:pt x="10991788" y="5842402"/>
                  <a:pt x="10995539" y="5842402"/>
                </a:cubicBezTo>
                <a:cubicBezTo>
                  <a:pt x="10999289" y="5842402"/>
                  <a:pt x="11001164" y="5842402"/>
                  <a:pt x="11003040" y="5840524"/>
                </a:cubicBezTo>
                <a:cubicBezTo>
                  <a:pt x="11003977" y="5839586"/>
                  <a:pt x="11004915" y="5836770"/>
                  <a:pt x="11004915" y="5833015"/>
                </a:cubicBezTo>
                <a:cubicBezTo>
                  <a:pt x="11004915" y="5829261"/>
                  <a:pt x="11004915" y="5827383"/>
                  <a:pt x="11003040" y="5824567"/>
                </a:cubicBezTo>
                <a:cubicBezTo>
                  <a:pt x="11002102" y="5823629"/>
                  <a:pt x="10999289" y="5822690"/>
                  <a:pt x="10995539" y="5822690"/>
                </a:cubicBezTo>
                <a:close/>
                <a:moveTo>
                  <a:pt x="10958969" y="5822690"/>
                </a:moveTo>
                <a:cubicBezTo>
                  <a:pt x="10955219" y="5822690"/>
                  <a:pt x="10952406" y="5822690"/>
                  <a:pt x="10951468" y="5824567"/>
                </a:cubicBezTo>
                <a:cubicBezTo>
                  <a:pt x="10950530" y="5826445"/>
                  <a:pt x="10949593" y="5829261"/>
                  <a:pt x="10949593" y="5833015"/>
                </a:cubicBezTo>
                <a:cubicBezTo>
                  <a:pt x="10949593" y="5836770"/>
                  <a:pt x="10950530" y="5839586"/>
                  <a:pt x="10951468" y="5840524"/>
                </a:cubicBezTo>
                <a:cubicBezTo>
                  <a:pt x="10952406" y="5841463"/>
                  <a:pt x="10955219" y="5842402"/>
                  <a:pt x="10958969" y="5842402"/>
                </a:cubicBezTo>
                <a:cubicBezTo>
                  <a:pt x="10962720" y="5842402"/>
                  <a:pt x="10965533" y="5842402"/>
                  <a:pt x="10966471" y="5840524"/>
                </a:cubicBezTo>
                <a:cubicBezTo>
                  <a:pt x="10967409" y="5839586"/>
                  <a:pt x="10968346" y="5836770"/>
                  <a:pt x="10968346" y="5833015"/>
                </a:cubicBezTo>
                <a:cubicBezTo>
                  <a:pt x="10968346" y="5829261"/>
                  <a:pt x="10967409" y="5827383"/>
                  <a:pt x="10966471" y="5824567"/>
                </a:cubicBezTo>
                <a:cubicBezTo>
                  <a:pt x="10965533" y="5823629"/>
                  <a:pt x="10962720" y="5822690"/>
                  <a:pt x="10958969" y="5822690"/>
                </a:cubicBezTo>
                <a:close/>
                <a:moveTo>
                  <a:pt x="9181156" y="5821751"/>
                </a:moveTo>
                <a:cubicBezTo>
                  <a:pt x="9177405" y="5821751"/>
                  <a:pt x="9174592" y="5821751"/>
                  <a:pt x="9172717" y="5823628"/>
                </a:cubicBezTo>
                <a:cubicBezTo>
                  <a:pt x="9171779" y="5825506"/>
                  <a:pt x="9170842" y="5828322"/>
                  <a:pt x="9170842" y="5832076"/>
                </a:cubicBezTo>
                <a:cubicBezTo>
                  <a:pt x="9170842" y="5836769"/>
                  <a:pt x="9170842" y="5838647"/>
                  <a:pt x="9172717" y="5840524"/>
                </a:cubicBezTo>
                <a:cubicBezTo>
                  <a:pt x="9174592" y="5841463"/>
                  <a:pt x="9177405" y="5842401"/>
                  <a:pt x="9181156" y="5842401"/>
                </a:cubicBezTo>
                <a:cubicBezTo>
                  <a:pt x="9184907" y="5842401"/>
                  <a:pt x="9188657" y="5842401"/>
                  <a:pt x="9189595" y="5840524"/>
                </a:cubicBezTo>
                <a:cubicBezTo>
                  <a:pt x="9190533" y="5838647"/>
                  <a:pt x="9191470" y="5835831"/>
                  <a:pt x="9191470" y="5832076"/>
                </a:cubicBezTo>
                <a:cubicBezTo>
                  <a:pt x="9191470" y="5828322"/>
                  <a:pt x="9190533" y="5825506"/>
                  <a:pt x="9189595" y="5823628"/>
                </a:cubicBezTo>
                <a:cubicBezTo>
                  <a:pt x="9187720" y="5822690"/>
                  <a:pt x="9184907" y="5821751"/>
                  <a:pt x="9181156" y="5821751"/>
                </a:cubicBezTo>
                <a:close/>
                <a:moveTo>
                  <a:pt x="8519165" y="5821751"/>
                </a:moveTo>
                <a:cubicBezTo>
                  <a:pt x="8515414" y="5821751"/>
                  <a:pt x="8512602" y="5821751"/>
                  <a:pt x="8510726" y="5823628"/>
                </a:cubicBezTo>
                <a:cubicBezTo>
                  <a:pt x="8509788" y="5825506"/>
                  <a:pt x="8508851" y="5828322"/>
                  <a:pt x="8508851" y="5832076"/>
                </a:cubicBezTo>
                <a:cubicBezTo>
                  <a:pt x="8508851" y="5836769"/>
                  <a:pt x="8508851" y="5838647"/>
                  <a:pt x="8510726" y="5840524"/>
                </a:cubicBezTo>
                <a:cubicBezTo>
                  <a:pt x="8512602" y="5841463"/>
                  <a:pt x="8515414" y="5842401"/>
                  <a:pt x="8519165" y="5842401"/>
                </a:cubicBezTo>
                <a:cubicBezTo>
                  <a:pt x="8522916" y="5842401"/>
                  <a:pt x="8525729" y="5842401"/>
                  <a:pt x="8527604" y="5840524"/>
                </a:cubicBezTo>
                <a:cubicBezTo>
                  <a:pt x="8528542" y="5838647"/>
                  <a:pt x="8529479" y="5835831"/>
                  <a:pt x="8529479" y="5832076"/>
                </a:cubicBezTo>
                <a:cubicBezTo>
                  <a:pt x="8529479" y="5828322"/>
                  <a:pt x="8528542" y="5825506"/>
                  <a:pt x="8527604" y="5823628"/>
                </a:cubicBezTo>
                <a:cubicBezTo>
                  <a:pt x="8525729" y="5822690"/>
                  <a:pt x="8522916" y="5821751"/>
                  <a:pt x="8519165" y="5821751"/>
                </a:cubicBezTo>
                <a:close/>
                <a:moveTo>
                  <a:pt x="8165665" y="5821751"/>
                </a:moveTo>
                <a:cubicBezTo>
                  <a:pt x="8161915" y="5821751"/>
                  <a:pt x="8159102" y="5821751"/>
                  <a:pt x="8157226" y="5823628"/>
                </a:cubicBezTo>
                <a:cubicBezTo>
                  <a:pt x="8156289" y="5825506"/>
                  <a:pt x="8155351" y="5828322"/>
                  <a:pt x="8155351" y="5832076"/>
                </a:cubicBezTo>
                <a:cubicBezTo>
                  <a:pt x="8155351" y="5836769"/>
                  <a:pt x="8155351" y="5838647"/>
                  <a:pt x="8157226" y="5840524"/>
                </a:cubicBezTo>
                <a:cubicBezTo>
                  <a:pt x="8159102" y="5841463"/>
                  <a:pt x="8161915" y="5842401"/>
                  <a:pt x="8165665" y="5842401"/>
                </a:cubicBezTo>
                <a:cubicBezTo>
                  <a:pt x="8169416" y="5842401"/>
                  <a:pt x="8172229" y="5842401"/>
                  <a:pt x="8174104" y="5840524"/>
                </a:cubicBezTo>
                <a:cubicBezTo>
                  <a:pt x="8175042" y="5838647"/>
                  <a:pt x="8175980" y="5835831"/>
                  <a:pt x="8175980" y="5832076"/>
                </a:cubicBezTo>
                <a:cubicBezTo>
                  <a:pt x="8175980" y="5828322"/>
                  <a:pt x="8175042" y="5825506"/>
                  <a:pt x="8174104" y="5823628"/>
                </a:cubicBezTo>
                <a:cubicBezTo>
                  <a:pt x="8172229" y="5822690"/>
                  <a:pt x="8169416" y="5821751"/>
                  <a:pt x="8165665" y="5821751"/>
                </a:cubicBezTo>
                <a:close/>
                <a:moveTo>
                  <a:pt x="11389358" y="5819874"/>
                </a:moveTo>
                <a:cubicBezTo>
                  <a:pt x="11393108" y="5819874"/>
                  <a:pt x="11395921" y="5820813"/>
                  <a:pt x="11396859" y="5822690"/>
                </a:cubicBezTo>
                <a:cubicBezTo>
                  <a:pt x="11397797" y="5824567"/>
                  <a:pt x="11398735" y="5827383"/>
                  <a:pt x="11398735" y="5830199"/>
                </a:cubicBezTo>
                <a:cubicBezTo>
                  <a:pt x="11398735" y="5833015"/>
                  <a:pt x="11397797" y="5834893"/>
                  <a:pt x="11395921" y="5836770"/>
                </a:cubicBezTo>
                <a:cubicBezTo>
                  <a:pt x="11394984" y="5838647"/>
                  <a:pt x="11392171" y="5839586"/>
                  <a:pt x="11389358" y="5839586"/>
                </a:cubicBezTo>
                <a:cubicBezTo>
                  <a:pt x="11385607" y="5839586"/>
                  <a:pt x="11383732" y="5838647"/>
                  <a:pt x="11381856" y="5836770"/>
                </a:cubicBezTo>
                <a:cubicBezTo>
                  <a:pt x="11380919" y="5834893"/>
                  <a:pt x="11379981" y="5832077"/>
                  <a:pt x="11379981" y="5829261"/>
                </a:cubicBezTo>
                <a:cubicBezTo>
                  <a:pt x="11379981" y="5826445"/>
                  <a:pt x="11380919" y="5824567"/>
                  <a:pt x="11382794" y="5822690"/>
                </a:cubicBezTo>
                <a:cubicBezTo>
                  <a:pt x="11383732" y="5820813"/>
                  <a:pt x="11386544" y="5819874"/>
                  <a:pt x="11389358" y="5819874"/>
                </a:cubicBezTo>
                <a:close/>
                <a:moveTo>
                  <a:pt x="11118372" y="5814242"/>
                </a:moveTo>
                <a:cubicBezTo>
                  <a:pt x="11117435" y="5815181"/>
                  <a:pt x="11116497" y="5815181"/>
                  <a:pt x="11115559" y="5815181"/>
                </a:cubicBezTo>
                <a:cubicBezTo>
                  <a:pt x="11114621" y="5815181"/>
                  <a:pt x="11113684" y="5815181"/>
                  <a:pt x="11113684" y="5816119"/>
                </a:cubicBezTo>
                <a:cubicBezTo>
                  <a:pt x="11113684" y="5817058"/>
                  <a:pt x="11113684" y="5817058"/>
                  <a:pt x="11113684" y="5817997"/>
                </a:cubicBezTo>
                <a:lnTo>
                  <a:pt x="11113684" y="5873377"/>
                </a:lnTo>
                <a:cubicBezTo>
                  <a:pt x="11108996" y="5868683"/>
                  <a:pt x="11104307" y="5865868"/>
                  <a:pt x="11099619" y="5863052"/>
                </a:cubicBezTo>
                <a:cubicBezTo>
                  <a:pt x="11094931" y="5860236"/>
                  <a:pt x="11090242" y="5859297"/>
                  <a:pt x="11084616" y="5859297"/>
                </a:cubicBezTo>
                <a:cubicBezTo>
                  <a:pt x="11078053" y="5859297"/>
                  <a:pt x="11071489" y="5860236"/>
                  <a:pt x="11066801" y="5863052"/>
                </a:cubicBezTo>
                <a:cubicBezTo>
                  <a:pt x="11061175" y="5864929"/>
                  <a:pt x="11056487" y="5868683"/>
                  <a:pt x="11053673" y="5873377"/>
                </a:cubicBezTo>
                <a:cubicBezTo>
                  <a:pt x="11050860" y="5878070"/>
                  <a:pt x="11048047" y="5883702"/>
                  <a:pt x="11046172" y="5890272"/>
                </a:cubicBezTo>
                <a:cubicBezTo>
                  <a:pt x="11044296" y="5896843"/>
                  <a:pt x="11043359" y="5904352"/>
                  <a:pt x="11043359" y="5912800"/>
                </a:cubicBezTo>
                <a:cubicBezTo>
                  <a:pt x="11043359" y="5919370"/>
                  <a:pt x="11044296" y="5925941"/>
                  <a:pt x="11045234" y="5932511"/>
                </a:cubicBezTo>
                <a:cubicBezTo>
                  <a:pt x="11046172" y="5938143"/>
                  <a:pt x="11048985" y="5943775"/>
                  <a:pt x="11051798" y="5948468"/>
                </a:cubicBezTo>
                <a:cubicBezTo>
                  <a:pt x="11054611" y="5953162"/>
                  <a:pt x="11059299" y="5956916"/>
                  <a:pt x="11063988" y="5959732"/>
                </a:cubicBezTo>
                <a:cubicBezTo>
                  <a:pt x="11068676" y="5962548"/>
                  <a:pt x="11075240" y="5963487"/>
                  <a:pt x="11081803" y="5963487"/>
                </a:cubicBezTo>
                <a:cubicBezTo>
                  <a:pt x="11088367" y="5963487"/>
                  <a:pt x="11093993" y="5961609"/>
                  <a:pt x="11099619" y="5958794"/>
                </a:cubicBezTo>
                <a:cubicBezTo>
                  <a:pt x="11105245" y="5955978"/>
                  <a:pt x="11110871" y="5952223"/>
                  <a:pt x="11115559" y="5946591"/>
                </a:cubicBezTo>
                <a:lnTo>
                  <a:pt x="11115559" y="5958794"/>
                </a:lnTo>
                <a:cubicBezTo>
                  <a:pt x="11115559" y="5959732"/>
                  <a:pt x="11115559" y="5960671"/>
                  <a:pt x="11115559" y="5960671"/>
                </a:cubicBezTo>
                <a:cubicBezTo>
                  <a:pt x="11115559" y="5960671"/>
                  <a:pt x="11115559" y="5961609"/>
                  <a:pt x="11116497" y="5961609"/>
                </a:cubicBezTo>
                <a:cubicBezTo>
                  <a:pt x="11117435" y="5962548"/>
                  <a:pt x="11118372" y="5962548"/>
                  <a:pt x="11119310" y="5962548"/>
                </a:cubicBezTo>
                <a:cubicBezTo>
                  <a:pt x="11120248" y="5962548"/>
                  <a:pt x="11121185" y="5962548"/>
                  <a:pt x="11123061" y="5962548"/>
                </a:cubicBezTo>
                <a:cubicBezTo>
                  <a:pt x="11124936" y="5962548"/>
                  <a:pt x="11125873" y="5962548"/>
                  <a:pt x="11126811" y="5962548"/>
                </a:cubicBezTo>
                <a:cubicBezTo>
                  <a:pt x="11128686" y="5961609"/>
                  <a:pt x="11128686" y="5961609"/>
                  <a:pt x="11129624" y="5961609"/>
                </a:cubicBezTo>
                <a:cubicBezTo>
                  <a:pt x="11129624" y="5961609"/>
                  <a:pt x="11130562" y="5960671"/>
                  <a:pt x="11130562" y="5960671"/>
                </a:cubicBezTo>
                <a:cubicBezTo>
                  <a:pt x="11130562" y="5959732"/>
                  <a:pt x="11130562" y="5959732"/>
                  <a:pt x="11130562" y="5958794"/>
                </a:cubicBezTo>
                <a:lnTo>
                  <a:pt x="11132437" y="5958794"/>
                </a:lnTo>
                <a:lnTo>
                  <a:pt x="11132437" y="5817997"/>
                </a:lnTo>
                <a:cubicBezTo>
                  <a:pt x="11132437" y="5817058"/>
                  <a:pt x="11131500" y="5816119"/>
                  <a:pt x="11131500" y="5816119"/>
                </a:cubicBezTo>
                <a:cubicBezTo>
                  <a:pt x="11130562" y="5816119"/>
                  <a:pt x="11130562" y="5816119"/>
                  <a:pt x="11129624" y="5815181"/>
                </a:cubicBezTo>
                <a:cubicBezTo>
                  <a:pt x="11128686" y="5814242"/>
                  <a:pt x="11127749" y="5814242"/>
                  <a:pt x="11126811" y="5814242"/>
                </a:cubicBezTo>
                <a:cubicBezTo>
                  <a:pt x="11124936" y="5814242"/>
                  <a:pt x="11123998" y="5814242"/>
                  <a:pt x="11122123" y="5814242"/>
                </a:cubicBezTo>
                <a:cubicBezTo>
                  <a:pt x="11121185" y="5814242"/>
                  <a:pt x="11119310" y="5814242"/>
                  <a:pt x="11118372" y="5814242"/>
                </a:cubicBezTo>
                <a:close/>
                <a:moveTo>
                  <a:pt x="10686109" y="5814242"/>
                </a:moveTo>
                <a:cubicBezTo>
                  <a:pt x="10685171" y="5815181"/>
                  <a:pt x="10684234" y="5815181"/>
                  <a:pt x="10683296" y="5815181"/>
                </a:cubicBezTo>
                <a:cubicBezTo>
                  <a:pt x="10682359" y="5815181"/>
                  <a:pt x="10681421" y="5815181"/>
                  <a:pt x="10681421" y="5816119"/>
                </a:cubicBezTo>
                <a:cubicBezTo>
                  <a:pt x="10681421" y="5817058"/>
                  <a:pt x="10681421" y="5817058"/>
                  <a:pt x="10681421" y="5817997"/>
                </a:cubicBezTo>
                <a:lnTo>
                  <a:pt x="10681421" y="5873377"/>
                </a:lnTo>
                <a:cubicBezTo>
                  <a:pt x="10676733" y="5868683"/>
                  <a:pt x="10672044" y="5865868"/>
                  <a:pt x="10667356" y="5863052"/>
                </a:cubicBezTo>
                <a:cubicBezTo>
                  <a:pt x="10662668" y="5860236"/>
                  <a:pt x="10657979" y="5859297"/>
                  <a:pt x="10652353" y="5859297"/>
                </a:cubicBezTo>
                <a:cubicBezTo>
                  <a:pt x="10645790" y="5859297"/>
                  <a:pt x="10639226" y="5860236"/>
                  <a:pt x="10634538" y="5863052"/>
                </a:cubicBezTo>
                <a:cubicBezTo>
                  <a:pt x="10628912" y="5864929"/>
                  <a:pt x="10624223" y="5868683"/>
                  <a:pt x="10621410" y="5873377"/>
                </a:cubicBezTo>
                <a:cubicBezTo>
                  <a:pt x="10618597" y="5878070"/>
                  <a:pt x="10615784" y="5883702"/>
                  <a:pt x="10613909" y="5890272"/>
                </a:cubicBezTo>
                <a:cubicBezTo>
                  <a:pt x="10612034" y="5896843"/>
                  <a:pt x="10611096" y="5904352"/>
                  <a:pt x="10611096" y="5912800"/>
                </a:cubicBezTo>
                <a:cubicBezTo>
                  <a:pt x="10611096" y="5919370"/>
                  <a:pt x="10612034" y="5925941"/>
                  <a:pt x="10612971" y="5932511"/>
                </a:cubicBezTo>
                <a:cubicBezTo>
                  <a:pt x="10613909" y="5938143"/>
                  <a:pt x="10616722" y="5943775"/>
                  <a:pt x="10619535" y="5948468"/>
                </a:cubicBezTo>
                <a:cubicBezTo>
                  <a:pt x="10622348" y="5953162"/>
                  <a:pt x="10627036" y="5956916"/>
                  <a:pt x="10631725" y="5959732"/>
                </a:cubicBezTo>
                <a:cubicBezTo>
                  <a:pt x="10636413" y="5962548"/>
                  <a:pt x="10642977" y="5963487"/>
                  <a:pt x="10649540" y="5963487"/>
                </a:cubicBezTo>
                <a:cubicBezTo>
                  <a:pt x="10656104" y="5963487"/>
                  <a:pt x="10661730" y="5961609"/>
                  <a:pt x="10667356" y="5958794"/>
                </a:cubicBezTo>
                <a:cubicBezTo>
                  <a:pt x="10672982" y="5955978"/>
                  <a:pt x="10678608" y="5952223"/>
                  <a:pt x="10683296" y="5946591"/>
                </a:cubicBezTo>
                <a:lnTo>
                  <a:pt x="10683296" y="5958794"/>
                </a:lnTo>
                <a:cubicBezTo>
                  <a:pt x="10683296" y="5959732"/>
                  <a:pt x="10683296" y="5960671"/>
                  <a:pt x="10683296" y="5960671"/>
                </a:cubicBezTo>
                <a:cubicBezTo>
                  <a:pt x="10683296" y="5960671"/>
                  <a:pt x="10683296" y="5961609"/>
                  <a:pt x="10684234" y="5961609"/>
                </a:cubicBezTo>
                <a:cubicBezTo>
                  <a:pt x="10685171" y="5962548"/>
                  <a:pt x="10686109" y="5962548"/>
                  <a:pt x="10687047" y="5962548"/>
                </a:cubicBezTo>
                <a:cubicBezTo>
                  <a:pt x="10687985" y="5962548"/>
                  <a:pt x="10688922" y="5962548"/>
                  <a:pt x="10690798" y="5962548"/>
                </a:cubicBezTo>
                <a:cubicBezTo>
                  <a:pt x="10692673" y="5962548"/>
                  <a:pt x="10693611" y="5962548"/>
                  <a:pt x="10694548" y="5962548"/>
                </a:cubicBezTo>
                <a:cubicBezTo>
                  <a:pt x="10696424" y="5961609"/>
                  <a:pt x="10696424" y="5961609"/>
                  <a:pt x="10697361" y="5961609"/>
                </a:cubicBezTo>
                <a:cubicBezTo>
                  <a:pt x="10697361" y="5961609"/>
                  <a:pt x="10698299" y="5960671"/>
                  <a:pt x="10698299" y="5960671"/>
                </a:cubicBezTo>
                <a:cubicBezTo>
                  <a:pt x="10698299" y="5959732"/>
                  <a:pt x="10698299" y="5959732"/>
                  <a:pt x="10698299" y="5958794"/>
                </a:cubicBezTo>
                <a:lnTo>
                  <a:pt x="10700174" y="5958794"/>
                </a:lnTo>
                <a:lnTo>
                  <a:pt x="10700174" y="5817997"/>
                </a:lnTo>
                <a:cubicBezTo>
                  <a:pt x="10700174" y="5817058"/>
                  <a:pt x="10699236" y="5816119"/>
                  <a:pt x="10699236" y="5816119"/>
                </a:cubicBezTo>
                <a:cubicBezTo>
                  <a:pt x="10698299" y="5816119"/>
                  <a:pt x="10698299" y="5816119"/>
                  <a:pt x="10697361" y="5815181"/>
                </a:cubicBezTo>
                <a:cubicBezTo>
                  <a:pt x="10696424" y="5814242"/>
                  <a:pt x="10695486" y="5814242"/>
                  <a:pt x="10694548" y="5814242"/>
                </a:cubicBezTo>
                <a:cubicBezTo>
                  <a:pt x="10692673" y="5814242"/>
                  <a:pt x="10691735" y="5814242"/>
                  <a:pt x="10689860" y="5814242"/>
                </a:cubicBezTo>
                <a:cubicBezTo>
                  <a:pt x="10688922" y="5814242"/>
                  <a:pt x="10687047" y="5814242"/>
                  <a:pt x="10686109" y="5814242"/>
                </a:cubicBezTo>
                <a:close/>
                <a:moveTo>
                  <a:pt x="8296001" y="5814242"/>
                </a:moveTo>
                <a:cubicBezTo>
                  <a:pt x="8295063" y="5814242"/>
                  <a:pt x="8294125" y="5815181"/>
                  <a:pt x="8293188" y="5815181"/>
                </a:cubicBezTo>
                <a:cubicBezTo>
                  <a:pt x="8293188" y="5815181"/>
                  <a:pt x="8292250" y="5816119"/>
                  <a:pt x="8292250" y="5816119"/>
                </a:cubicBezTo>
                <a:cubicBezTo>
                  <a:pt x="8292250" y="5817058"/>
                  <a:pt x="8292250" y="5817058"/>
                  <a:pt x="8292250" y="5817997"/>
                </a:cubicBezTo>
                <a:lnTo>
                  <a:pt x="8292250" y="5958794"/>
                </a:lnTo>
                <a:cubicBezTo>
                  <a:pt x="8292250" y="5959732"/>
                  <a:pt x="8292250" y="5960671"/>
                  <a:pt x="8292250" y="5960671"/>
                </a:cubicBezTo>
                <a:cubicBezTo>
                  <a:pt x="8292250" y="5960671"/>
                  <a:pt x="8292250" y="5960671"/>
                  <a:pt x="8293188" y="5961609"/>
                </a:cubicBezTo>
                <a:cubicBezTo>
                  <a:pt x="8294125" y="5962548"/>
                  <a:pt x="8295063" y="5962548"/>
                  <a:pt x="8296001" y="5962548"/>
                </a:cubicBezTo>
                <a:cubicBezTo>
                  <a:pt x="8296938" y="5962548"/>
                  <a:pt x="8297876" y="5962548"/>
                  <a:pt x="8299751" y="5962548"/>
                </a:cubicBezTo>
                <a:cubicBezTo>
                  <a:pt x="8301627" y="5962548"/>
                  <a:pt x="8303502" y="5962548"/>
                  <a:pt x="8304440" y="5962548"/>
                </a:cubicBezTo>
                <a:cubicBezTo>
                  <a:pt x="8305377" y="5962548"/>
                  <a:pt x="8306315" y="5961609"/>
                  <a:pt x="8307253" y="5961609"/>
                </a:cubicBezTo>
                <a:cubicBezTo>
                  <a:pt x="8307253" y="5961609"/>
                  <a:pt x="8308190" y="5960671"/>
                  <a:pt x="8308190" y="5960671"/>
                </a:cubicBezTo>
                <a:cubicBezTo>
                  <a:pt x="8308190" y="5959732"/>
                  <a:pt x="8308190" y="5959732"/>
                  <a:pt x="8308190" y="5958794"/>
                </a:cubicBezTo>
                <a:lnTo>
                  <a:pt x="8308190" y="5906229"/>
                </a:lnTo>
                <a:lnTo>
                  <a:pt x="8348510" y="5958794"/>
                </a:lnTo>
                <a:cubicBezTo>
                  <a:pt x="8349448" y="5959732"/>
                  <a:pt x="8349448" y="5960671"/>
                  <a:pt x="8350385" y="5960671"/>
                </a:cubicBezTo>
                <a:cubicBezTo>
                  <a:pt x="8350385" y="5960671"/>
                  <a:pt x="8351323" y="5961609"/>
                  <a:pt x="8352261" y="5961609"/>
                </a:cubicBezTo>
                <a:cubicBezTo>
                  <a:pt x="8353198" y="5962548"/>
                  <a:pt x="8354136" y="5962548"/>
                  <a:pt x="8355073" y="5962548"/>
                </a:cubicBezTo>
                <a:cubicBezTo>
                  <a:pt x="8356011" y="5962548"/>
                  <a:pt x="8357887" y="5962548"/>
                  <a:pt x="8359762" y="5962548"/>
                </a:cubicBezTo>
                <a:cubicBezTo>
                  <a:pt x="8361637" y="5962548"/>
                  <a:pt x="8363513" y="5962548"/>
                  <a:pt x="8364450" y="5962548"/>
                </a:cubicBezTo>
                <a:cubicBezTo>
                  <a:pt x="8365388" y="5962548"/>
                  <a:pt x="8366325" y="5961609"/>
                  <a:pt x="8367263" y="5961609"/>
                </a:cubicBezTo>
                <a:cubicBezTo>
                  <a:pt x="8368201" y="5961609"/>
                  <a:pt x="8369138" y="5961609"/>
                  <a:pt x="8369138" y="5960671"/>
                </a:cubicBezTo>
                <a:cubicBezTo>
                  <a:pt x="8369138" y="5959732"/>
                  <a:pt x="8369138" y="5959732"/>
                  <a:pt x="8369138" y="5958794"/>
                </a:cubicBezTo>
                <a:cubicBezTo>
                  <a:pt x="8369138" y="5958794"/>
                  <a:pt x="8368201" y="5957855"/>
                  <a:pt x="8368201" y="5956916"/>
                </a:cubicBezTo>
                <a:cubicBezTo>
                  <a:pt x="8368201" y="5955978"/>
                  <a:pt x="8367263" y="5955039"/>
                  <a:pt x="8366325" y="5954100"/>
                </a:cubicBezTo>
                <a:lnTo>
                  <a:pt x="8327881" y="5904352"/>
                </a:lnTo>
                <a:lnTo>
                  <a:pt x="8362575" y="5869622"/>
                </a:lnTo>
                <a:cubicBezTo>
                  <a:pt x="8363513" y="5868683"/>
                  <a:pt x="8364450" y="5867745"/>
                  <a:pt x="8364450" y="5866806"/>
                </a:cubicBezTo>
                <a:cubicBezTo>
                  <a:pt x="8365388" y="5865868"/>
                  <a:pt x="8365388" y="5864929"/>
                  <a:pt x="8365388" y="5863990"/>
                </a:cubicBezTo>
                <a:cubicBezTo>
                  <a:pt x="8365388" y="5863052"/>
                  <a:pt x="8364450" y="5862113"/>
                  <a:pt x="8364450" y="5862113"/>
                </a:cubicBezTo>
                <a:cubicBezTo>
                  <a:pt x="8363513" y="5862113"/>
                  <a:pt x="8363513" y="5861174"/>
                  <a:pt x="8362575" y="5861174"/>
                </a:cubicBezTo>
                <a:cubicBezTo>
                  <a:pt x="8361637" y="5860236"/>
                  <a:pt x="8361637" y="5860236"/>
                  <a:pt x="8359762" y="5860236"/>
                </a:cubicBezTo>
                <a:cubicBezTo>
                  <a:pt x="8357887" y="5860236"/>
                  <a:pt x="8356949" y="5860236"/>
                  <a:pt x="8355073" y="5860236"/>
                </a:cubicBezTo>
                <a:cubicBezTo>
                  <a:pt x="8353198" y="5860236"/>
                  <a:pt x="8351323" y="5860236"/>
                  <a:pt x="8350385" y="5860236"/>
                </a:cubicBezTo>
                <a:cubicBezTo>
                  <a:pt x="8349448" y="5860236"/>
                  <a:pt x="8348510" y="5861174"/>
                  <a:pt x="8347572" y="5861174"/>
                </a:cubicBezTo>
                <a:cubicBezTo>
                  <a:pt x="8346634" y="5861174"/>
                  <a:pt x="8346634" y="5862113"/>
                  <a:pt x="8345697" y="5862113"/>
                </a:cubicBezTo>
                <a:cubicBezTo>
                  <a:pt x="8344759" y="5863052"/>
                  <a:pt x="8344759" y="5863052"/>
                  <a:pt x="8343822" y="5863990"/>
                </a:cubicBezTo>
                <a:lnTo>
                  <a:pt x="8308190" y="5903413"/>
                </a:lnTo>
                <a:lnTo>
                  <a:pt x="8308190" y="5817997"/>
                </a:lnTo>
                <a:cubicBezTo>
                  <a:pt x="8308190" y="5817058"/>
                  <a:pt x="8308190" y="5816119"/>
                  <a:pt x="8308190" y="5816119"/>
                </a:cubicBezTo>
                <a:cubicBezTo>
                  <a:pt x="8308190" y="5816119"/>
                  <a:pt x="8308190" y="5815181"/>
                  <a:pt x="8307253" y="5815181"/>
                </a:cubicBezTo>
                <a:cubicBezTo>
                  <a:pt x="8306315" y="5814242"/>
                  <a:pt x="8305377" y="5814242"/>
                  <a:pt x="8304440" y="5814242"/>
                </a:cubicBezTo>
                <a:cubicBezTo>
                  <a:pt x="8302564" y="5814242"/>
                  <a:pt x="8301627" y="5814242"/>
                  <a:pt x="8299751" y="5814242"/>
                </a:cubicBezTo>
                <a:cubicBezTo>
                  <a:pt x="8298814" y="5814242"/>
                  <a:pt x="8296938" y="5814242"/>
                  <a:pt x="8296001" y="5814242"/>
                </a:cubicBezTo>
                <a:close/>
                <a:moveTo>
                  <a:pt x="11244957" y="5813303"/>
                </a:moveTo>
                <a:cubicBezTo>
                  <a:pt x="11240269" y="5813303"/>
                  <a:pt x="11235581" y="5813303"/>
                  <a:pt x="11231830" y="5815180"/>
                </a:cubicBezTo>
                <a:cubicBezTo>
                  <a:pt x="11228079" y="5816119"/>
                  <a:pt x="11225267" y="5818935"/>
                  <a:pt x="11222453" y="5821751"/>
                </a:cubicBezTo>
                <a:cubicBezTo>
                  <a:pt x="11219640" y="5824567"/>
                  <a:pt x="11217765" y="5828321"/>
                  <a:pt x="11216827" y="5833015"/>
                </a:cubicBezTo>
                <a:cubicBezTo>
                  <a:pt x="11215890" y="5837708"/>
                  <a:pt x="11214952" y="5843340"/>
                  <a:pt x="11214952" y="5849910"/>
                </a:cubicBezTo>
                <a:lnTo>
                  <a:pt x="11214952" y="5859297"/>
                </a:lnTo>
                <a:lnTo>
                  <a:pt x="11201825" y="5859297"/>
                </a:lnTo>
                <a:cubicBezTo>
                  <a:pt x="11200887" y="5859297"/>
                  <a:pt x="11199949" y="5859297"/>
                  <a:pt x="11199949" y="5859297"/>
                </a:cubicBezTo>
                <a:cubicBezTo>
                  <a:pt x="11199949" y="5859297"/>
                  <a:pt x="11199011" y="5859297"/>
                  <a:pt x="11199011" y="5860235"/>
                </a:cubicBezTo>
                <a:cubicBezTo>
                  <a:pt x="11198074" y="5860235"/>
                  <a:pt x="11198074" y="5861174"/>
                  <a:pt x="11198074" y="5862113"/>
                </a:cubicBezTo>
                <a:cubicBezTo>
                  <a:pt x="11198074" y="5863051"/>
                  <a:pt x="11198074" y="5864929"/>
                  <a:pt x="11198074" y="5865867"/>
                </a:cubicBezTo>
                <a:cubicBezTo>
                  <a:pt x="11198074" y="5868683"/>
                  <a:pt x="11198074" y="5870560"/>
                  <a:pt x="11199011" y="5871499"/>
                </a:cubicBezTo>
                <a:cubicBezTo>
                  <a:pt x="11199949" y="5872438"/>
                  <a:pt x="11200887" y="5873376"/>
                  <a:pt x="11201825" y="5873376"/>
                </a:cubicBezTo>
                <a:lnTo>
                  <a:pt x="11214952" y="5873376"/>
                </a:lnTo>
                <a:lnTo>
                  <a:pt x="11214952" y="5956916"/>
                </a:lnTo>
                <a:cubicBezTo>
                  <a:pt x="11214952" y="5957854"/>
                  <a:pt x="11214952" y="5958793"/>
                  <a:pt x="11214952" y="5958793"/>
                </a:cubicBezTo>
                <a:cubicBezTo>
                  <a:pt x="11215890" y="5958793"/>
                  <a:pt x="11215890" y="5959732"/>
                  <a:pt x="11216827" y="5959732"/>
                </a:cubicBezTo>
                <a:cubicBezTo>
                  <a:pt x="11217765" y="5960670"/>
                  <a:pt x="11217765" y="5960670"/>
                  <a:pt x="11219640" y="5960670"/>
                </a:cubicBezTo>
                <a:cubicBezTo>
                  <a:pt x="11221516" y="5960670"/>
                  <a:pt x="11222453" y="5960670"/>
                  <a:pt x="11224329" y="5960670"/>
                </a:cubicBezTo>
                <a:cubicBezTo>
                  <a:pt x="11225267" y="5960670"/>
                  <a:pt x="11227141" y="5960670"/>
                  <a:pt x="11228079" y="5960670"/>
                </a:cubicBezTo>
                <a:cubicBezTo>
                  <a:pt x="11229017" y="5960670"/>
                  <a:pt x="11229955" y="5959732"/>
                  <a:pt x="11230892" y="5959732"/>
                </a:cubicBezTo>
                <a:cubicBezTo>
                  <a:pt x="11231830" y="5959732"/>
                  <a:pt x="11232768" y="5958793"/>
                  <a:pt x="11232768" y="5958793"/>
                </a:cubicBezTo>
                <a:cubicBezTo>
                  <a:pt x="11232768" y="5957854"/>
                  <a:pt x="11232768" y="5957854"/>
                  <a:pt x="11232768" y="5956916"/>
                </a:cubicBezTo>
                <a:lnTo>
                  <a:pt x="11232768" y="5873376"/>
                </a:lnTo>
                <a:lnTo>
                  <a:pt x="11254334" y="5873376"/>
                </a:lnTo>
                <a:cubicBezTo>
                  <a:pt x="11255271" y="5873376"/>
                  <a:pt x="11256209" y="5872438"/>
                  <a:pt x="11257147" y="5871499"/>
                </a:cubicBezTo>
                <a:cubicBezTo>
                  <a:pt x="11258085" y="5870560"/>
                  <a:pt x="11258085" y="5868683"/>
                  <a:pt x="11258085" y="5865867"/>
                </a:cubicBezTo>
                <a:cubicBezTo>
                  <a:pt x="11258085" y="5863990"/>
                  <a:pt x="11258085" y="5863051"/>
                  <a:pt x="11258085" y="5862113"/>
                </a:cubicBezTo>
                <a:cubicBezTo>
                  <a:pt x="11258085" y="5861174"/>
                  <a:pt x="11257147" y="5861174"/>
                  <a:pt x="11257147" y="5860235"/>
                </a:cubicBezTo>
                <a:cubicBezTo>
                  <a:pt x="11257147" y="5860235"/>
                  <a:pt x="11257147" y="5859297"/>
                  <a:pt x="11256209" y="5859297"/>
                </a:cubicBezTo>
                <a:cubicBezTo>
                  <a:pt x="11255271" y="5859297"/>
                  <a:pt x="11255271" y="5859297"/>
                  <a:pt x="11254334" y="5859297"/>
                </a:cubicBezTo>
                <a:lnTo>
                  <a:pt x="11232768" y="5859297"/>
                </a:lnTo>
                <a:lnTo>
                  <a:pt x="11232768" y="5848972"/>
                </a:lnTo>
                <a:cubicBezTo>
                  <a:pt x="11232768" y="5845217"/>
                  <a:pt x="11232768" y="5841462"/>
                  <a:pt x="11233705" y="5838646"/>
                </a:cubicBezTo>
                <a:cubicBezTo>
                  <a:pt x="11234643" y="5835831"/>
                  <a:pt x="11235581" y="5833953"/>
                  <a:pt x="11236518" y="5832076"/>
                </a:cubicBezTo>
                <a:cubicBezTo>
                  <a:pt x="11237456" y="5830199"/>
                  <a:pt x="11239331" y="5829260"/>
                  <a:pt x="11241206" y="5828321"/>
                </a:cubicBezTo>
                <a:cubicBezTo>
                  <a:pt x="11243082" y="5827383"/>
                  <a:pt x="11244957" y="5827383"/>
                  <a:pt x="11247770" y="5827383"/>
                </a:cubicBezTo>
                <a:cubicBezTo>
                  <a:pt x="11249646" y="5827383"/>
                  <a:pt x="11250583" y="5828321"/>
                  <a:pt x="11252458" y="5828321"/>
                </a:cubicBezTo>
                <a:cubicBezTo>
                  <a:pt x="11254334" y="5828321"/>
                  <a:pt x="11255271" y="5829260"/>
                  <a:pt x="11256209" y="5829260"/>
                </a:cubicBezTo>
                <a:cubicBezTo>
                  <a:pt x="11257147" y="5829260"/>
                  <a:pt x="11258085" y="5830199"/>
                  <a:pt x="11259022" y="5830199"/>
                </a:cubicBezTo>
                <a:cubicBezTo>
                  <a:pt x="11259960" y="5831137"/>
                  <a:pt x="11259960" y="5831137"/>
                  <a:pt x="11260898" y="5831137"/>
                </a:cubicBezTo>
                <a:cubicBezTo>
                  <a:pt x="11260898" y="5831137"/>
                  <a:pt x="11261835" y="5831137"/>
                  <a:pt x="11261835" y="5831137"/>
                </a:cubicBezTo>
                <a:cubicBezTo>
                  <a:pt x="11262773" y="5831137"/>
                  <a:pt x="11262773" y="5831137"/>
                  <a:pt x="11262773" y="5830199"/>
                </a:cubicBezTo>
                <a:cubicBezTo>
                  <a:pt x="11263711" y="5830199"/>
                  <a:pt x="11263711" y="5829260"/>
                  <a:pt x="11263711" y="5828321"/>
                </a:cubicBezTo>
                <a:cubicBezTo>
                  <a:pt x="11263711" y="5828321"/>
                  <a:pt x="11263711" y="5826444"/>
                  <a:pt x="11263711" y="5825505"/>
                </a:cubicBezTo>
                <a:cubicBezTo>
                  <a:pt x="11263711" y="5823628"/>
                  <a:pt x="11263711" y="5822689"/>
                  <a:pt x="11262773" y="5822689"/>
                </a:cubicBezTo>
                <a:cubicBezTo>
                  <a:pt x="11262773" y="5821751"/>
                  <a:pt x="11261835" y="5820812"/>
                  <a:pt x="11261835" y="5819874"/>
                </a:cubicBezTo>
                <a:cubicBezTo>
                  <a:pt x="11261835" y="5818935"/>
                  <a:pt x="11260898" y="5817996"/>
                  <a:pt x="11260898" y="5817996"/>
                </a:cubicBezTo>
                <a:cubicBezTo>
                  <a:pt x="11259960" y="5817058"/>
                  <a:pt x="11259960" y="5817058"/>
                  <a:pt x="11258085" y="5816119"/>
                </a:cubicBezTo>
                <a:cubicBezTo>
                  <a:pt x="11256209" y="5815180"/>
                  <a:pt x="11254334" y="5814242"/>
                  <a:pt x="11252458" y="5814242"/>
                </a:cubicBezTo>
                <a:cubicBezTo>
                  <a:pt x="11249646" y="5813303"/>
                  <a:pt x="11247770" y="5813303"/>
                  <a:pt x="11244957" y="5813303"/>
                </a:cubicBezTo>
                <a:close/>
                <a:moveTo>
                  <a:pt x="11388420" y="5812365"/>
                </a:moveTo>
                <a:cubicBezTo>
                  <a:pt x="11384670" y="5812365"/>
                  <a:pt x="11381856" y="5812365"/>
                  <a:pt x="11379043" y="5813304"/>
                </a:cubicBezTo>
                <a:cubicBezTo>
                  <a:pt x="11376230" y="5814242"/>
                  <a:pt x="11374355" y="5815181"/>
                  <a:pt x="11372480" y="5817058"/>
                </a:cubicBezTo>
                <a:cubicBezTo>
                  <a:pt x="11370605" y="5818936"/>
                  <a:pt x="11369667" y="5820813"/>
                  <a:pt x="11368729" y="5823629"/>
                </a:cubicBezTo>
                <a:cubicBezTo>
                  <a:pt x="11367791" y="5825506"/>
                  <a:pt x="11367791" y="5828322"/>
                  <a:pt x="11367791" y="5831138"/>
                </a:cubicBezTo>
                <a:cubicBezTo>
                  <a:pt x="11367791" y="5833954"/>
                  <a:pt x="11367791" y="5836770"/>
                  <a:pt x="11368729" y="5838647"/>
                </a:cubicBezTo>
                <a:cubicBezTo>
                  <a:pt x="11369667" y="5840524"/>
                  <a:pt x="11370605" y="5842402"/>
                  <a:pt x="11372480" y="5844279"/>
                </a:cubicBezTo>
                <a:cubicBezTo>
                  <a:pt x="11374355" y="5846156"/>
                  <a:pt x="11376230" y="5847095"/>
                  <a:pt x="11379043" y="5848034"/>
                </a:cubicBezTo>
                <a:cubicBezTo>
                  <a:pt x="11381856" y="5848972"/>
                  <a:pt x="11384670" y="5848972"/>
                  <a:pt x="11388420" y="5848972"/>
                </a:cubicBezTo>
                <a:cubicBezTo>
                  <a:pt x="11391233" y="5848972"/>
                  <a:pt x="11394046" y="5848034"/>
                  <a:pt x="11396859" y="5847095"/>
                </a:cubicBezTo>
                <a:cubicBezTo>
                  <a:pt x="11399672" y="5846156"/>
                  <a:pt x="11401547" y="5845218"/>
                  <a:pt x="11403423" y="5843340"/>
                </a:cubicBezTo>
                <a:cubicBezTo>
                  <a:pt x="11405298" y="5841463"/>
                  <a:pt x="11407173" y="5839586"/>
                  <a:pt x="11408111" y="5836770"/>
                </a:cubicBezTo>
                <a:cubicBezTo>
                  <a:pt x="11409049" y="5834893"/>
                  <a:pt x="11409986" y="5832077"/>
                  <a:pt x="11409986" y="5829261"/>
                </a:cubicBezTo>
                <a:cubicBezTo>
                  <a:pt x="11409986" y="5823629"/>
                  <a:pt x="11408111" y="5818936"/>
                  <a:pt x="11403423" y="5817058"/>
                </a:cubicBezTo>
                <a:cubicBezTo>
                  <a:pt x="11399672" y="5814242"/>
                  <a:pt x="11394984" y="5812365"/>
                  <a:pt x="11388420" y="5812365"/>
                </a:cubicBezTo>
                <a:close/>
                <a:moveTo>
                  <a:pt x="1987516" y="1190142"/>
                </a:moveTo>
                <a:cubicBezTo>
                  <a:pt x="2009775" y="1190142"/>
                  <a:pt x="2031623" y="1202101"/>
                  <a:pt x="2038218" y="1231379"/>
                </a:cubicBezTo>
                <a:lnTo>
                  <a:pt x="1933926" y="1231379"/>
                </a:lnTo>
                <a:cubicBezTo>
                  <a:pt x="1940109" y="1205400"/>
                  <a:pt x="1959484" y="1190142"/>
                  <a:pt x="1987516" y="1190142"/>
                </a:cubicBezTo>
                <a:close/>
                <a:moveTo>
                  <a:pt x="1790475" y="1148494"/>
                </a:moveTo>
                <a:lnTo>
                  <a:pt x="1790475" y="1329108"/>
                </a:lnTo>
                <a:cubicBezTo>
                  <a:pt x="1790475" y="1341892"/>
                  <a:pt x="1800780" y="1352201"/>
                  <a:pt x="1813559" y="1352201"/>
                </a:cubicBezTo>
                <a:lnTo>
                  <a:pt x="1842827" y="1352201"/>
                </a:lnTo>
                <a:lnTo>
                  <a:pt x="1842827" y="1148494"/>
                </a:lnTo>
                <a:close/>
                <a:moveTo>
                  <a:pt x="1527889" y="1148494"/>
                </a:moveTo>
                <a:lnTo>
                  <a:pt x="1527889" y="1329108"/>
                </a:lnTo>
                <a:cubicBezTo>
                  <a:pt x="1527889" y="1341892"/>
                  <a:pt x="1538194" y="1352201"/>
                  <a:pt x="1550973" y="1352201"/>
                </a:cubicBezTo>
                <a:lnTo>
                  <a:pt x="1580241" y="1352201"/>
                </a:lnTo>
                <a:lnTo>
                  <a:pt x="1580241" y="1148494"/>
                </a:lnTo>
                <a:close/>
                <a:moveTo>
                  <a:pt x="1987516" y="1143545"/>
                </a:moveTo>
                <a:cubicBezTo>
                  <a:pt x="1923620" y="1143545"/>
                  <a:pt x="1879925" y="1190555"/>
                  <a:pt x="1879925" y="1251171"/>
                </a:cubicBezTo>
                <a:cubicBezTo>
                  <a:pt x="1879925" y="1311789"/>
                  <a:pt x="1923208" y="1358799"/>
                  <a:pt x="1991637" y="1358799"/>
                </a:cubicBezTo>
                <a:cubicBezTo>
                  <a:pt x="2030798" y="1358799"/>
                  <a:pt x="2061716" y="1342716"/>
                  <a:pt x="2080678" y="1315087"/>
                </a:cubicBezTo>
                <a:lnTo>
                  <a:pt x="2053059" y="1299005"/>
                </a:lnTo>
                <a:cubicBezTo>
                  <a:pt x="2045227" y="1294469"/>
                  <a:pt x="2035745" y="1294469"/>
                  <a:pt x="2028325" y="1299830"/>
                </a:cubicBezTo>
                <a:cubicBezTo>
                  <a:pt x="2019257" y="1306428"/>
                  <a:pt x="2006889" y="1310551"/>
                  <a:pt x="1992462" y="1310551"/>
                </a:cubicBezTo>
                <a:cubicBezTo>
                  <a:pt x="1964844" y="1310551"/>
                  <a:pt x="1942170" y="1299005"/>
                  <a:pt x="1934751" y="1272613"/>
                </a:cubicBezTo>
                <a:lnTo>
                  <a:pt x="2088510" y="1272613"/>
                </a:lnTo>
                <a:cubicBezTo>
                  <a:pt x="2089747" y="1266015"/>
                  <a:pt x="2090572" y="1259005"/>
                  <a:pt x="2090572" y="1251171"/>
                </a:cubicBezTo>
                <a:cubicBezTo>
                  <a:pt x="2090572" y="1191379"/>
                  <a:pt x="2047700" y="1143545"/>
                  <a:pt x="1987516" y="1143545"/>
                </a:cubicBezTo>
                <a:close/>
                <a:moveTo>
                  <a:pt x="2195281" y="1142308"/>
                </a:moveTo>
                <a:cubicBezTo>
                  <a:pt x="2153233" y="1142308"/>
                  <a:pt x="2117782" y="1165400"/>
                  <a:pt x="2117782" y="1207050"/>
                </a:cubicBezTo>
                <a:cubicBezTo>
                  <a:pt x="2117782" y="1278798"/>
                  <a:pt x="2222899" y="1262716"/>
                  <a:pt x="2222899" y="1292407"/>
                </a:cubicBezTo>
                <a:cubicBezTo>
                  <a:pt x="2222899" y="1304366"/>
                  <a:pt x="2211770" y="1310139"/>
                  <a:pt x="2194868" y="1310139"/>
                </a:cubicBezTo>
                <a:cubicBezTo>
                  <a:pt x="2181677" y="1310139"/>
                  <a:pt x="2171372" y="1306016"/>
                  <a:pt x="2163952" y="1298593"/>
                </a:cubicBezTo>
                <a:cubicBezTo>
                  <a:pt x="2156531" y="1291170"/>
                  <a:pt x="2144988" y="1288696"/>
                  <a:pt x="2135920" y="1294057"/>
                </a:cubicBezTo>
                <a:lnTo>
                  <a:pt x="2109123" y="1309314"/>
                </a:lnTo>
                <a:cubicBezTo>
                  <a:pt x="2123963" y="1340654"/>
                  <a:pt x="2154057" y="1357974"/>
                  <a:pt x="2194868" y="1357974"/>
                </a:cubicBezTo>
                <a:cubicBezTo>
                  <a:pt x="2238564" y="1357974"/>
                  <a:pt x="2276901" y="1336943"/>
                  <a:pt x="2276901" y="1292819"/>
                </a:cubicBezTo>
                <a:cubicBezTo>
                  <a:pt x="2276901" y="1217771"/>
                  <a:pt x="2171784" y="1236739"/>
                  <a:pt x="2171784" y="1206225"/>
                </a:cubicBezTo>
                <a:cubicBezTo>
                  <a:pt x="2171784" y="1195091"/>
                  <a:pt x="2182088" y="1189317"/>
                  <a:pt x="2195281" y="1189317"/>
                </a:cubicBezTo>
                <a:cubicBezTo>
                  <a:pt x="2204762" y="1189317"/>
                  <a:pt x="2212594" y="1192204"/>
                  <a:pt x="2218777" y="1197565"/>
                </a:cubicBezTo>
                <a:cubicBezTo>
                  <a:pt x="2226197" y="1203750"/>
                  <a:pt x="2236503" y="1204987"/>
                  <a:pt x="2245159" y="1200451"/>
                </a:cubicBezTo>
                <a:lnTo>
                  <a:pt x="2272778" y="1185606"/>
                </a:lnTo>
                <a:cubicBezTo>
                  <a:pt x="2256701" y="1157565"/>
                  <a:pt x="2228258" y="1142308"/>
                  <a:pt x="2195281" y="1142308"/>
                </a:cubicBezTo>
                <a:close/>
                <a:moveTo>
                  <a:pt x="1650731" y="1091999"/>
                </a:moveTo>
                <a:lnTo>
                  <a:pt x="1650731" y="1148906"/>
                </a:lnTo>
                <a:lnTo>
                  <a:pt x="1615280" y="1148906"/>
                </a:lnTo>
                <a:lnTo>
                  <a:pt x="1615280" y="1176122"/>
                </a:lnTo>
                <a:cubicBezTo>
                  <a:pt x="1615280" y="1188906"/>
                  <a:pt x="1625586" y="1199216"/>
                  <a:pt x="1638364" y="1199216"/>
                </a:cubicBezTo>
                <a:lnTo>
                  <a:pt x="1650731" y="1199216"/>
                </a:lnTo>
                <a:lnTo>
                  <a:pt x="1650731" y="1284161"/>
                </a:lnTo>
                <a:cubicBezTo>
                  <a:pt x="1650731" y="1339006"/>
                  <a:pt x="1675465" y="1360861"/>
                  <a:pt x="1749252" y="1352614"/>
                </a:cubicBezTo>
                <a:lnTo>
                  <a:pt x="1749252" y="1304779"/>
                </a:lnTo>
                <a:cubicBezTo>
                  <a:pt x="1719160" y="1306428"/>
                  <a:pt x="1703083" y="1306016"/>
                  <a:pt x="1703083" y="1284161"/>
                </a:cubicBezTo>
                <a:lnTo>
                  <a:pt x="1703083" y="1199628"/>
                </a:lnTo>
                <a:lnTo>
                  <a:pt x="1749665" y="1199628"/>
                </a:lnTo>
                <a:lnTo>
                  <a:pt x="1749665" y="1148906"/>
                </a:lnTo>
                <a:lnTo>
                  <a:pt x="1703496" y="1148906"/>
                </a:lnTo>
                <a:lnTo>
                  <a:pt x="1703496" y="1091999"/>
                </a:lnTo>
                <a:close/>
                <a:moveTo>
                  <a:pt x="1372069" y="1061072"/>
                </a:moveTo>
                <a:cubicBezTo>
                  <a:pt x="1285502" y="1061072"/>
                  <a:pt x="1223669" y="1125813"/>
                  <a:pt x="1223669" y="1209524"/>
                </a:cubicBezTo>
                <a:cubicBezTo>
                  <a:pt x="1223669" y="1292820"/>
                  <a:pt x="1285502" y="1357974"/>
                  <a:pt x="1372069" y="1357974"/>
                </a:cubicBezTo>
                <a:cubicBezTo>
                  <a:pt x="1424834" y="1357974"/>
                  <a:pt x="1471002" y="1331583"/>
                  <a:pt x="1494910" y="1290758"/>
                </a:cubicBezTo>
                <a:lnTo>
                  <a:pt x="1464407" y="1273025"/>
                </a:lnTo>
                <a:cubicBezTo>
                  <a:pt x="1455338" y="1267664"/>
                  <a:pt x="1442559" y="1270140"/>
                  <a:pt x="1435551" y="1277562"/>
                </a:cubicBezTo>
                <a:cubicBezTo>
                  <a:pt x="1420711" y="1293232"/>
                  <a:pt x="1398039" y="1302716"/>
                  <a:pt x="1372481" y="1302716"/>
                </a:cubicBezTo>
                <a:cubicBezTo>
                  <a:pt x="1316419" y="1302716"/>
                  <a:pt x="1279731" y="1264366"/>
                  <a:pt x="1279731" y="1209524"/>
                </a:cubicBezTo>
                <a:cubicBezTo>
                  <a:pt x="1279731" y="1154679"/>
                  <a:pt x="1316831" y="1115916"/>
                  <a:pt x="1372481" y="1115916"/>
                </a:cubicBezTo>
                <a:cubicBezTo>
                  <a:pt x="1397627" y="1115916"/>
                  <a:pt x="1420299" y="1125401"/>
                  <a:pt x="1435551" y="1141483"/>
                </a:cubicBezTo>
                <a:cubicBezTo>
                  <a:pt x="1442559" y="1148906"/>
                  <a:pt x="1455338" y="1151380"/>
                  <a:pt x="1464407" y="1146019"/>
                </a:cubicBezTo>
                <a:lnTo>
                  <a:pt x="1494910" y="1128287"/>
                </a:lnTo>
                <a:cubicBezTo>
                  <a:pt x="1470177" y="1087463"/>
                  <a:pt x="1424420" y="1061072"/>
                  <a:pt x="1372069" y="1061072"/>
                </a:cubicBezTo>
                <a:close/>
                <a:moveTo>
                  <a:pt x="1553446" y="1059423"/>
                </a:moveTo>
                <a:cubicBezTo>
                  <a:pt x="1536133" y="1059423"/>
                  <a:pt x="1521293" y="1074268"/>
                  <a:pt x="1521293" y="1092000"/>
                </a:cubicBezTo>
                <a:cubicBezTo>
                  <a:pt x="1521293" y="1109319"/>
                  <a:pt x="1536133" y="1124164"/>
                  <a:pt x="1553446" y="1124164"/>
                </a:cubicBezTo>
                <a:cubicBezTo>
                  <a:pt x="1571172" y="1124164"/>
                  <a:pt x="1586012" y="1109731"/>
                  <a:pt x="1586012" y="1092000"/>
                </a:cubicBezTo>
                <a:cubicBezTo>
                  <a:pt x="1586012" y="1074680"/>
                  <a:pt x="1571584" y="1059423"/>
                  <a:pt x="1553446" y="1059423"/>
                </a:cubicBezTo>
                <a:close/>
                <a:moveTo>
                  <a:pt x="1816032" y="1059422"/>
                </a:moveTo>
                <a:cubicBezTo>
                  <a:pt x="1798719" y="1059422"/>
                  <a:pt x="1783879" y="1074268"/>
                  <a:pt x="1783879" y="1091999"/>
                </a:cubicBezTo>
                <a:cubicBezTo>
                  <a:pt x="1783879" y="1109319"/>
                  <a:pt x="1798719" y="1124164"/>
                  <a:pt x="1816032" y="1124164"/>
                </a:cubicBezTo>
                <a:cubicBezTo>
                  <a:pt x="1833758" y="1124164"/>
                  <a:pt x="1848598" y="1109731"/>
                  <a:pt x="1848598" y="1091999"/>
                </a:cubicBezTo>
                <a:cubicBezTo>
                  <a:pt x="1848598" y="1074680"/>
                  <a:pt x="1834170" y="1059422"/>
                  <a:pt x="1816032" y="1059422"/>
                </a:cubicBezTo>
                <a:close/>
                <a:moveTo>
                  <a:pt x="714883" y="1035813"/>
                </a:moveTo>
                <a:cubicBezTo>
                  <a:pt x="707566" y="1034473"/>
                  <a:pt x="699734" y="1035916"/>
                  <a:pt x="693138" y="1040452"/>
                </a:cubicBezTo>
                <a:lnTo>
                  <a:pt x="678298" y="1050763"/>
                </a:lnTo>
                <a:lnTo>
                  <a:pt x="874516" y="1347665"/>
                </a:lnTo>
                <a:cubicBezTo>
                  <a:pt x="878638" y="1354263"/>
                  <a:pt x="886058" y="1357974"/>
                  <a:pt x="893890" y="1357974"/>
                </a:cubicBezTo>
                <a:cubicBezTo>
                  <a:pt x="901723" y="1357974"/>
                  <a:pt x="909143" y="1354263"/>
                  <a:pt x="913265" y="1347252"/>
                </a:cubicBezTo>
                <a:lnTo>
                  <a:pt x="1110307" y="1050763"/>
                </a:lnTo>
                <a:lnTo>
                  <a:pt x="1095467" y="1040452"/>
                </a:lnTo>
                <a:cubicBezTo>
                  <a:pt x="1082276" y="1031380"/>
                  <a:pt x="1064138" y="1034679"/>
                  <a:pt x="1055069" y="1047874"/>
                </a:cubicBezTo>
                <a:lnTo>
                  <a:pt x="893890" y="1292407"/>
                </a:lnTo>
                <a:lnTo>
                  <a:pt x="733536" y="1047874"/>
                </a:lnTo>
                <a:cubicBezTo>
                  <a:pt x="729002" y="1041276"/>
                  <a:pt x="722200" y="1037153"/>
                  <a:pt x="714883" y="1035813"/>
                </a:cubicBezTo>
                <a:close/>
                <a:moveTo>
                  <a:pt x="1722459" y="842518"/>
                </a:moveTo>
                <a:cubicBezTo>
                  <a:pt x="1755024" y="842518"/>
                  <a:pt x="1778933" y="865611"/>
                  <a:pt x="1778933" y="899837"/>
                </a:cubicBezTo>
                <a:cubicBezTo>
                  <a:pt x="1778933" y="934063"/>
                  <a:pt x="1754612" y="957156"/>
                  <a:pt x="1722459" y="957156"/>
                </a:cubicBezTo>
                <a:cubicBezTo>
                  <a:pt x="1690305" y="957156"/>
                  <a:pt x="1666396" y="934063"/>
                  <a:pt x="1666396" y="899837"/>
                </a:cubicBezTo>
                <a:cubicBezTo>
                  <a:pt x="1666396" y="865611"/>
                  <a:pt x="1690305" y="842518"/>
                  <a:pt x="1722459" y="842518"/>
                </a:cubicBezTo>
                <a:close/>
                <a:moveTo>
                  <a:pt x="1992050" y="842518"/>
                </a:moveTo>
                <a:cubicBezTo>
                  <a:pt x="2024616" y="842518"/>
                  <a:pt x="2048526" y="865611"/>
                  <a:pt x="2048526" y="899837"/>
                </a:cubicBezTo>
                <a:cubicBezTo>
                  <a:pt x="2048526" y="934063"/>
                  <a:pt x="2024616" y="957156"/>
                  <a:pt x="1992050" y="957156"/>
                </a:cubicBezTo>
                <a:cubicBezTo>
                  <a:pt x="1959898" y="957156"/>
                  <a:pt x="1935989" y="934063"/>
                  <a:pt x="1935989" y="899837"/>
                </a:cubicBezTo>
                <a:cubicBezTo>
                  <a:pt x="1935989" y="865611"/>
                  <a:pt x="1959898" y="842518"/>
                  <a:pt x="1992050" y="842518"/>
                </a:cubicBezTo>
                <a:close/>
                <a:moveTo>
                  <a:pt x="2339559" y="839220"/>
                </a:moveTo>
                <a:cubicBezTo>
                  <a:pt x="2361818" y="839220"/>
                  <a:pt x="2383666" y="851179"/>
                  <a:pt x="2390261" y="880457"/>
                </a:cubicBezTo>
                <a:lnTo>
                  <a:pt x="2285970" y="880457"/>
                </a:lnTo>
                <a:cubicBezTo>
                  <a:pt x="2292154" y="854478"/>
                  <a:pt x="2311528" y="839220"/>
                  <a:pt x="2339559" y="839220"/>
                </a:cubicBezTo>
                <a:close/>
                <a:moveTo>
                  <a:pt x="1516760" y="797983"/>
                </a:moveTo>
                <a:lnTo>
                  <a:pt x="1516760" y="978598"/>
                </a:lnTo>
                <a:cubicBezTo>
                  <a:pt x="1516760" y="991382"/>
                  <a:pt x="1527065" y="1001691"/>
                  <a:pt x="1539844" y="1001691"/>
                </a:cubicBezTo>
                <a:lnTo>
                  <a:pt x="1569112" y="1001691"/>
                </a:lnTo>
                <a:lnTo>
                  <a:pt x="1569112" y="797983"/>
                </a:lnTo>
                <a:close/>
                <a:moveTo>
                  <a:pt x="2339559" y="792623"/>
                </a:moveTo>
                <a:cubicBezTo>
                  <a:pt x="2275665" y="792623"/>
                  <a:pt x="2231969" y="839633"/>
                  <a:pt x="2231969" y="900250"/>
                </a:cubicBezTo>
                <a:cubicBezTo>
                  <a:pt x="2231969" y="960868"/>
                  <a:pt x="2275252" y="1007876"/>
                  <a:pt x="2343681" y="1007876"/>
                </a:cubicBezTo>
                <a:cubicBezTo>
                  <a:pt x="2382841" y="1007876"/>
                  <a:pt x="2413758" y="991795"/>
                  <a:pt x="2432720" y="964166"/>
                </a:cubicBezTo>
                <a:lnTo>
                  <a:pt x="2405101" y="948083"/>
                </a:lnTo>
                <a:cubicBezTo>
                  <a:pt x="2397269" y="943548"/>
                  <a:pt x="2387788" y="943548"/>
                  <a:pt x="2380368" y="948908"/>
                </a:cubicBezTo>
                <a:cubicBezTo>
                  <a:pt x="2371299" y="955507"/>
                  <a:pt x="2358932" y="959630"/>
                  <a:pt x="2344506" y="959630"/>
                </a:cubicBezTo>
                <a:cubicBezTo>
                  <a:pt x="2316887" y="959630"/>
                  <a:pt x="2294627" y="948497"/>
                  <a:pt x="2286795" y="921693"/>
                </a:cubicBezTo>
                <a:lnTo>
                  <a:pt x="2440553" y="921693"/>
                </a:lnTo>
                <a:cubicBezTo>
                  <a:pt x="2441789" y="915095"/>
                  <a:pt x="2442614" y="908085"/>
                  <a:pt x="2442614" y="900250"/>
                </a:cubicBezTo>
                <a:cubicBezTo>
                  <a:pt x="2442614" y="840457"/>
                  <a:pt x="2399742" y="792623"/>
                  <a:pt x="2339559" y="792623"/>
                </a:cubicBezTo>
                <a:close/>
                <a:moveTo>
                  <a:pt x="1712565" y="792210"/>
                </a:moveTo>
                <a:cubicBezTo>
                  <a:pt x="1658564" y="792210"/>
                  <a:pt x="1613632" y="839219"/>
                  <a:pt x="1613632" y="899837"/>
                </a:cubicBezTo>
                <a:cubicBezTo>
                  <a:pt x="1613632" y="960455"/>
                  <a:pt x="1658152" y="1007464"/>
                  <a:pt x="1712565" y="1007464"/>
                </a:cubicBezTo>
                <a:cubicBezTo>
                  <a:pt x="1742245" y="1007464"/>
                  <a:pt x="1764093" y="996330"/>
                  <a:pt x="1778933" y="977774"/>
                </a:cubicBezTo>
                <a:lnTo>
                  <a:pt x="1778933" y="978599"/>
                </a:lnTo>
                <a:cubicBezTo>
                  <a:pt x="1778933" y="991382"/>
                  <a:pt x="1789239" y="1001691"/>
                  <a:pt x="1802018" y="1001691"/>
                </a:cubicBezTo>
                <a:lnTo>
                  <a:pt x="1831285" y="1001691"/>
                </a:lnTo>
                <a:lnTo>
                  <a:pt x="1831285" y="797983"/>
                </a:lnTo>
                <a:lnTo>
                  <a:pt x="1778933" y="797983"/>
                </a:lnTo>
                <a:lnTo>
                  <a:pt x="1778933" y="821900"/>
                </a:lnTo>
                <a:cubicBezTo>
                  <a:pt x="1764505" y="803756"/>
                  <a:pt x="1742245" y="792210"/>
                  <a:pt x="1712565" y="792210"/>
                </a:cubicBezTo>
                <a:close/>
                <a:moveTo>
                  <a:pt x="894303" y="792209"/>
                </a:moveTo>
                <a:cubicBezTo>
                  <a:pt x="832378" y="792209"/>
                  <a:pt x="782178" y="842426"/>
                  <a:pt x="782178" y="904372"/>
                </a:cubicBezTo>
                <a:cubicBezTo>
                  <a:pt x="782178" y="966318"/>
                  <a:pt x="832378" y="1016535"/>
                  <a:pt x="894303" y="1016535"/>
                </a:cubicBezTo>
                <a:cubicBezTo>
                  <a:pt x="956227" y="1016535"/>
                  <a:pt x="1006427" y="966318"/>
                  <a:pt x="1006427" y="904372"/>
                </a:cubicBezTo>
                <a:cubicBezTo>
                  <a:pt x="1006427" y="842426"/>
                  <a:pt x="956227" y="792209"/>
                  <a:pt x="894303" y="792209"/>
                </a:cubicBezTo>
                <a:close/>
                <a:moveTo>
                  <a:pt x="1228205" y="716335"/>
                </a:moveTo>
                <a:lnTo>
                  <a:pt x="1324665" y="1001691"/>
                </a:lnTo>
                <a:lnTo>
                  <a:pt x="1394331" y="1001691"/>
                </a:lnTo>
                <a:lnTo>
                  <a:pt x="1490377" y="716335"/>
                </a:lnTo>
                <a:lnTo>
                  <a:pt x="1445858" y="716335"/>
                </a:lnTo>
                <a:cubicBezTo>
                  <a:pt x="1435553" y="716335"/>
                  <a:pt x="1426484" y="722933"/>
                  <a:pt x="1423597" y="732417"/>
                </a:cubicBezTo>
                <a:lnTo>
                  <a:pt x="1359292" y="935713"/>
                </a:lnTo>
                <a:lnTo>
                  <a:pt x="1294573" y="732417"/>
                </a:lnTo>
                <a:cubicBezTo>
                  <a:pt x="1291275" y="722933"/>
                  <a:pt x="1282618" y="716335"/>
                  <a:pt x="1272313" y="716335"/>
                </a:cubicBezTo>
                <a:close/>
                <a:moveTo>
                  <a:pt x="1883636" y="716335"/>
                </a:moveTo>
                <a:lnTo>
                  <a:pt x="1883636" y="978599"/>
                </a:lnTo>
                <a:cubicBezTo>
                  <a:pt x="1883636" y="991382"/>
                  <a:pt x="1893942" y="1001691"/>
                  <a:pt x="1906720" y="1001691"/>
                </a:cubicBezTo>
                <a:lnTo>
                  <a:pt x="1935989" y="1001691"/>
                </a:lnTo>
                <a:lnTo>
                  <a:pt x="1935989" y="977774"/>
                </a:lnTo>
                <a:cubicBezTo>
                  <a:pt x="1950417" y="996330"/>
                  <a:pt x="1972265" y="1007464"/>
                  <a:pt x="2001944" y="1007464"/>
                </a:cubicBezTo>
                <a:cubicBezTo>
                  <a:pt x="2056357" y="1007464"/>
                  <a:pt x="2101293" y="960454"/>
                  <a:pt x="2101293" y="899837"/>
                </a:cubicBezTo>
                <a:cubicBezTo>
                  <a:pt x="2101293" y="839219"/>
                  <a:pt x="2056357" y="792210"/>
                  <a:pt x="2002356" y="792210"/>
                </a:cubicBezTo>
                <a:cubicBezTo>
                  <a:pt x="1972676" y="792210"/>
                  <a:pt x="1951240" y="803344"/>
                  <a:pt x="1936401" y="821900"/>
                </a:cubicBezTo>
                <a:lnTo>
                  <a:pt x="1936401" y="716335"/>
                </a:lnTo>
                <a:close/>
                <a:moveTo>
                  <a:pt x="1542317" y="708500"/>
                </a:moveTo>
                <a:cubicBezTo>
                  <a:pt x="1525004" y="708500"/>
                  <a:pt x="1510164" y="723345"/>
                  <a:pt x="1510164" y="741077"/>
                </a:cubicBezTo>
                <a:cubicBezTo>
                  <a:pt x="1510164" y="758808"/>
                  <a:pt x="1524592" y="773241"/>
                  <a:pt x="1542317" y="773241"/>
                </a:cubicBezTo>
                <a:cubicBezTo>
                  <a:pt x="1560043" y="773241"/>
                  <a:pt x="1574883" y="758396"/>
                  <a:pt x="1574883" y="741077"/>
                </a:cubicBezTo>
                <a:cubicBezTo>
                  <a:pt x="1574883" y="723757"/>
                  <a:pt x="1560455" y="708500"/>
                  <a:pt x="1542317" y="708500"/>
                </a:cubicBezTo>
                <a:close/>
                <a:moveTo>
                  <a:pt x="2138395" y="703964"/>
                </a:moveTo>
                <a:lnTo>
                  <a:pt x="2138395" y="978598"/>
                </a:lnTo>
                <a:cubicBezTo>
                  <a:pt x="2138395" y="991382"/>
                  <a:pt x="2148702" y="1001691"/>
                  <a:pt x="2161480" y="1001691"/>
                </a:cubicBezTo>
                <a:lnTo>
                  <a:pt x="2190748" y="1001691"/>
                </a:lnTo>
                <a:lnTo>
                  <a:pt x="2190748" y="703964"/>
                </a:lnTo>
                <a:close/>
                <a:moveTo>
                  <a:pt x="884821" y="651181"/>
                </a:moveTo>
                <a:cubicBezTo>
                  <a:pt x="744665" y="656954"/>
                  <a:pt x="633777" y="776127"/>
                  <a:pt x="637487" y="916331"/>
                </a:cubicBezTo>
                <a:cubicBezTo>
                  <a:pt x="638312" y="947671"/>
                  <a:pt x="644907" y="978186"/>
                  <a:pt x="656450" y="1007051"/>
                </a:cubicBezTo>
                <a:lnTo>
                  <a:pt x="674587" y="1000041"/>
                </a:lnTo>
                <a:cubicBezTo>
                  <a:pt x="688191" y="994680"/>
                  <a:pt x="695199" y="979423"/>
                  <a:pt x="691489" y="965402"/>
                </a:cubicBezTo>
                <a:cubicBezTo>
                  <a:pt x="686542" y="947258"/>
                  <a:pt x="684069" y="928702"/>
                  <a:pt x="684069" y="909733"/>
                </a:cubicBezTo>
                <a:cubicBezTo>
                  <a:pt x="684069" y="788498"/>
                  <a:pt x="786712" y="690768"/>
                  <a:pt x="909554" y="698603"/>
                </a:cubicBezTo>
                <a:cubicBezTo>
                  <a:pt x="1018381" y="705613"/>
                  <a:pt x="1108658" y="803756"/>
                  <a:pt x="1107009" y="912620"/>
                </a:cubicBezTo>
                <a:cubicBezTo>
                  <a:pt x="1106597" y="930764"/>
                  <a:pt x="1104123" y="948083"/>
                  <a:pt x="1099589" y="965402"/>
                </a:cubicBezTo>
                <a:cubicBezTo>
                  <a:pt x="1095879" y="979835"/>
                  <a:pt x="1102887" y="994680"/>
                  <a:pt x="1116490" y="1000041"/>
                </a:cubicBezTo>
                <a:lnTo>
                  <a:pt x="1135040" y="1007463"/>
                </a:lnTo>
                <a:cubicBezTo>
                  <a:pt x="1147819" y="976536"/>
                  <a:pt x="1154414" y="943547"/>
                  <a:pt x="1154414" y="909733"/>
                </a:cubicBezTo>
                <a:cubicBezTo>
                  <a:pt x="1154414" y="763344"/>
                  <a:pt x="1032397" y="644995"/>
                  <a:pt x="884821" y="651181"/>
                </a:cubicBezTo>
                <a:close/>
                <a:moveTo>
                  <a:pt x="0" y="0"/>
                </a:moveTo>
                <a:lnTo>
                  <a:pt x="12191984" y="0"/>
                </a:lnTo>
                <a:lnTo>
                  <a:pt x="12191984" y="6857991"/>
                </a:lnTo>
                <a:lnTo>
                  <a:pt x="0" y="68579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1573822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877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FCC2DFF6-5C2A-F642-A657-34AF8D9BCE94}"/>
              </a:ext>
            </a:extLst>
          </p:cNvPr>
          <p:cNvSpPr txBox="1"/>
          <p:nvPr userDrawn="1"/>
        </p:nvSpPr>
        <p:spPr>
          <a:xfrm>
            <a:off x="12670972" y="0"/>
            <a:ext cx="2249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Klicka på ikonen för att lägga till en bild.</a:t>
            </a:r>
          </a:p>
          <a:p>
            <a:r>
              <a:rPr lang="sv-SE"/>
              <a:t>Byt ut bilden genom att klicka på bilden och välj ”byt bild” i rullgardinsmenyn.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114669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 - citat">
  <p:cSld name="Two Content - citat">
    <p:bg>
      <p:bgPr>
        <a:solidFill>
          <a:schemeClr val="accent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76"/>
          <p:cNvSpPr txBox="1">
            <a:spLocks noGrp="1"/>
          </p:cNvSpPr>
          <p:nvPr>
            <p:ph type="title"/>
          </p:nvPr>
        </p:nvSpPr>
        <p:spPr>
          <a:xfrm>
            <a:off x="623888" y="796400"/>
            <a:ext cx="50208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76"/>
          <p:cNvSpPr txBox="1">
            <a:spLocks noGrp="1"/>
          </p:cNvSpPr>
          <p:nvPr>
            <p:ph type="body" idx="1"/>
          </p:nvPr>
        </p:nvSpPr>
        <p:spPr>
          <a:xfrm>
            <a:off x="636936" y="2029680"/>
            <a:ext cx="5020800" cy="4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00"/>
              <a:buChar char="•"/>
              <a:defRPr/>
            </a:lvl1pPr>
            <a:lvl2pPr marL="1219170" lvl="1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15" name="Google Shape;515;p76"/>
          <p:cNvSpPr txBox="1">
            <a:spLocks noGrp="1"/>
          </p:cNvSpPr>
          <p:nvPr>
            <p:ph type="dt" idx="10"/>
          </p:nvPr>
        </p:nvSpPr>
        <p:spPr>
          <a:xfrm>
            <a:off x="8821615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76"/>
          <p:cNvSpPr txBox="1">
            <a:spLocks noGrp="1"/>
          </p:cNvSpPr>
          <p:nvPr>
            <p:ph type="ftr" idx="11"/>
          </p:nvPr>
        </p:nvSpPr>
        <p:spPr>
          <a:xfrm>
            <a:off x="642205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76"/>
          <p:cNvSpPr txBox="1">
            <a:spLocks noGrp="1"/>
          </p:cNvSpPr>
          <p:nvPr>
            <p:ph type="sldNum" idx="12"/>
          </p:nvPr>
        </p:nvSpPr>
        <p:spPr>
          <a:xfrm>
            <a:off x="264900" y="6356724"/>
            <a:ext cx="372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sv" smtClean="0"/>
              <a:pPr/>
              <a:t>‹#›</a:t>
            </a:fld>
            <a:endParaRPr lang="sv"/>
          </a:p>
        </p:txBody>
      </p:sp>
      <p:sp>
        <p:nvSpPr>
          <p:cNvPr id="518" name="Google Shape;518;p76"/>
          <p:cNvSpPr txBox="1">
            <a:spLocks noGrp="1"/>
          </p:cNvSpPr>
          <p:nvPr>
            <p:ph type="body" idx="2"/>
          </p:nvPr>
        </p:nvSpPr>
        <p:spPr>
          <a:xfrm>
            <a:off x="7007225" y="2024063"/>
            <a:ext cx="4560800" cy="3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19" name="Google Shape;519;p76"/>
          <p:cNvSpPr txBox="1"/>
          <p:nvPr/>
        </p:nvSpPr>
        <p:spPr>
          <a:xfrm>
            <a:off x="12714515" y="-101600"/>
            <a:ext cx="2249600" cy="3827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För att ändra färg på färgade rutan, byt färg på bildbakgrunden:</a:t>
            </a:r>
            <a:endParaRPr sz="1467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 sz="1867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https://support.microsoft.com/sv-se/office/%C3%A4ndra-en-bildbakgrund-i-powerpoint-f68a314a-92b2-dc07-54ca-eb7919a6291d</a:t>
            </a: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0" name="Google Shape;520;p76"/>
          <p:cNvPicPr preferRelativeResize="0"/>
          <p:nvPr/>
        </p:nvPicPr>
        <p:blipFill rotWithShape="1">
          <a:blip r:embed="rId3">
            <a:alphaModFix/>
          </a:blip>
          <a:srcRect r="69178"/>
          <a:stretch/>
        </p:blipFill>
        <p:spPr>
          <a:xfrm>
            <a:off x="11715155" y="6207125"/>
            <a:ext cx="372037" cy="474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3758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7A7E-ACFF-8E46-B2E6-9343531A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65070-6E77-E54E-AD08-0504DCA0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11C94-103A-614B-A189-738E3668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564515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7"/>
          <p:cNvSpPr txBox="1">
            <a:spLocks noGrp="1"/>
          </p:cNvSpPr>
          <p:nvPr>
            <p:ph type="title"/>
          </p:nvPr>
        </p:nvSpPr>
        <p:spPr>
          <a:xfrm>
            <a:off x="623888" y="817385"/>
            <a:ext cx="10936764" cy="8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7"/>
          <p:cNvSpPr txBox="1">
            <a:spLocks noGrp="1"/>
          </p:cNvSpPr>
          <p:nvPr>
            <p:ph type="dt" idx="10"/>
          </p:nvPr>
        </p:nvSpPr>
        <p:spPr>
          <a:xfrm>
            <a:off x="882161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7"/>
          <p:cNvSpPr txBox="1">
            <a:spLocks noGrp="1"/>
          </p:cNvSpPr>
          <p:nvPr>
            <p:ph type="ftr" idx="11"/>
          </p:nvPr>
        </p:nvSpPr>
        <p:spPr>
          <a:xfrm>
            <a:off x="64220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7"/>
          <p:cNvSpPr txBox="1">
            <a:spLocks noGrp="1"/>
          </p:cNvSpPr>
          <p:nvPr>
            <p:ph type="sldNum" idx="12"/>
          </p:nvPr>
        </p:nvSpPr>
        <p:spPr>
          <a:xfrm>
            <a:off x="264900" y="6356724"/>
            <a:ext cx="3720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814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02448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70"/>
          <p:cNvSpPr txBox="1">
            <a:spLocks noGrp="1"/>
          </p:cNvSpPr>
          <p:nvPr>
            <p:ph type="ctrTitle"/>
          </p:nvPr>
        </p:nvSpPr>
        <p:spPr>
          <a:xfrm>
            <a:off x="623887" y="1573822"/>
            <a:ext cx="9082453" cy="1855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0"/>
          <p:cNvSpPr txBox="1">
            <a:spLocks noGrp="1"/>
          </p:cNvSpPr>
          <p:nvPr>
            <p:ph type="subTitle" idx="1"/>
          </p:nvPr>
        </p:nvSpPr>
        <p:spPr>
          <a:xfrm>
            <a:off x="623888" y="34877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0" name="Google Shape;2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888" y="620713"/>
            <a:ext cx="1829166" cy="7183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7CA855C8-869E-AB40-9330-9E2FF09113BB}"/>
              </a:ext>
            </a:extLst>
          </p:cNvPr>
          <p:cNvSpPr txBox="1"/>
          <p:nvPr userDrawn="1"/>
        </p:nvSpPr>
        <p:spPr>
          <a:xfrm>
            <a:off x="7078133" y="5709340"/>
            <a:ext cx="4723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Swedish strategic innovation programme funded by Vinnova, the Swedish Energy Agency and Formas</a:t>
            </a:r>
          </a:p>
        </p:txBody>
      </p:sp>
    </p:spTree>
    <p:extLst>
      <p:ext uri="{BB962C8B-B14F-4D97-AF65-F5344CB8AC3E}">
        <p14:creationId xmlns:p14="http://schemas.microsoft.com/office/powerpoint/2010/main" val="3404789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- grön" type="obj" preserve="1">
  <p:cSld name="Title and Content - grön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1"/>
          <p:cNvSpPr txBox="1">
            <a:spLocks noGrp="1"/>
          </p:cNvSpPr>
          <p:nvPr>
            <p:ph type="title"/>
          </p:nvPr>
        </p:nvSpPr>
        <p:spPr>
          <a:xfrm>
            <a:off x="623888" y="788334"/>
            <a:ext cx="8532812" cy="8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1"/>
          <p:cNvSpPr txBox="1">
            <a:spLocks noGrp="1"/>
          </p:cNvSpPr>
          <p:nvPr>
            <p:ph type="body" idx="1"/>
          </p:nvPr>
        </p:nvSpPr>
        <p:spPr>
          <a:xfrm>
            <a:off x="623889" y="2041873"/>
            <a:ext cx="8532812" cy="419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•"/>
              <a:defRPr>
                <a:solidFill>
                  <a:schemeClr val="tx1"/>
                </a:solidFill>
              </a:defRPr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71"/>
          <p:cNvSpPr txBox="1">
            <a:spLocks noGrp="1"/>
          </p:cNvSpPr>
          <p:nvPr>
            <p:ph type="dt" idx="10"/>
          </p:nvPr>
        </p:nvSpPr>
        <p:spPr>
          <a:xfrm>
            <a:off x="882161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1"/>
          <p:cNvSpPr txBox="1">
            <a:spLocks noGrp="1"/>
          </p:cNvSpPr>
          <p:nvPr>
            <p:ph type="ftr" idx="11"/>
          </p:nvPr>
        </p:nvSpPr>
        <p:spPr>
          <a:xfrm>
            <a:off x="64220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1"/>
          <p:cNvSpPr txBox="1">
            <a:spLocks noGrp="1"/>
          </p:cNvSpPr>
          <p:nvPr>
            <p:ph type="sldNum" idx="12"/>
          </p:nvPr>
        </p:nvSpPr>
        <p:spPr>
          <a:xfrm>
            <a:off x="264900" y="6356724"/>
            <a:ext cx="3720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pic>
        <p:nvPicPr>
          <p:cNvPr id="28" name="Google Shape;28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715155" y="6207125"/>
            <a:ext cx="372036" cy="47486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71"/>
          <p:cNvSpPr txBox="1"/>
          <p:nvPr/>
        </p:nvSpPr>
        <p:spPr>
          <a:xfrm>
            <a:off x="12670972" y="0"/>
            <a:ext cx="2249714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För att ändra färg på sidan, byt färg på bildbakgrunden: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https://support.microsoft.com/sv-se/office/%C3%A4ndra-en-bildbakgrund-i-powerpoint-f68a314a-92b2-dc07-54ca-eb7919a6291d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0034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 - bild med kartnål">
  <p:cSld name="Two Content - bild med kartnål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2"/>
          <p:cNvSpPr txBox="1">
            <a:spLocks noGrp="1"/>
          </p:cNvSpPr>
          <p:nvPr>
            <p:ph type="title"/>
          </p:nvPr>
        </p:nvSpPr>
        <p:spPr>
          <a:xfrm>
            <a:off x="640606" y="796400"/>
            <a:ext cx="5020774" cy="82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2"/>
          <p:cNvSpPr txBox="1">
            <a:spLocks noGrp="1"/>
          </p:cNvSpPr>
          <p:nvPr>
            <p:ph type="body" idx="1"/>
          </p:nvPr>
        </p:nvSpPr>
        <p:spPr>
          <a:xfrm>
            <a:off x="636936" y="2029680"/>
            <a:ext cx="5020774" cy="42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2"/>
          <p:cNvSpPr txBox="1">
            <a:spLocks noGrp="1"/>
          </p:cNvSpPr>
          <p:nvPr>
            <p:ph type="dt" idx="10"/>
          </p:nvPr>
        </p:nvSpPr>
        <p:spPr>
          <a:xfrm>
            <a:off x="882161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2"/>
          <p:cNvSpPr txBox="1">
            <a:spLocks noGrp="1"/>
          </p:cNvSpPr>
          <p:nvPr>
            <p:ph type="ftr" idx="11"/>
          </p:nvPr>
        </p:nvSpPr>
        <p:spPr>
          <a:xfrm>
            <a:off x="64220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2"/>
          <p:cNvSpPr txBox="1">
            <a:spLocks noGrp="1"/>
          </p:cNvSpPr>
          <p:nvPr>
            <p:ph type="sldNum" idx="12"/>
          </p:nvPr>
        </p:nvSpPr>
        <p:spPr>
          <a:xfrm>
            <a:off x="264900" y="6356724"/>
            <a:ext cx="3720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36" name="Google Shape;36;p72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7" name="Google Shape;37;p72"/>
          <p:cNvSpPr txBox="1">
            <a:spLocks noGrp="1"/>
          </p:cNvSpPr>
          <p:nvPr>
            <p:ph type="body" idx="3"/>
          </p:nvPr>
        </p:nvSpPr>
        <p:spPr>
          <a:xfrm>
            <a:off x="6744279" y="4848592"/>
            <a:ext cx="4823834" cy="138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72"/>
          <p:cNvSpPr txBox="1"/>
          <p:nvPr/>
        </p:nvSpPr>
        <p:spPr>
          <a:xfrm>
            <a:off x="12670972" y="0"/>
            <a:ext cx="224971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Klicka på ikonen för att lägga till en bild.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Byt ut bilden genom att klicka på bilden och välj ”byt bild” i rullgardinsmenyn.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0830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4"/>
          <p:cNvSpPr txBox="1">
            <a:spLocks noGrp="1"/>
          </p:cNvSpPr>
          <p:nvPr>
            <p:ph type="title"/>
          </p:nvPr>
        </p:nvSpPr>
        <p:spPr>
          <a:xfrm>
            <a:off x="623888" y="788334"/>
            <a:ext cx="8532812" cy="8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4"/>
          <p:cNvSpPr txBox="1">
            <a:spLocks noGrp="1"/>
          </p:cNvSpPr>
          <p:nvPr>
            <p:ph type="body" idx="1"/>
          </p:nvPr>
        </p:nvSpPr>
        <p:spPr>
          <a:xfrm>
            <a:off x="623889" y="2041873"/>
            <a:ext cx="8532812" cy="419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4"/>
          <p:cNvSpPr txBox="1">
            <a:spLocks noGrp="1"/>
          </p:cNvSpPr>
          <p:nvPr>
            <p:ph type="dt" idx="10"/>
          </p:nvPr>
        </p:nvSpPr>
        <p:spPr>
          <a:xfrm>
            <a:off x="882161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4"/>
          <p:cNvSpPr txBox="1">
            <a:spLocks noGrp="1"/>
          </p:cNvSpPr>
          <p:nvPr>
            <p:ph type="ftr" idx="11"/>
          </p:nvPr>
        </p:nvSpPr>
        <p:spPr>
          <a:xfrm>
            <a:off x="64220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4"/>
          <p:cNvSpPr txBox="1">
            <a:spLocks noGrp="1"/>
          </p:cNvSpPr>
          <p:nvPr>
            <p:ph type="sldNum" idx="12"/>
          </p:nvPr>
        </p:nvSpPr>
        <p:spPr>
          <a:xfrm>
            <a:off x="264900" y="6356724"/>
            <a:ext cx="3720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5728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 – med cirkel">
  <p:cSld name="End slide – med cirkel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6"/>
          <p:cNvSpPr/>
          <p:nvPr/>
        </p:nvSpPr>
        <p:spPr>
          <a:xfrm>
            <a:off x="3818583" y="730545"/>
            <a:ext cx="4554834" cy="45548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76"/>
          <p:cNvSpPr txBox="1">
            <a:spLocks noGrp="1"/>
          </p:cNvSpPr>
          <p:nvPr>
            <p:ph type="ctrTitle"/>
          </p:nvPr>
        </p:nvSpPr>
        <p:spPr>
          <a:xfrm>
            <a:off x="623887" y="1573823"/>
            <a:ext cx="10944225" cy="1855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3888" y="5579676"/>
            <a:ext cx="1671637" cy="65761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76"/>
          <p:cNvSpPr txBox="1"/>
          <p:nvPr/>
        </p:nvSpPr>
        <p:spPr>
          <a:xfrm>
            <a:off x="12670972" y="0"/>
            <a:ext cx="2249714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För att ändra färg på sidan, byt färg på bildbakgrunden: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v-SE" sz="18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https://support.microsoft.com/sv-se/office/%C3%A4ndra-en-bildbakgrund-i-powerpoint-f68a314a-92b2-dc07-54ca-eb7919a6291d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4169" y="5566070"/>
            <a:ext cx="4513944" cy="671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978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EFE25766-6E21-9848-9E8A-5386E9500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02448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1573822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877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DB47D4-12CE-E34E-A2E3-B5E218C3CE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20713"/>
            <a:ext cx="1829166" cy="71830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4B609ED-DC7E-B74B-97AE-BB184FA258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7357" y="5575610"/>
            <a:ext cx="5982304" cy="9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21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grö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1573822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877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DB47D4-12CE-E34E-A2E3-B5E218C3CE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20713"/>
            <a:ext cx="1829166" cy="718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A60764-6080-2B44-8F12-30E891BAC75D}"/>
              </a:ext>
            </a:extLst>
          </p:cNvPr>
          <p:cNvSpPr txBox="1"/>
          <p:nvPr userDrawn="1"/>
        </p:nvSpPr>
        <p:spPr>
          <a:xfrm>
            <a:off x="12670972" y="0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sidan, byt färg på bildbakgrunden:</a:t>
            </a:r>
          </a:p>
          <a:p>
            <a:r>
              <a:rPr lang="en-GB">
                <a:hlinkClick r:id="rId3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CE4BE1-2F13-9D46-86E8-8A39A897F7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7357" y="5575610"/>
            <a:ext cx="5982304" cy="97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27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ildbakgrund och logg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id="{6EF55A49-D5B5-BE44-9675-B2F1C01321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2"/>
            <a:ext cx="12191997" cy="6857998"/>
          </a:xfrm>
          <a:custGeom>
            <a:avLst/>
            <a:gdLst>
              <a:gd name="connsiteX0" fmla="*/ 1868892 w 12191997"/>
              <a:gd name="connsiteY0" fmla="*/ 6076901 h 6857998"/>
              <a:gd name="connsiteX1" fmla="*/ 1915185 w 12191997"/>
              <a:gd name="connsiteY1" fmla="*/ 6114550 h 6857998"/>
              <a:gd name="connsiteX2" fmla="*/ 1819965 w 12191997"/>
              <a:gd name="connsiteY2" fmla="*/ 6114550 h 6857998"/>
              <a:gd name="connsiteX3" fmla="*/ 1868892 w 12191997"/>
              <a:gd name="connsiteY3" fmla="*/ 6076901 h 6857998"/>
              <a:gd name="connsiteX4" fmla="*/ 1688992 w 12191997"/>
              <a:gd name="connsiteY4" fmla="*/ 6038874 h 6857998"/>
              <a:gd name="connsiteX5" fmla="*/ 1688992 w 12191997"/>
              <a:gd name="connsiteY5" fmla="*/ 6203777 h 6857998"/>
              <a:gd name="connsiteX6" fmla="*/ 1710068 w 12191997"/>
              <a:gd name="connsiteY6" fmla="*/ 6224861 h 6857998"/>
              <a:gd name="connsiteX7" fmla="*/ 1736790 w 12191997"/>
              <a:gd name="connsiteY7" fmla="*/ 6224861 h 6857998"/>
              <a:gd name="connsiteX8" fmla="*/ 1736790 w 12191997"/>
              <a:gd name="connsiteY8" fmla="*/ 6038874 h 6857998"/>
              <a:gd name="connsiteX9" fmla="*/ 1449249 w 12191997"/>
              <a:gd name="connsiteY9" fmla="*/ 6038874 h 6857998"/>
              <a:gd name="connsiteX10" fmla="*/ 1449249 w 12191997"/>
              <a:gd name="connsiteY10" fmla="*/ 6203777 h 6857998"/>
              <a:gd name="connsiteX11" fmla="*/ 1470325 w 12191997"/>
              <a:gd name="connsiteY11" fmla="*/ 6224861 h 6857998"/>
              <a:gd name="connsiteX12" fmla="*/ 1497047 w 12191997"/>
              <a:gd name="connsiteY12" fmla="*/ 6224861 h 6857998"/>
              <a:gd name="connsiteX13" fmla="*/ 1497047 w 12191997"/>
              <a:gd name="connsiteY13" fmla="*/ 6038874 h 6857998"/>
              <a:gd name="connsiteX14" fmla="*/ 1868892 w 12191997"/>
              <a:gd name="connsiteY14" fmla="*/ 6034357 h 6857998"/>
              <a:gd name="connsiteX15" fmla="*/ 1770662 w 12191997"/>
              <a:gd name="connsiteY15" fmla="*/ 6132621 h 6857998"/>
              <a:gd name="connsiteX16" fmla="*/ 1872656 w 12191997"/>
              <a:gd name="connsiteY16" fmla="*/ 6230886 h 6857998"/>
              <a:gd name="connsiteX17" fmla="*/ 1953950 w 12191997"/>
              <a:gd name="connsiteY17" fmla="*/ 6190977 h 6857998"/>
              <a:gd name="connsiteX18" fmla="*/ 1928734 w 12191997"/>
              <a:gd name="connsiteY18" fmla="*/ 6176294 h 6857998"/>
              <a:gd name="connsiteX19" fmla="*/ 1906152 w 12191997"/>
              <a:gd name="connsiteY19" fmla="*/ 6177047 h 6857998"/>
              <a:gd name="connsiteX20" fmla="*/ 1873409 w 12191997"/>
              <a:gd name="connsiteY20" fmla="*/ 6186836 h 6857998"/>
              <a:gd name="connsiteX21" fmla="*/ 1820718 w 12191997"/>
              <a:gd name="connsiteY21" fmla="*/ 6152199 h 6857998"/>
              <a:gd name="connsiteX22" fmla="*/ 1961101 w 12191997"/>
              <a:gd name="connsiteY22" fmla="*/ 6152199 h 6857998"/>
              <a:gd name="connsiteX23" fmla="*/ 1962983 w 12191997"/>
              <a:gd name="connsiteY23" fmla="*/ 6132621 h 6857998"/>
              <a:gd name="connsiteX24" fmla="*/ 1868892 w 12191997"/>
              <a:gd name="connsiteY24" fmla="*/ 6034357 h 6857998"/>
              <a:gd name="connsiteX25" fmla="*/ 2058580 w 12191997"/>
              <a:gd name="connsiteY25" fmla="*/ 6033227 h 6857998"/>
              <a:gd name="connsiteX26" fmla="*/ 1987824 w 12191997"/>
              <a:gd name="connsiteY26" fmla="*/ 6092336 h 6857998"/>
              <a:gd name="connsiteX27" fmla="*/ 2083796 w 12191997"/>
              <a:gd name="connsiteY27" fmla="*/ 6170270 h 6857998"/>
              <a:gd name="connsiteX28" fmla="*/ 2058203 w 12191997"/>
              <a:gd name="connsiteY28" fmla="*/ 6186459 h 6857998"/>
              <a:gd name="connsiteX29" fmla="*/ 2029976 w 12191997"/>
              <a:gd name="connsiteY29" fmla="*/ 6175917 h 6857998"/>
              <a:gd name="connsiteX30" fmla="*/ 2004384 w 12191997"/>
              <a:gd name="connsiteY30" fmla="*/ 6171776 h 6857998"/>
              <a:gd name="connsiteX31" fmla="*/ 1979920 w 12191997"/>
              <a:gd name="connsiteY31" fmla="*/ 6185706 h 6857998"/>
              <a:gd name="connsiteX32" fmla="*/ 2058203 w 12191997"/>
              <a:gd name="connsiteY32" fmla="*/ 6230132 h 6857998"/>
              <a:gd name="connsiteX33" fmla="*/ 2133099 w 12191997"/>
              <a:gd name="connsiteY33" fmla="*/ 6170646 h 6857998"/>
              <a:gd name="connsiteX34" fmla="*/ 2037127 w 12191997"/>
              <a:gd name="connsiteY34" fmla="*/ 6091583 h 6857998"/>
              <a:gd name="connsiteX35" fmla="*/ 2058580 w 12191997"/>
              <a:gd name="connsiteY35" fmla="*/ 6076147 h 6857998"/>
              <a:gd name="connsiteX36" fmla="*/ 2080032 w 12191997"/>
              <a:gd name="connsiteY36" fmla="*/ 6083677 h 6857998"/>
              <a:gd name="connsiteX37" fmla="*/ 2104120 w 12191997"/>
              <a:gd name="connsiteY37" fmla="*/ 6086312 h 6857998"/>
              <a:gd name="connsiteX38" fmla="*/ 2129336 w 12191997"/>
              <a:gd name="connsiteY38" fmla="*/ 6072759 h 6857998"/>
              <a:gd name="connsiteX39" fmla="*/ 2058580 w 12191997"/>
              <a:gd name="connsiteY39" fmla="*/ 6033227 h 6857998"/>
              <a:gd name="connsiteX40" fmla="*/ 1561405 w 12191997"/>
              <a:gd name="connsiteY40" fmla="*/ 5987295 h 6857998"/>
              <a:gd name="connsiteX41" fmla="*/ 1561405 w 12191997"/>
              <a:gd name="connsiteY41" fmla="*/ 6039251 h 6857998"/>
              <a:gd name="connsiteX42" fmla="*/ 1529038 w 12191997"/>
              <a:gd name="connsiteY42" fmla="*/ 6039251 h 6857998"/>
              <a:gd name="connsiteX43" fmla="*/ 1529038 w 12191997"/>
              <a:gd name="connsiteY43" fmla="*/ 6064099 h 6857998"/>
              <a:gd name="connsiteX44" fmla="*/ 1550114 w 12191997"/>
              <a:gd name="connsiteY44" fmla="*/ 6085183 h 6857998"/>
              <a:gd name="connsiteX45" fmla="*/ 1561405 w 12191997"/>
              <a:gd name="connsiteY45" fmla="*/ 6085183 h 6857998"/>
              <a:gd name="connsiteX46" fmla="*/ 1561405 w 12191997"/>
              <a:gd name="connsiteY46" fmla="*/ 6162740 h 6857998"/>
              <a:gd name="connsiteX47" fmla="*/ 1651356 w 12191997"/>
              <a:gd name="connsiteY47" fmla="*/ 6225238 h 6857998"/>
              <a:gd name="connsiteX48" fmla="*/ 1651356 w 12191997"/>
              <a:gd name="connsiteY48" fmla="*/ 6181565 h 6857998"/>
              <a:gd name="connsiteX49" fmla="*/ 1609203 w 12191997"/>
              <a:gd name="connsiteY49" fmla="*/ 6162740 h 6857998"/>
              <a:gd name="connsiteX50" fmla="*/ 1609203 w 12191997"/>
              <a:gd name="connsiteY50" fmla="*/ 6085559 h 6857998"/>
              <a:gd name="connsiteX51" fmla="*/ 1651732 w 12191997"/>
              <a:gd name="connsiteY51" fmla="*/ 6085559 h 6857998"/>
              <a:gd name="connsiteX52" fmla="*/ 1651732 w 12191997"/>
              <a:gd name="connsiteY52" fmla="*/ 6039251 h 6857998"/>
              <a:gd name="connsiteX53" fmla="*/ 1609580 w 12191997"/>
              <a:gd name="connsiteY53" fmla="*/ 6039251 h 6857998"/>
              <a:gd name="connsiteX54" fmla="*/ 1609580 w 12191997"/>
              <a:gd name="connsiteY54" fmla="*/ 5987295 h 6857998"/>
              <a:gd name="connsiteX55" fmla="*/ 1306985 w 12191997"/>
              <a:gd name="connsiteY55" fmla="*/ 5959058 h 6857998"/>
              <a:gd name="connsiteX56" fmla="*/ 1171495 w 12191997"/>
              <a:gd name="connsiteY56" fmla="*/ 6094595 h 6857998"/>
              <a:gd name="connsiteX57" fmla="*/ 1306985 w 12191997"/>
              <a:gd name="connsiteY57" fmla="*/ 6230132 h 6857998"/>
              <a:gd name="connsiteX58" fmla="*/ 1419141 w 12191997"/>
              <a:gd name="connsiteY58" fmla="*/ 6168764 h 6857998"/>
              <a:gd name="connsiteX59" fmla="*/ 1391290 w 12191997"/>
              <a:gd name="connsiteY59" fmla="*/ 6152575 h 6857998"/>
              <a:gd name="connsiteX60" fmla="*/ 1364945 w 12191997"/>
              <a:gd name="connsiteY60" fmla="*/ 6156716 h 6857998"/>
              <a:gd name="connsiteX61" fmla="*/ 1307362 w 12191997"/>
              <a:gd name="connsiteY61" fmla="*/ 6179682 h 6857998"/>
              <a:gd name="connsiteX62" fmla="*/ 1222680 w 12191997"/>
              <a:gd name="connsiteY62" fmla="*/ 6094595 h 6857998"/>
              <a:gd name="connsiteX63" fmla="*/ 1307362 w 12191997"/>
              <a:gd name="connsiteY63" fmla="*/ 6009131 h 6857998"/>
              <a:gd name="connsiteX64" fmla="*/ 1364945 w 12191997"/>
              <a:gd name="connsiteY64" fmla="*/ 6032474 h 6857998"/>
              <a:gd name="connsiteX65" fmla="*/ 1391290 w 12191997"/>
              <a:gd name="connsiteY65" fmla="*/ 6036615 h 6857998"/>
              <a:gd name="connsiteX66" fmla="*/ 1419141 w 12191997"/>
              <a:gd name="connsiteY66" fmla="*/ 6020426 h 6857998"/>
              <a:gd name="connsiteX67" fmla="*/ 1306985 w 12191997"/>
              <a:gd name="connsiteY67" fmla="*/ 5959058 h 6857998"/>
              <a:gd name="connsiteX68" fmla="*/ 1712326 w 12191997"/>
              <a:gd name="connsiteY68" fmla="*/ 5957552 h 6857998"/>
              <a:gd name="connsiteX69" fmla="*/ 1682970 w 12191997"/>
              <a:gd name="connsiteY69" fmla="*/ 5987295 h 6857998"/>
              <a:gd name="connsiteX70" fmla="*/ 1712326 w 12191997"/>
              <a:gd name="connsiteY70" fmla="*/ 6016661 h 6857998"/>
              <a:gd name="connsiteX71" fmla="*/ 1742059 w 12191997"/>
              <a:gd name="connsiteY71" fmla="*/ 5987295 h 6857998"/>
              <a:gd name="connsiteX72" fmla="*/ 1712326 w 12191997"/>
              <a:gd name="connsiteY72" fmla="*/ 5957552 h 6857998"/>
              <a:gd name="connsiteX73" fmla="*/ 1472583 w 12191997"/>
              <a:gd name="connsiteY73" fmla="*/ 5957552 h 6857998"/>
              <a:gd name="connsiteX74" fmla="*/ 1443227 w 12191997"/>
              <a:gd name="connsiteY74" fmla="*/ 5987295 h 6857998"/>
              <a:gd name="connsiteX75" fmla="*/ 1472583 w 12191997"/>
              <a:gd name="connsiteY75" fmla="*/ 6016661 h 6857998"/>
              <a:gd name="connsiteX76" fmla="*/ 1502316 w 12191997"/>
              <a:gd name="connsiteY76" fmla="*/ 5987295 h 6857998"/>
              <a:gd name="connsiteX77" fmla="*/ 1472583 w 12191997"/>
              <a:gd name="connsiteY77" fmla="*/ 5957552 h 6857998"/>
              <a:gd name="connsiteX78" fmla="*/ 706968 w 12191997"/>
              <a:gd name="connsiteY78" fmla="*/ 5935998 h 6857998"/>
              <a:gd name="connsiteX79" fmla="*/ 687114 w 12191997"/>
              <a:gd name="connsiteY79" fmla="*/ 5940234 h 6857998"/>
              <a:gd name="connsiteX80" fmla="*/ 673566 w 12191997"/>
              <a:gd name="connsiteY80" fmla="*/ 5949646 h 6857998"/>
              <a:gd name="connsiteX81" fmla="*/ 852714 w 12191997"/>
              <a:gd name="connsiteY81" fmla="*/ 6220720 h 6857998"/>
              <a:gd name="connsiteX82" fmla="*/ 870402 w 12191997"/>
              <a:gd name="connsiteY82" fmla="*/ 6230132 h 6857998"/>
              <a:gd name="connsiteX83" fmla="*/ 888092 w 12191997"/>
              <a:gd name="connsiteY83" fmla="*/ 6220343 h 6857998"/>
              <a:gd name="connsiteX84" fmla="*/ 1067994 w 12191997"/>
              <a:gd name="connsiteY84" fmla="*/ 5949646 h 6857998"/>
              <a:gd name="connsiteX85" fmla="*/ 1054445 w 12191997"/>
              <a:gd name="connsiteY85" fmla="*/ 5940234 h 6857998"/>
              <a:gd name="connsiteX86" fmla="*/ 1017561 w 12191997"/>
              <a:gd name="connsiteY86" fmla="*/ 5947010 h 6857998"/>
              <a:gd name="connsiteX87" fmla="*/ 870402 w 12191997"/>
              <a:gd name="connsiteY87" fmla="*/ 6170270 h 6857998"/>
              <a:gd name="connsiteX88" fmla="*/ 723998 w 12191997"/>
              <a:gd name="connsiteY88" fmla="*/ 5947010 h 6857998"/>
              <a:gd name="connsiteX89" fmla="*/ 706968 w 12191997"/>
              <a:gd name="connsiteY89" fmla="*/ 5935998 h 6857998"/>
              <a:gd name="connsiteX90" fmla="*/ 1873034 w 12191997"/>
              <a:gd name="connsiteY90" fmla="*/ 5759518 h 6857998"/>
              <a:gd name="connsiteX91" fmla="*/ 1924596 w 12191997"/>
              <a:gd name="connsiteY91" fmla="*/ 5811851 h 6857998"/>
              <a:gd name="connsiteX92" fmla="*/ 1873034 w 12191997"/>
              <a:gd name="connsiteY92" fmla="*/ 5864183 h 6857998"/>
              <a:gd name="connsiteX93" fmla="*/ 1821849 w 12191997"/>
              <a:gd name="connsiteY93" fmla="*/ 5811851 h 6857998"/>
              <a:gd name="connsiteX94" fmla="*/ 1873034 w 12191997"/>
              <a:gd name="connsiteY94" fmla="*/ 5759518 h 6857998"/>
              <a:gd name="connsiteX95" fmla="*/ 1626893 w 12191997"/>
              <a:gd name="connsiteY95" fmla="*/ 5759518 h 6857998"/>
              <a:gd name="connsiteX96" fmla="*/ 1678454 w 12191997"/>
              <a:gd name="connsiteY96" fmla="*/ 5811850 h 6857998"/>
              <a:gd name="connsiteX97" fmla="*/ 1626893 w 12191997"/>
              <a:gd name="connsiteY97" fmla="*/ 5864183 h 6857998"/>
              <a:gd name="connsiteX98" fmla="*/ 1575707 w 12191997"/>
              <a:gd name="connsiteY98" fmla="*/ 5811850 h 6857998"/>
              <a:gd name="connsiteX99" fmla="*/ 1626893 w 12191997"/>
              <a:gd name="connsiteY99" fmla="*/ 5759518 h 6857998"/>
              <a:gd name="connsiteX100" fmla="*/ 2190308 w 12191997"/>
              <a:gd name="connsiteY100" fmla="*/ 5756506 h 6857998"/>
              <a:gd name="connsiteX101" fmla="*/ 2236600 w 12191997"/>
              <a:gd name="connsiteY101" fmla="*/ 5794155 h 6857998"/>
              <a:gd name="connsiteX102" fmla="*/ 2141380 w 12191997"/>
              <a:gd name="connsiteY102" fmla="*/ 5794155 h 6857998"/>
              <a:gd name="connsiteX103" fmla="*/ 2190308 w 12191997"/>
              <a:gd name="connsiteY103" fmla="*/ 5756506 h 6857998"/>
              <a:gd name="connsiteX104" fmla="*/ 1439088 w 12191997"/>
              <a:gd name="connsiteY104" fmla="*/ 5718857 h 6857998"/>
              <a:gd name="connsiteX105" fmla="*/ 1439088 w 12191997"/>
              <a:gd name="connsiteY105" fmla="*/ 5883760 h 6857998"/>
              <a:gd name="connsiteX106" fmla="*/ 1460164 w 12191997"/>
              <a:gd name="connsiteY106" fmla="*/ 5904843 h 6857998"/>
              <a:gd name="connsiteX107" fmla="*/ 1486886 w 12191997"/>
              <a:gd name="connsiteY107" fmla="*/ 5904843 h 6857998"/>
              <a:gd name="connsiteX108" fmla="*/ 1486886 w 12191997"/>
              <a:gd name="connsiteY108" fmla="*/ 5718857 h 6857998"/>
              <a:gd name="connsiteX109" fmla="*/ 2190308 w 12191997"/>
              <a:gd name="connsiteY109" fmla="*/ 5713962 h 6857998"/>
              <a:gd name="connsiteX110" fmla="*/ 2092077 w 12191997"/>
              <a:gd name="connsiteY110" fmla="*/ 5812226 h 6857998"/>
              <a:gd name="connsiteX111" fmla="*/ 2194071 w 12191997"/>
              <a:gd name="connsiteY111" fmla="*/ 5910491 h 6857998"/>
              <a:gd name="connsiteX112" fmla="*/ 2275365 w 12191997"/>
              <a:gd name="connsiteY112" fmla="*/ 5870582 h 6857998"/>
              <a:gd name="connsiteX113" fmla="*/ 2250149 w 12191997"/>
              <a:gd name="connsiteY113" fmla="*/ 5855899 h 6857998"/>
              <a:gd name="connsiteX114" fmla="*/ 2227567 w 12191997"/>
              <a:gd name="connsiteY114" fmla="*/ 5856652 h 6857998"/>
              <a:gd name="connsiteX115" fmla="*/ 2194824 w 12191997"/>
              <a:gd name="connsiteY115" fmla="*/ 5866441 h 6857998"/>
              <a:gd name="connsiteX116" fmla="*/ 2142133 w 12191997"/>
              <a:gd name="connsiteY116" fmla="*/ 5831804 h 6857998"/>
              <a:gd name="connsiteX117" fmla="*/ 2282516 w 12191997"/>
              <a:gd name="connsiteY117" fmla="*/ 5831804 h 6857998"/>
              <a:gd name="connsiteX118" fmla="*/ 2284398 w 12191997"/>
              <a:gd name="connsiteY118" fmla="*/ 5812226 h 6857998"/>
              <a:gd name="connsiteX119" fmla="*/ 2190308 w 12191997"/>
              <a:gd name="connsiteY119" fmla="*/ 5713962 h 6857998"/>
              <a:gd name="connsiteX120" fmla="*/ 1617860 w 12191997"/>
              <a:gd name="connsiteY120" fmla="*/ 5713586 h 6857998"/>
              <a:gd name="connsiteX121" fmla="*/ 1527533 w 12191997"/>
              <a:gd name="connsiteY121" fmla="*/ 5811850 h 6857998"/>
              <a:gd name="connsiteX122" fmla="*/ 1617860 w 12191997"/>
              <a:gd name="connsiteY122" fmla="*/ 5910115 h 6857998"/>
              <a:gd name="connsiteX123" fmla="*/ 1678454 w 12191997"/>
              <a:gd name="connsiteY123" fmla="*/ 5883007 h 6857998"/>
              <a:gd name="connsiteX124" fmla="*/ 1678454 w 12191997"/>
              <a:gd name="connsiteY124" fmla="*/ 5883760 h 6857998"/>
              <a:gd name="connsiteX125" fmla="*/ 1699530 w 12191997"/>
              <a:gd name="connsiteY125" fmla="*/ 5904844 h 6857998"/>
              <a:gd name="connsiteX126" fmla="*/ 1726252 w 12191997"/>
              <a:gd name="connsiteY126" fmla="*/ 5904844 h 6857998"/>
              <a:gd name="connsiteX127" fmla="*/ 1726252 w 12191997"/>
              <a:gd name="connsiteY127" fmla="*/ 5718857 h 6857998"/>
              <a:gd name="connsiteX128" fmla="*/ 1678454 w 12191997"/>
              <a:gd name="connsiteY128" fmla="*/ 5718857 h 6857998"/>
              <a:gd name="connsiteX129" fmla="*/ 1678454 w 12191997"/>
              <a:gd name="connsiteY129" fmla="*/ 5740693 h 6857998"/>
              <a:gd name="connsiteX130" fmla="*/ 1617860 w 12191997"/>
              <a:gd name="connsiteY130" fmla="*/ 5713586 h 6857998"/>
              <a:gd name="connsiteX131" fmla="*/ 870780 w 12191997"/>
              <a:gd name="connsiteY131" fmla="*/ 5713586 h 6857998"/>
              <a:gd name="connsiteX132" fmla="*/ 768409 w 12191997"/>
              <a:gd name="connsiteY132" fmla="*/ 5815992 h 6857998"/>
              <a:gd name="connsiteX133" fmla="*/ 870780 w 12191997"/>
              <a:gd name="connsiteY133" fmla="*/ 5918397 h 6857998"/>
              <a:gd name="connsiteX134" fmla="*/ 973150 w 12191997"/>
              <a:gd name="connsiteY134" fmla="*/ 5815992 h 6857998"/>
              <a:gd name="connsiteX135" fmla="*/ 870780 w 12191997"/>
              <a:gd name="connsiteY135" fmla="*/ 5713586 h 6857998"/>
              <a:gd name="connsiteX136" fmla="*/ 1774051 w 12191997"/>
              <a:gd name="connsiteY136" fmla="*/ 5644312 h 6857998"/>
              <a:gd name="connsiteX137" fmla="*/ 1774051 w 12191997"/>
              <a:gd name="connsiteY137" fmla="*/ 5883761 h 6857998"/>
              <a:gd name="connsiteX138" fmla="*/ 1795127 w 12191997"/>
              <a:gd name="connsiteY138" fmla="*/ 5904844 h 6857998"/>
              <a:gd name="connsiteX139" fmla="*/ 1821849 w 12191997"/>
              <a:gd name="connsiteY139" fmla="*/ 5904844 h 6857998"/>
              <a:gd name="connsiteX140" fmla="*/ 1821849 w 12191997"/>
              <a:gd name="connsiteY140" fmla="*/ 5883008 h 6857998"/>
              <a:gd name="connsiteX141" fmla="*/ 1882067 w 12191997"/>
              <a:gd name="connsiteY141" fmla="*/ 5910115 h 6857998"/>
              <a:gd name="connsiteX142" fmla="*/ 1972770 w 12191997"/>
              <a:gd name="connsiteY142" fmla="*/ 5811851 h 6857998"/>
              <a:gd name="connsiteX143" fmla="*/ 1882443 w 12191997"/>
              <a:gd name="connsiteY143" fmla="*/ 5713586 h 6857998"/>
              <a:gd name="connsiteX144" fmla="*/ 1822225 w 12191997"/>
              <a:gd name="connsiteY144" fmla="*/ 5740694 h 6857998"/>
              <a:gd name="connsiteX145" fmla="*/ 1822225 w 12191997"/>
              <a:gd name="connsiteY145" fmla="*/ 5644312 h 6857998"/>
              <a:gd name="connsiteX146" fmla="*/ 1175636 w 12191997"/>
              <a:gd name="connsiteY146" fmla="*/ 5644312 h 6857998"/>
              <a:gd name="connsiteX147" fmla="*/ 1263705 w 12191997"/>
              <a:gd name="connsiteY147" fmla="*/ 5904844 h 6857998"/>
              <a:gd name="connsiteX148" fmla="*/ 1327309 w 12191997"/>
              <a:gd name="connsiteY148" fmla="*/ 5904844 h 6857998"/>
              <a:gd name="connsiteX149" fmla="*/ 1415001 w 12191997"/>
              <a:gd name="connsiteY149" fmla="*/ 5644312 h 6857998"/>
              <a:gd name="connsiteX150" fmla="*/ 1374355 w 12191997"/>
              <a:gd name="connsiteY150" fmla="*/ 5644312 h 6857998"/>
              <a:gd name="connsiteX151" fmla="*/ 1354032 w 12191997"/>
              <a:gd name="connsiteY151" fmla="*/ 5658995 h 6857998"/>
              <a:gd name="connsiteX152" fmla="*/ 1295319 w 12191997"/>
              <a:gd name="connsiteY152" fmla="*/ 5844605 h 6857998"/>
              <a:gd name="connsiteX153" fmla="*/ 1236229 w 12191997"/>
              <a:gd name="connsiteY153" fmla="*/ 5658995 h 6857998"/>
              <a:gd name="connsiteX154" fmla="*/ 1215907 w 12191997"/>
              <a:gd name="connsiteY154" fmla="*/ 5644312 h 6857998"/>
              <a:gd name="connsiteX155" fmla="*/ 1462422 w 12191997"/>
              <a:gd name="connsiteY155" fmla="*/ 5637158 h 6857998"/>
              <a:gd name="connsiteX156" fmla="*/ 1433066 w 12191997"/>
              <a:gd name="connsiteY156" fmla="*/ 5666901 h 6857998"/>
              <a:gd name="connsiteX157" fmla="*/ 1462422 w 12191997"/>
              <a:gd name="connsiteY157" fmla="*/ 5696267 h 6857998"/>
              <a:gd name="connsiteX158" fmla="*/ 1492155 w 12191997"/>
              <a:gd name="connsiteY158" fmla="*/ 5666901 h 6857998"/>
              <a:gd name="connsiteX159" fmla="*/ 1462422 w 12191997"/>
              <a:gd name="connsiteY159" fmla="*/ 5637158 h 6857998"/>
              <a:gd name="connsiteX160" fmla="*/ 2006642 w 12191997"/>
              <a:gd name="connsiteY160" fmla="*/ 5633017 h 6857998"/>
              <a:gd name="connsiteX161" fmla="*/ 2006642 w 12191997"/>
              <a:gd name="connsiteY161" fmla="*/ 5883760 h 6857998"/>
              <a:gd name="connsiteX162" fmla="*/ 2027719 w 12191997"/>
              <a:gd name="connsiteY162" fmla="*/ 5904844 h 6857998"/>
              <a:gd name="connsiteX163" fmla="*/ 2054440 w 12191997"/>
              <a:gd name="connsiteY163" fmla="*/ 5904844 h 6857998"/>
              <a:gd name="connsiteX164" fmla="*/ 2054440 w 12191997"/>
              <a:gd name="connsiteY164" fmla="*/ 5633017 h 6857998"/>
              <a:gd name="connsiteX165" fmla="*/ 862123 w 12191997"/>
              <a:gd name="connsiteY165" fmla="*/ 5584826 h 6857998"/>
              <a:gd name="connsiteX166" fmla="*/ 636306 w 12191997"/>
              <a:gd name="connsiteY166" fmla="*/ 5826910 h 6857998"/>
              <a:gd name="connsiteX167" fmla="*/ 653618 w 12191997"/>
              <a:gd name="connsiteY167" fmla="*/ 5909738 h 6857998"/>
              <a:gd name="connsiteX168" fmla="*/ 670178 w 12191997"/>
              <a:gd name="connsiteY168" fmla="*/ 5903338 h 6857998"/>
              <a:gd name="connsiteX169" fmla="*/ 685609 w 12191997"/>
              <a:gd name="connsiteY169" fmla="*/ 5871712 h 6857998"/>
              <a:gd name="connsiteX170" fmla="*/ 678835 w 12191997"/>
              <a:gd name="connsiteY170" fmla="*/ 5820886 h 6857998"/>
              <a:gd name="connsiteX171" fmla="*/ 884705 w 12191997"/>
              <a:gd name="connsiteY171" fmla="*/ 5628122 h 6857998"/>
              <a:gd name="connsiteX172" fmla="*/ 1064982 w 12191997"/>
              <a:gd name="connsiteY172" fmla="*/ 5823521 h 6857998"/>
              <a:gd name="connsiteX173" fmla="*/ 1058208 w 12191997"/>
              <a:gd name="connsiteY173" fmla="*/ 5871712 h 6857998"/>
              <a:gd name="connsiteX174" fmla="*/ 1073639 w 12191997"/>
              <a:gd name="connsiteY174" fmla="*/ 5903338 h 6857998"/>
              <a:gd name="connsiteX175" fmla="*/ 1090575 w 12191997"/>
              <a:gd name="connsiteY175" fmla="*/ 5910114 h 6857998"/>
              <a:gd name="connsiteX176" fmla="*/ 1108264 w 12191997"/>
              <a:gd name="connsiteY176" fmla="*/ 5820886 h 6857998"/>
              <a:gd name="connsiteX177" fmla="*/ 862123 w 12191997"/>
              <a:gd name="connsiteY177" fmla="*/ 5584826 h 6857998"/>
              <a:gd name="connsiteX178" fmla="*/ 0 w 12191997"/>
              <a:gd name="connsiteY178" fmla="*/ 0 h 6857998"/>
              <a:gd name="connsiteX179" fmla="*/ 12191997 w 12191997"/>
              <a:gd name="connsiteY179" fmla="*/ 0 h 6857998"/>
              <a:gd name="connsiteX180" fmla="*/ 12191997 w 12191997"/>
              <a:gd name="connsiteY180" fmla="*/ 6857998 h 6857998"/>
              <a:gd name="connsiteX181" fmla="*/ 0 w 12191997"/>
              <a:gd name="connsiteY181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2191997" h="6857998">
                <a:moveTo>
                  <a:pt x="1868892" y="6076901"/>
                </a:moveTo>
                <a:cubicBezTo>
                  <a:pt x="1889216" y="6076901"/>
                  <a:pt x="1909163" y="6087819"/>
                  <a:pt x="1915185" y="6114550"/>
                </a:cubicBezTo>
                <a:lnTo>
                  <a:pt x="1819965" y="6114550"/>
                </a:lnTo>
                <a:cubicBezTo>
                  <a:pt x="1825611" y="6090831"/>
                  <a:pt x="1843300" y="6076901"/>
                  <a:pt x="1868892" y="6076901"/>
                </a:cubicBezTo>
                <a:close/>
                <a:moveTo>
                  <a:pt x="1688992" y="6038874"/>
                </a:moveTo>
                <a:lnTo>
                  <a:pt x="1688992" y="6203777"/>
                </a:lnTo>
                <a:cubicBezTo>
                  <a:pt x="1688992" y="6215449"/>
                  <a:pt x="1698401" y="6224861"/>
                  <a:pt x="1710068" y="6224861"/>
                </a:cubicBezTo>
                <a:lnTo>
                  <a:pt x="1736790" y="6224861"/>
                </a:lnTo>
                <a:lnTo>
                  <a:pt x="1736790" y="6038874"/>
                </a:lnTo>
                <a:close/>
                <a:moveTo>
                  <a:pt x="1449249" y="6038874"/>
                </a:moveTo>
                <a:lnTo>
                  <a:pt x="1449249" y="6203777"/>
                </a:lnTo>
                <a:cubicBezTo>
                  <a:pt x="1449249" y="6215449"/>
                  <a:pt x="1458658" y="6224861"/>
                  <a:pt x="1470325" y="6224861"/>
                </a:cubicBezTo>
                <a:lnTo>
                  <a:pt x="1497047" y="6224861"/>
                </a:lnTo>
                <a:lnTo>
                  <a:pt x="1497047" y="6038874"/>
                </a:lnTo>
                <a:close/>
                <a:moveTo>
                  <a:pt x="1868892" y="6034357"/>
                </a:moveTo>
                <a:cubicBezTo>
                  <a:pt x="1810556" y="6034357"/>
                  <a:pt x="1770662" y="6077277"/>
                  <a:pt x="1770662" y="6132621"/>
                </a:cubicBezTo>
                <a:cubicBezTo>
                  <a:pt x="1770662" y="6187965"/>
                  <a:pt x="1810180" y="6230886"/>
                  <a:pt x="1872656" y="6230886"/>
                </a:cubicBezTo>
                <a:cubicBezTo>
                  <a:pt x="1908410" y="6230886"/>
                  <a:pt x="1936638" y="6216202"/>
                  <a:pt x="1953950" y="6190977"/>
                </a:cubicBezTo>
                <a:lnTo>
                  <a:pt x="1928734" y="6176294"/>
                </a:lnTo>
                <a:cubicBezTo>
                  <a:pt x="1921583" y="6172153"/>
                  <a:pt x="1912927" y="6172153"/>
                  <a:pt x="1906152" y="6177047"/>
                </a:cubicBezTo>
                <a:cubicBezTo>
                  <a:pt x="1897872" y="6183071"/>
                  <a:pt x="1886582" y="6186836"/>
                  <a:pt x="1873409" y="6186836"/>
                </a:cubicBezTo>
                <a:cubicBezTo>
                  <a:pt x="1848193" y="6186836"/>
                  <a:pt x="1827493" y="6176294"/>
                  <a:pt x="1820718" y="6152199"/>
                </a:cubicBezTo>
                <a:lnTo>
                  <a:pt x="1961101" y="6152199"/>
                </a:lnTo>
                <a:cubicBezTo>
                  <a:pt x="1962230" y="6146175"/>
                  <a:pt x="1962983" y="6139775"/>
                  <a:pt x="1962983" y="6132621"/>
                </a:cubicBezTo>
                <a:cubicBezTo>
                  <a:pt x="1962983" y="6078030"/>
                  <a:pt x="1923841" y="6034357"/>
                  <a:pt x="1868892" y="6034357"/>
                </a:cubicBezTo>
                <a:close/>
                <a:moveTo>
                  <a:pt x="2058580" y="6033227"/>
                </a:moveTo>
                <a:cubicBezTo>
                  <a:pt x="2020191" y="6033227"/>
                  <a:pt x="1987824" y="6054311"/>
                  <a:pt x="1987824" y="6092336"/>
                </a:cubicBezTo>
                <a:cubicBezTo>
                  <a:pt x="1987824" y="6157846"/>
                  <a:pt x="2083796" y="6143162"/>
                  <a:pt x="2083796" y="6170270"/>
                </a:cubicBezTo>
                <a:cubicBezTo>
                  <a:pt x="2083796" y="6181188"/>
                  <a:pt x="2073634" y="6186459"/>
                  <a:pt x="2058203" y="6186459"/>
                </a:cubicBezTo>
                <a:cubicBezTo>
                  <a:pt x="2046160" y="6186459"/>
                  <a:pt x="2036751" y="6182694"/>
                  <a:pt x="2029976" y="6175917"/>
                </a:cubicBezTo>
                <a:cubicBezTo>
                  <a:pt x="2023202" y="6169140"/>
                  <a:pt x="2012664" y="6166881"/>
                  <a:pt x="2004384" y="6171776"/>
                </a:cubicBezTo>
                <a:lnTo>
                  <a:pt x="1979920" y="6185706"/>
                </a:lnTo>
                <a:cubicBezTo>
                  <a:pt x="1993469" y="6214319"/>
                  <a:pt x="2020944" y="6230132"/>
                  <a:pt x="2058203" y="6230132"/>
                </a:cubicBezTo>
                <a:cubicBezTo>
                  <a:pt x="2098098" y="6230132"/>
                  <a:pt x="2133099" y="6210931"/>
                  <a:pt x="2133099" y="6170646"/>
                </a:cubicBezTo>
                <a:cubicBezTo>
                  <a:pt x="2133099" y="6102125"/>
                  <a:pt x="2037127" y="6119444"/>
                  <a:pt x="2037127" y="6091583"/>
                </a:cubicBezTo>
                <a:cubicBezTo>
                  <a:pt x="2037127" y="6081418"/>
                  <a:pt x="2046536" y="6076147"/>
                  <a:pt x="2058580" y="6076147"/>
                </a:cubicBezTo>
                <a:cubicBezTo>
                  <a:pt x="2067236" y="6076147"/>
                  <a:pt x="2074387" y="6078782"/>
                  <a:pt x="2080032" y="6083677"/>
                </a:cubicBezTo>
                <a:cubicBezTo>
                  <a:pt x="2086807" y="6089324"/>
                  <a:pt x="2096216" y="6090454"/>
                  <a:pt x="2104120" y="6086312"/>
                </a:cubicBezTo>
                <a:lnTo>
                  <a:pt x="2129336" y="6072759"/>
                </a:lnTo>
                <a:cubicBezTo>
                  <a:pt x="2114658" y="6047157"/>
                  <a:pt x="2088689" y="6033227"/>
                  <a:pt x="2058580" y="6033227"/>
                </a:cubicBezTo>
                <a:close/>
                <a:moveTo>
                  <a:pt x="1561405" y="5987295"/>
                </a:moveTo>
                <a:lnTo>
                  <a:pt x="1561405" y="6039251"/>
                </a:lnTo>
                <a:lnTo>
                  <a:pt x="1529038" y="6039251"/>
                </a:lnTo>
                <a:lnTo>
                  <a:pt x="1529038" y="6064099"/>
                </a:lnTo>
                <a:cubicBezTo>
                  <a:pt x="1529038" y="6075771"/>
                  <a:pt x="1538447" y="6085183"/>
                  <a:pt x="1550114" y="6085183"/>
                </a:cubicBezTo>
                <a:lnTo>
                  <a:pt x="1561405" y="6085183"/>
                </a:lnTo>
                <a:lnTo>
                  <a:pt x="1561405" y="6162740"/>
                </a:lnTo>
                <a:cubicBezTo>
                  <a:pt x="1561405" y="6212813"/>
                  <a:pt x="1583987" y="6232767"/>
                  <a:pt x="1651356" y="6225238"/>
                </a:cubicBezTo>
                <a:lnTo>
                  <a:pt x="1651356" y="6181565"/>
                </a:lnTo>
                <a:cubicBezTo>
                  <a:pt x="1623881" y="6183071"/>
                  <a:pt x="1609203" y="6182694"/>
                  <a:pt x="1609203" y="6162740"/>
                </a:cubicBezTo>
                <a:lnTo>
                  <a:pt x="1609203" y="6085559"/>
                </a:lnTo>
                <a:lnTo>
                  <a:pt x="1651732" y="6085559"/>
                </a:lnTo>
                <a:lnTo>
                  <a:pt x="1651732" y="6039251"/>
                </a:lnTo>
                <a:lnTo>
                  <a:pt x="1609580" y="6039251"/>
                </a:lnTo>
                <a:lnTo>
                  <a:pt x="1609580" y="5987295"/>
                </a:lnTo>
                <a:close/>
                <a:moveTo>
                  <a:pt x="1306985" y="5959058"/>
                </a:moveTo>
                <a:cubicBezTo>
                  <a:pt x="1227949" y="5959058"/>
                  <a:pt x="1171495" y="6018167"/>
                  <a:pt x="1171495" y="6094595"/>
                </a:cubicBezTo>
                <a:cubicBezTo>
                  <a:pt x="1171495" y="6170646"/>
                  <a:pt x="1227949" y="6230132"/>
                  <a:pt x="1306985" y="6230132"/>
                </a:cubicBezTo>
                <a:cubicBezTo>
                  <a:pt x="1355160" y="6230132"/>
                  <a:pt x="1397312" y="6206036"/>
                  <a:pt x="1419141" y="6168764"/>
                </a:cubicBezTo>
                <a:lnTo>
                  <a:pt x="1391290" y="6152575"/>
                </a:lnTo>
                <a:cubicBezTo>
                  <a:pt x="1383010" y="6147680"/>
                  <a:pt x="1371343" y="6149939"/>
                  <a:pt x="1364945" y="6156716"/>
                </a:cubicBezTo>
                <a:cubicBezTo>
                  <a:pt x="1351396" y="6171023"/>
                  <a:pt x="1330696" y="6179682"/>
                  <a:pt x="1307362" y="6179682"/>
                </a:cubicBezTo>
                <a:cubicBezTo>
                  <a:pt x="1256176" y="6179682"/>
                  <a:pt x="1222680" y="6144668"/>
                  <a:pt x="1222680" y="6094595"/>
                </a:cubicBezTo>
                <a:cubicBezTo>
                  <a:pt x="1222680" y="6044522"/>
                  <a:pt x="1256553" y="6009131"/>
                  <a:pt x="1307362" y="6009131"/>
                </a:cubicBezTo>
                <a:cubicBezTo>
                  <a:pt x="1330319" y="6009131"/>
                  <a:pt x="1351020" y="6017791"/>
                  <a:pt x="1364945" y="6032474"/>
                </a:cubicBezTo>
                <a:cubicBezTo>
                  <a:pt x="1371343" y="6039251"/>
                  <a:pt x="1383010" y="6041510"/>
                  <a:pt x="1391290" y="6036615"/>
                </a:cubicBezTo>
                <a:lnTo>
                  <a:pt x="1419141" y="6020426"/>
                </a:lnTo>
                <a:cubicBezTo>
                  <a:pt x="1396560" y="5983153"/>
                  <a:pt x="1354783" y="5959058"/>
                  <a:pt x="1306985" y="5959058"/>
                </a:cubicBezTo>
                <a:close/>
                <a:moveTo>
                  <a:pt x="1712326" y="5957552"/>
                </a:moveTo>
                <a:cubicBezTo>
                  <a:pt x="1696519" y="5957552"/>
                  <a:pt x="1682970" y="5971106"/>
                  <a:pt x="1682970" y="5987295"/>
                </a:cubicBezTo>
                <a:cubicBezTo>
                  <a:pt x="1682970" y="6003107"/>
                  <a:pt x="1696519" y="6016661"/>
                  <a:pt x="1712326" y="6016661"/>
                </a:cubicBezTo>
                <a:cubicBezTo>
                  <a:pt x="1728510" y="6016661"/>
                  <a:pt x="1742059" y="6003484"/>
                  <a:pt x="1742059" y="5987295"/>
                </a:cubicBezTo>
                <a:cubicBezTo>
                  <a:pt x="1742059" y="5971482"/>
                  <a:pt x="1728886" y="5957552"/>
                  <a:pt x="1712326" y="5957552"/>
                </a:cubicBezTo>
                <a:close/>
                <a:moveTo>
                  <a:pt x="1472583" y="5957552"/>
                </a:moveTo>
                <a:cubicBezTo>
                  <a:pt x="1456776" y="5957552"/>
                  <a:pt x="1443227" y="5971106"/>
                  <a:pt x="1443227" y="5987295"/>
                </a:cubicBezTo>
                <a:cubicBezTo>
                  <a:pt x="1443227" y="6003107"/>
                  <a:pt x="1456776" y="6016661"/>
                  <a:pt x="1472583" y="6016661"/>
                </a:cubicBezTo>
                <a:cubicBezTo>
                  <a:pt x="1488767" y="6016661"/>
                  <a:pt x="1502316" y="6003484"/>
                  <a:pt x="1502316" y="5987295"/>
                </a:cubicBezTo>
                <a:cubicBezTo>
                  <a:pt x="1502316" y="5971482"/>
                  <a:pt x="1489143" y="5957552"/>
                  <a:pt x="1472583" y="5957552"/>
                </a:cubicBezTo>
                <a:close/>
                <a:moveTo>
                  <a:pt x="706968" y="5935998"/>
                </a:moveTo>
                <a:cubicBezTo>
                  <a:pt x="700288" y="5934775"/>
                  <a:pt x="693137" y="5936093"/>
                  <a:pt x="687114" y="5940234"/>
                </a:cubicBezTo>
                <a:lnTo>
                  <a:pt x="673566" y="5949646"/>
                </a:lnTo>
                <a:lnTo>
                  <a:pt x="852714" y="6220720"/>
                </a:lnTo>
                <a:cubicBezTo>
                  <a:pt x="856478" y="6226744"/>
                  <a:pt x="863252" y="6230132"/>
                  <a:pt x="870402" y="6230132"/>
                </a:cubicBezTo>
                <a:cubicBezTo>
                  <a:pt x="877554" y="6230132"/>
                  <a:pt x="884329" y="6226744"/>
                  <a:pt x="888092" y="6220343"/>
                </a:cubicBezTo>
                <a:lnTo>
                  <a:pt x="1067994" y="5949646"/>
                </a:lnTo>
                <a:lnTo>
                  <a:pt x="1054445" y="5940234"/>
                </a:lnTo>
                <a:cubicBezTo>
                  <a:pt x="1042400" y="5931951"/>
                  <a:pt x="1025841" y="5934963"/>
                  <a:pt x="1017561" y="5947010"/>
                </a:cubicBezTo>
                <a:lnTo>
                  <a:pt x="870402" y="6170270"/>
                </a:lnTo>
                <a:lnTo>
                  <a:pt x="723998" y="5947010"/>
                </a:lnTo>
                <a:cubicBezTo>
                  <a:pt x="719859" y="5940987"/>
                  <a:pt x="713649" y="5937222"/>
                  <a:pt x="706968" y="5935998"/>
                </a:cubicBezTo>
                <a:close/>
                <a:moveTo>
                  <a:pt x="1873034" y="5759518"/>
                </a:moveTo>
                <a:cubicBezTo>
                  <a:pt x="1902767" y="5759518"/>
                  <a:pt x="1924596" y="5780602"/>
                  <a:pt x="1924596" y="5811851"/>
                </a:cubicBezTo>
                <a:cubicBezTo>
                  <a:pt x="1924596" y="5843099"/>
                  <a:pt x="1902767" y="5864183"/>
                  <a:pt x="1873034" y="5864183"/>
                </a:cubicBezTo>
                <a:cubicBezTo>
                  <a:pt x="1843678" y="5864183"/>
                  <a:pt x="1821849" y="5843099"/>
                  <a:pt x="1821849" y="5811851"/>
                </a:cubicBezTo>
                <a:cubicBezTo>
                  <a:pt x="1821849" y="5780602"/>
                  <a:pt x="1843678" y="5759518"/>
                  <a:pt x="1873034" y="5759518"/>
                </a:cubicBezTo>
                <a:close/>
                <a:moveTo>
                  <a:pt x="1626893" y="5759518"/>
                </a:moveTo>
                <a:cubicBezTo>
                  <a:pt x="1656625" y="5759518"/>
                  <a:pt x="1678454" y="5780601"/>
                  <a:pt x="1678454" y="5811850"/>
                </a:cubicBezTo>
                <a:cubicBezTo>
                  <a:pt x="1678454" y="5843099"/>
                  <a:pt x="1656249" y="5864183"/>
                  <a:pt x="1626893" y="5864183"/>
                </a:cubicBezTo>
                <a:cubicBezTo>
                  <a:pt x="1597536" y="5864183"/>
                  <a:pt x="1575707" y="5843099"/>
                  <a:pt x="1575707" y="5811850"/>
                </a:cubicBezTo>
                <a:cubicBezTo>
                  <a:pt x="1575707" y="5780601"/>
                  <a:pt x="1597536" y="5759518"/>
                  <a:pt x="1626893" y="5759518"/>
                </a:cubicBezTo>
                <a:close/>
                <a:moveTo>
                  <a:pt x="2190308" y="5756506"/>
                </a:moveTo>
                <a:cubicBezTo>
                  <a:pt x="2210631" y="5756506"/>
                  <a:pt x="2230578" y="5767424"/>
                  <a:pt x="2236600" y="5794155"/>
                </a:cubicBezTo>
                <a:lnTo>
                  <a:pt x="2141380" y="5794155"/>
                </a:lnTo>
                <a:cubicBezTo>
                  <a:pt x="2147026" y="5770436"/>
                  <a:pt x="2164715" y="5756506"/>
                  <a:pt x="2190308" y="5756506"/>
                </a:cubicBezTo>
                <a:close/>
                <a:moveTo>
                  <a:pt x="1439088" y="5718857"/>
                </a:moveTo>
                <a:lnTo>
                  <a:pt x="1439088" y="5883760"/>
                </a:lnTo>
                <a:cubicBezTo>
                  <a:pt x="1439088" y="5895431"/>
                  <a:pt x="1448497" y="5904843"/>
                  <a:pt x="1460164" y="5904843"/>
                </a:cubicBezTo>
                <a:lnTo>
                  <a:pt x="1486886" y="5904843"/>
                </a:lnTo>
                <a:lnTo>
                  <a:pt x="1486886" y="5718857"/>
                </a:lnTo>
                <a:close/>
                <a:moveTo>
                  <a:pt x="2190308" y="5713962"/>
                </a:moveTo>
                <a:cubicBezTo>
                  <a:pt x="2131971" y="5713962"/>
                  <a:pt x="2092077" y="5756882"/>
                  <a:pt x="2092077" y="5812226"/>
                </a:cubicBezTo>
                <a:cubicBezTo>
                  <a:pt x="2092077" y="5867571"/>
                  <a:pt x="2131595" y="5910491"/>
                  <a:pt x="2194071" y="5910491"/>
                </a:cubicBezTo>
                <a:cubicBezTo>
                  <a:pt x="2229826" y="5910491"/>
                  <a:pt x="2258053" y="5895807"/>
                  <a:pt x="2275365" y="5870582"/>
                </a:cubicBezTo>
                <a:lnTo>
                  <a:pt x="2250149" y="5855899"/>
                </a:lnTo>
                <a:cubicBezTo>
                  <a:pt x="2242998" y="5851758"/>
                  <a:pt x="2234342" y="5851758"/>
                  <a:pt x="2227567" y="5856652"/>
                </a:cubicBezTo>
                <a:cubicBezTo>
                  <a:pt x="2219287" y="5862676"/>
                  <a:pt x="2207997" y="5866441"/>
                  <a:pt x="2194824" y="5866441"/>
                </a:cubicBezTo>
                <a:cubicBezTo>
                  <a:pt x="2169608" y="5866441"/>
                  <a:pt x="2149284" y="5856276"/>
                  <a:pt x="2142133" y="5831804"/>
                </a:cubicBezTo>
                <a:lnTo>
                  <a:pt x="2282516" y="5831804"/>
                </a:lnTo>
                <a:cubicBezTo>
                  <a:pt x="2283645" y="5825780"/>
                  <a:pt x="2284398" y="5819380"/>
                  <a:pt x="2284398" y="5812226"/>
                </a:cubicBezTo>
                <a:cubicBezTo>
                  <a:pt x="2284398" y="5757635"/>
                  <a:pt x="2245256" y="5713962"/>
                  <a:pt x="2190308" y="5713962"/>
                </a:cubicBezTo>
                <a:close/>
                <a:moveTo>
                  <a:pt x="1617860" y="5713586"/>
                </a:moveTo>
                <a:cubicBezTo>
                  <a:pt x="1568556" y="5713586"/>
                  <a:pt x="1527533" y="5756506"/>
                  <a:pt x="1527533" y="5811850"/>
                </a:cubicBezTo>
                <a:cubicBezTo>
                  <a:pt x="1527533" y="5867194"/>
                  <a:pt x="1568180" y="5910115"/>
                  <a:pt x="1617860" y="5910115"/>
                </a:cubicBezTo>
                <a:cubicBezTo>
                  <a:pt x="1644958" y="5910115"/>
                  <a:pt x="1664905" y="5899949"/>
                  <a:pt x="1678454" y="5883007"/>
                </a:cubicBezTo>
                <a:lnTo>
                  <a:pt x="1678454" y="5883760"/>
                </a:lnTo>
                <a:cubicBezTo>
                  <a:pt x="1678454" y="5895431"/>
                  <a:pt x="1687863" y="5904844"/>
                  <a:pt x="1699530" y="5904844"/>
                </a:cubicBezTo>
                <a:lnTo>
                  <a:pt x="1726252" y="5904844"/>
                </a:lnTo>
                <a:lnTo>
                  <a:pt x="1726252" y="5718857"/>
                </a:lnTo>
                <a:lnTo>
                  <a:pt x="1678454" y="5718857"/>
                </a:lnTo>
                <a:lnTo>
                  <a:pt x="1678454" y="5740693"/>
                </a:lnTo>
                <a:cubicBezTo>
                  <a:pt x="1665282" y="5724128"/>
                  <a:pt x="1644958" y="5713586"/>
                  <a:pt x="1617860" y="5713586"/>
                </a:cubicBezTo>
                <a:close/>
                <a:moveTo>
                  <a:pt x="870780" y="5713586"/>
                </a:moveTo>
                <a:cubicBezTo>
                  <a:pt x="814242" y="5713586"/>
                  <a:pt x="768409" y="5759435"/>
                  <a:pt x="768409" y="5815992"/>
                </a:cubicBezTo>
                <a:cubicBezTo>
                  <a:pt x="768409" y="5872549"/>
                  <a:pt x="814242" y="5918397"/>
                  <a:pt x="870780" y="5918397"/>
                </a:cubicBezTo>
                <a:cubicBezTo>
                  <a:pt x="927317" y="5918397"/>
                  <a:pt x="973150" y="5872549"/>
                  <a:pt x="973150" y="5815992"/>
                </a:cubicBezTo>
                <a:cubicBezTo>
                  <a:pt x="973150" y="5759435"/>
                  <a:pt x="927317" y="5713586"/>
                  <a:pt x="870780" y="5713586"/>
                </a:cubicBezTo>
                <a:close/>
                <a:moveTo>
                  <a:pt x="1774051" y="5644312"/>
                </a:moveTo>
                <a:lnTo>
                  <a:pt x="1774051" y="5883761"/>
                </a:lnTo>
                <a:cubicBezTo>
                  <a:pt x="1774051" y="5895432"/>
                  <a:pt x="1783460" y="5904844"/>
                  <a:pt x="1795127" y="5904844"/>
                </a:cubicBezTo>
                <a:lnTo>
                  <a:pt x="1821849" y="5904844"/>
                </a:lnTo>
                <a:lnTo>
                  <a:pt x="1821849" y="5883008"/>
                </a:lnTo>
                <a:cubicBezTo>
                  <a:pt x="1835022" y="5899950"/>
                  <a:pt x="1854969" y="5910115"/>
                  <a:pt x="1882067" y="5910115"/>
                </a:cubicBezTo>
                <a:cubicBezTo>
                  <a:pt x="1931747" y="5910115"/>
                  <a:pt x="1972770" y="5867195"/>
                  <a:pt x="1972770" y="5811851"/>
                </a:cubicBezTo>
                <a:cubicBezTo>
                  <a:pt x="1972770" y="5756506"/>
                  <a:pt x="1931747" y="5713586"/>
                  <a:pt x="1882443" y="5713586"/>
                </a:cubicBezTo>
                <a:cubicBezTo>
                  <a:pt x="1855345" y="5713586"/>
                  <a:pt x="1835774" y="5723752"/>
                  <a:pt x="1822225" y="5740694"/>
                </a:cubicBezTo>
                <a:lnTo>
                  <a:pt x="1822225" y="5644312"/>
                </a:lnTo>
                <a:close/>
                <a:moveTo>
                  <a:pt x="1175636" y="5644312"/>
                </a:moveTo>
                <a:lnTo>
                  <a:pt x="1263705" y="5904844"/>
                </a:lnTo>
                <a:lnTo>
                  <a:pt x="1327309" y="5904844"/>
                </a:lnTo>
                <a:lnTo>
                  <a:pt x="1415001" y="5644312"/>
                </a:lnTo>
                <a:lnTo>
                  <a:pt x="1374355" y="5644312"/>
                </a:lnTo>
                <a:cubicBezTo>
                  <a:pt x="1364945" y="5644312"/>
                  <a:pt x="1356665" y="5650336"/>
                  <a:pt x="1354032" y="5658995"/>
                </a:cubicBezTo>
                <a:lnTo>
                  <a:pt x="1295319" y="5844605"/>
                </a:lnTo>
                <a:lnTo>
                  <a:pt x="1236229" y="5658995"/>
                </a:lnTo>
                <a:cubicBezTo>
                  <a:pt x="1233219" y="5650336"/>
                  <a:pt x="1225316" y="5644312"/>
                  <a:pt x="1215907" y="5644312"/>
                </a:cubicBezTo>
                <a:close/>
                <a:moveTo>
                  <a:pt x="1462422" y="5637158"/>
                </a:moveTo>
                <a:cubicBezTo>
                  <a:pt x="1446615" y="5637158"/>
                  <a:pt x="1433066" y="5650712"/>
                  <a:pt x="1433066" y="5666901"/>
                </a:cubicBezTo>
                <a:cubicBezTo>
                  <a:pt x="1433066" y="5683090"/>
                  <a:pt x="1446239" y="5696267"/>
                  <a:pt x="1462422" y="5696267"/>
                </a:cubicBezTo>
                <a:cubicBezTo>
                  <a:pt x="1478606" y="5696267"/>
                  <a:pt x="1492155" y="5682713"/>
                  <a:pt x="1492155" y="5666901"/>
                </a:cubicBezTo>
                <a:cubicBezTo>
                  <a:pt x="1492155" y="5651088"/>
                  <a:pt x="1478982" y="5637158"/>
                  <a:pt x="1462422" y="5637158"/>
                </a:cubicBezTo>
                <a:close/>
                <a:moveTo>
                  <a:pt x="2006642" y="5633017"/>
                </a:moveTo>
                <a:lnTo>
                  <a:pt x="2006642" y="5883760"/>
                </a:lnTo>
                <a:cubicBezTo>
                  <a:pt x="2006642" y="5895432"/>
                  <a:pt x="2016051" y="5904844"/>
                  <a:pt x="2027719" y="5904844"/>
                </a:cubicBezTo>
                <a:lnTo>
                  <a:pt x="2054440" y="5904844"/>
                </a:lnTo>
                <a:lnTo>
                  <a:pt x="2054440" y="5633017"/>
                </a:lnTo>
                <a:close/>
                <a:moveTo>
                  <a:pt x="862123" y="5584826"/>
                </a:moveTo>
                <a:cubicBezTo>
                  <a:pt x="734160" y="5590097"/>
                  <a:pt x="632918" y="5698903"/>
                  <a:pt x="636306" y="5826910"/>
                </a:cubicBezTo>
                <a:cubicBezTo>
                  <a:pt x="637058" y="5855523"/>
                  <a:pt x="643080" y="5883383"/>
                  <a:pt x="653618" y="5909738"/>
                </a:cubicBezTo>
                <a:lnTo>
                  <a:pt x="670178" y="5903338"/>
                </a:lnTo>
                <a:cubicBezTo>
                  <a:pt x="682598" y="5898443"/>
                  <a:pt x="688996" y="5884513"/>
                  <a:pt x="685609" y="5871712"/>
                </a:cubicBezTo>
                <a:cubicBezTo>
                  <a:pt x="681093" y="5855147"/>
                  <a:pt x="678835" y="5838204"/>
                  <a:pt x="678835" y="5820886"/>
                </a:cubicBezTo>
                <a:cubicBezTo>
                  <a:pt x="678835" y="5710197"/>
                  <a:pt x="772549" y="5620969"/>
                  <a:pt x="884705" y="5628122"/>
                </a:cubicBezTo>
                <a:cubicBezTo>
                  <a:pt x="984064" y="5634523"/>
                  <a:pt x="1066488" y="5724128"/>
                  <a:pt x="1064982" y="5823521"/>
                </a:cubicBezTo>
                <a:cubicBezTo>
                  <a:pt x="1064606" y="5840087"/>
                  <a:pt x="1062348" y="5855900"/>
                  <a:pt x="1058208" y="5871712"/>
                </a:cubicBezTo>
                <a:cubicBezTo>
                  <a:pt x="1054820" y="5884889"/>
                  <a:pt x="1061219" y="5898443"/>
                  <a:pt x="1073639" y="5903338"/>
                </a:cubicBezTo>
                <a:lnTo>
                  <a:pt x="1090575" y="5910114"/>
                </a:lnTo>
                <a:cubicBezTo>
                  <a:pt x="1102242" y="5881877"/>
                  <a:pt x="1108264" y="5851758"/>
                  <a:pt x="1108264" y="5820886"/>
                </a:cubicBezTo>
                <a:cubicBezTo>
                  <a:pt x="1108264" y="5687231"/>
                  <a:pt x="996861" y="5579178"/>
                  <a:pt x="862123" y="5584826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8"/>
                </a:lnTo>
                <a:lnTo>
                  <a:pt x="0" y="685799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1573822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877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FB34A5-7E2C-D44B-BF7D-88BE0C71A6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9330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3" name="Picture Placeholder 5">
            <a:extLst>
              <a:ext uri="{FF2B5EF4-FFF2-40B4-BE49-F238E27FC236}">
                <a16:creationId xmlns:a16="http://schemas.microsoft.com/office/drawing/2014/main" id="{51E3C289-DD8F-6249-B9BA-FBB4DAEDC6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703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4" name="Picture Placeholder 5">
            <a:extLst>
              <a:ext uri="{FF2B5EF4-FFF2-40B4-BE49-F238E27FC236}">
                <a16:creationId xmlns:a16="http://schemas.microsoft.com/office/drawing/2014/main" id="{D900C8F2-C964-964D-99C0-949B0176C8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887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5" name="Picture Placeholder 5">
            <a:extLst>
              <a:ext uri="{FF2B5EF4-FFF2-40B4-BE49-F238E27FC236}">
                <a16:creationId xmlns:a16="http://schemas.microsoft.com/office/drawing/2014/main" id="{B70D0C2B-4CD1-4F4C-AF5C-43F0C321D2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72743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C0B145C-B486-064E-9BDF-9C731B7BBE9F}"/>
              </a:ext>
            </a:extLst>
          </p:cNvPr>
          <p:cNvSpPr txBox="1"/>
          <p:nvPr userDrawn="1"/>
        </p:nvSpPr>
        <p:spPr>
          <a:xfrm>
            <a:off x="12670972" y="0"/>
            <a:ext cx="2249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Klicka på ikonen för att lägga till en bild.</a:t>
            </a:r>
          </a:p>
          <a:p>
            <a:r>
              <a:rPr lang="sv-SE"/>
              <a:t>Byt ut bilden genom att klicka på bilden och välj ”byt bild” i rullgardinsmenyn.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396853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ildbak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icture Placeholder 292">
            <a:extLst>
              <a:ext uri="{FF2B5EF4-FFF2-40B4-BE49-F238E27FC236}">
                <a16:creationId xmlns:a16="http://schemas.microsoft.com/office/drawing/2014/main" id="{C77DD5DA-C579-DD41-90BE-48B823D0E2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" y="10"/>
            <a:ext cx="12191984" cy="6857991"/>
          </a:xfrm>
          <a:custGeom>
            <a:avLst/>
            <a:gdLst>
              <a:gd name="connsiteX0" fmla="*/ 9140837 w 12191984"/>
              <a:gd name="connsiteY0" fmla="*/ 6214106 h 6857991"/>
              <a:gd name="connsiteX1" fmla="*/ 9165217 w 12191984"/>
              <a:gd name="connsiteY1" fmla="*/ 6215044 h 6857991"/>
              <a:gd name="connsiteX2" fmla="*/ 9178344 w 12191984"/>
              <a:gd name="connsiteY2" fmla="*/ 6218799 h 6857991"/>
              <a:gd name="connsiteX3" fmla="*/ 9183032 w 12191984"/>
              <a:gd name="connsiteY3" fmla="*/ 6228185 h 6857991"/>
              <a:gd name="connsiteX4" fmla="*/ 9181157 w 12191984"/>
              <a:gd name="connsiteY4" fmla="*/ 6235694 h 6857991"/>
              <a:gd name="connsiteX5" fmla="*/ 9176468 w 12191984"/>
              <a:gd name="connsiteY5" fmla="*/ 6241326 h 6857991"/>
              <a:gd name="connsiteX6" fmla="*/ 9168029 w 12191984"/>
              <a:gd name="connsiteY6" fmla="*/ 6245081 h 6857991"/>
              <a:gd name="connsiteX7" fmla="*/ 9154902 w 12191984"/>
              <a:gd name="connsiteY7" fmla="*/ 6246958 h 6857991"/>
              <a:gd name="connsiteX8" fmla="*/ 9135211 w 12191984"/>
              <a:gd name="connsiteY8" fmla="*/ 6243204 h 6857991"/>
              <a:gd name="connsiteX9" fmla="*/ 9128647 w 12191984"/>
              <a:gd name="connsiteY9" fmla="*/ 6232879 h 6857991"/>
              <a:gd name="connsiteX10" fmla="*/ 9129585 w 12191984"/>
              <a:gd name="connsiteY10" fmla="*/ 6228185 h 6857991"/>
              <a:gd name="connsiteX11" fmla="*/ 9131461 w 12191984"/>
              <a:gd name="connsiteY11" fmla="*/ 6223492 h 6857991"/>
              <a:gd name="connsiteX12" fmla="*/ 9135211 w 12191984"/>
              <a:gd name="connsiteY12" fmla="*/ 6218799 h 6857991"/>
              <a:gd name="connsiteX13" fmla="*/ 9140837 w 12191984"/>
              <a:gd name="connsiteY13" fmla="*/ 6214106 h 6857991"/>
              <a:gd name="connsiteX14" fmla="*/ 8443214 w 12191984"/>
              <a:gd name="connsiteY14" fmla="*/ 6214106 h 6857991"/>
              <a:gd name="connsiteX15" fmla="*/ 8467593 w 12191984"/>
              <a:gd name="connsiteY15" fmla="*/ 6215044 h 6857991"/>
              <a:gd name="connsiteX16" fmla="*/ 8480720 w 12191984"/>
              <a:gd name="connsiteY16" fmla="*/ 6218799 h 6857991"/>
              <a:gd name="connsiteX17" fmla="*/ 8485408 w 12191984"/>
              <a:gd name="connsiteY17" fmla="*/ 6228185 h 6857991"/>
              <a:gd name="connsiteX18" fmla="*/ 8483533 w 12191984"/>
              <a:gd name="connsiteY18" fmla="*/ 6235694 h 6857991"/>
              <a:gd name="connsiteX19" fmla="*/ 8478845 w 12191984"/>
              <a:gd name="connsiteY19" fmla="*/ 6241326 h 6857991"/>
              <a:gd name="connsiteX20" fmla="*/ 8470406 w 12191984"/>
              <a:gd name="connsiteY20" fmla="*/ 6245081 h 6857991"/>
              <a:gd name="connsiteX21" fmla="*/ 8457278 w 12191984"/>
              <a:gd name="connsiteY21" fmla="*/ 6246958 h 6857991"/>
              <a:gd name="connsiteX22" fmla="*/ 8437587 w 12191984"/>
              <a:gd name="connsiteY22" fmla="*/ 6243204 h 6857991"/>
              <a:gd name="connsiteX23" fmla="*/ 8431024 w 12191984"/>
              <a:gd name="connsiteY23" fmla="*/ 6232879 h 6857991"/>
              <a:gd name="connsiteX24" fmla="*/ 8431961 w 12191984"/>
              <a:gd name="connsiteY24" fmla="*/ 6228185 h 6857991"/>
              <a:gd name="connsiteX25" fmla="*/ 8433837 w 12191984"/>
              <a:gd name="connsiteY25" fmla="*/ 6223492 h 6857991"/>
              <a:gd name="connsiteX26" fmla="*/ 8437587 w 12191984"/>
              <a:gd name="connsiteY26" fmla="*/ 6218799 h 6857991"/>
              <a:gd name="connsiteX27" fmla="*/ 8443214 w 12191984"/>
              <a:gd name="connsiteY27" fmla="*/ 6214106 h 6857991"/>
              <a:gd name="connsiteX28" fmla="*/ 9746569 w 12191984"/>
              <a:gd name="connsiteY28" fmla="*/ 6196271 h 6857991"/>
              <a:gd name="connsiteX29" fmla="*/ 9743756 w 12191984"/>
              <a:gd name="connsiteY29" fmla="*/ 6197210 h 6857991"/>
              <a:gd name="connsiteX30" fmla="*/ 9741881 w 12191984"/>
              <a:gd name="connsiteY30" fmla="*/ 6200026 h 6857991"/>
              <a:gd name="connsiteX31" fmla="*/ 9740943 w 12191984"/>
              <a:gd name="connsiteY31" fmla="*/ 6204719 h 6857991"/>
              <a:gd name="connsiteX32" fmla="*/ 9740943 w 12191984"/>
              <a:gd name="connsiteY32" fmla="*/ 6217860 h 6857991"/>
              <a:gd name="connsiteX33" fmla="*/ 9726878 w 12191984"/>
              <a:gd name="connsiteY33" fmla="*/ 6246958 h 6857991"/>
              <a:gd name="connsiteX34" fmla="*/ 9726878 w 12191984"/>
              <a:gd name="connsiteY34" fmla="*/ 6248835 h 6857991"/>
              <a:gd name="connsiteX35" fmla="*/ 9727816 w 12191984"/>
              <a:gd name="connsiteY35" fmla="*/ 6249774 h 6857991"/>
              <a:gd name="connsiteX36" fmla="*/ 9729691 w 12191984"/>
              <a:gd name="connsiteY36" fmla="*/ 6250713 h 6857991"/>
              <a:gd name="connsiteX37" fmla="*/ 9732504 w 12191984"/>
              <a:gd name="connsiteY37" fmla="*/ 6250713 h 6857991"/>
              <a:gd name="connsiteX38" fmla="*/ 9736255 w 12191984"/>
              <a:gd name="connsiteY38" fmla="*/ 6250713 h 6857991"/>
              <a:gd name="connsiteX39" fmla="*/ 9738130 w 12191984"/>
              <a:gd name="connsiteY39" fmla="*/ 6249774 h 6857991"/>
              <a:gd name="connsiteX40" fmla="*/ 9740005 w 12191984"/>
              <a:gd name="connsiteY40" fmla="*/ 6248835 h 6857991"/>
              <a:gd name="connsiteX41" fmla="*/ 9740943 w 12191984"/>
              <a:gd name="connsiteY41" fmla="*/ 6247897 h 6857991"/>
              <a:gd name="connsiteX42" fmla="*/ 9755008 w 12191984"/>
              <a:gd name="connsiteY42" fmla="*/ 6226308 h 6857991"/>
              <a:gd name="connsiteX43" fmla="*/ 9757821 w 12191984"/>
              <a:gd name="connsiteY43" fmla="*/ 6221614 h 6857991"/>
              <a:gd name="connsiteX44" fmla="*/ 9759696 w 12191984"/>
              <a:gd name="connsiteY44" fmla="*/ 6216921 h 6857991"/>
              <a:gd name="connsiteX45" fmla="*/ 9760634 w 12191984"/>
              <a:gd name="connsiteY45" fmla="*/ 6211289 h 6857991"/>
              <a:gd name="connsiteX46" fmla="*/ 9760634 w 12191984"/>
              <a:gd name="connsiteY46" fmla="*/ 6205657 h 6857991"/>
              <a:gd name="connsiteX47" fmla="*/ 9760634 w 12191984"/>
              <a:gd name="connsiteY47" fmla="*/ 6200026 h 6857991"/>
              <a:gd name="connsiteX48" fmla="*/ 9758759 w 12191984"/>
              <a:gd name="connsiteY48" fmla="*/ 6197210 h 6857991"/>
              <a:gd name="connsiteX49" fmla="*/ 9755946 w 12191984"/>
              <a:gd name="connsiteY49" fmla="*/ 6196271 h 6857991"/>
              <a:gd name="connsiteX50" fmla="*/ 9751257 w 12191984"/>
              <a:gd name="connsiteY50" fmla="*/ 6196271 h 6857991"/>
              <a:gd name="connsiteX51" fmla="*/ 9746569 w 12191984"/>
              <a:gd name="connsiteY51" fmla="*/ 6196271 h 6857991"/>
              <a:gd name="connsiteX52" fmla="*/ 11469997 w 12191984"/>
              <a:gd name="connsiteY52" fmla="*/ 6175621 h 6857991"/>
              <a:gd name="connsiteX53" fmla="*/ 11485000 w 12191984"/>
              <a:gd name="connsiteY53" fmla="*/ 6175621 h 6857991"/>
              <a:gd name="connsiteX54" fmla="*/ 11485938 w 12191984"/>
              <a:gd name="connsiteY54" fmla="*/ 6175621 h 6857991"/>
              <a:gd name="connsiteX55" fmla="*/ 11485938 w 12191984"/>
              <a:gd name="connsiteY55" fmla="*/ 6196271 h 6857991"/>
              <a:gd name="connsiteX56" fmla="*/ 11473748 w 12191984"/>
              <a:gd name="connsiteY56" fmla="*/ 6206596 h 6857991"/>
              <a:gd name="connsiteX57" fmla="*/ 11460621 w 12191984"/>
              <a:gd name="connsiteY57" fmla="*/ 6210351 h 6857991"/>
              <a:gd name="connsiteX58" fmla="*/ 11447493 w 12191984"/>
              <a:gd name="connsiteY58" fmla="*/ 6205658 h 6857991"/>
              <a:gd name="connsiteX59" fmla="*/ 11442805 w 12191984"/>
              <a:gd name="connsiteY59" fmla="*/ 6193455 h 6857991"/>
              <a:gd name="connsiteX60" fmla="*/ 11444680 w 12191984"/>
              <a:gd name="connsiteY60" fmla="*/ 6185946 h 6857991"/>
              <a:gd name="connsiteX61" fmla="*/ 11449369 w 12191984"/>
              <a:gd name="connsiteY61" fmla="*/ 6180314 h 6857991"/>
              <a:gd name="connsiteX62" fmla="*/ 11457808 w 12191984"/>
              <a:gd name="connsiteY62" fmla="*/ 6176560 h 6857991"/>
              <a:gd name="connsiteX63" fmla="*/ 11469997 w 12191984"/>
              <a:gd name="connsiteY63" fmla="*/ 6175621 h 6857991"/>
              <a:gd name="connsiteX64" fmla="*/ 10490137 w 12191984"/>
              <a:gd name="connsiteY64" fmla="*/ 6175621 h 6857991"/>
              <a:gd name="connsiteX65" fmla="*/ 10505140 w 12191984"/>
              <a:gd name="connsiteY65" fmla="*/ 6175621 h 6857991"/>
              <a:gd name="connsiteX66" fmla="*/ 10506078 w 12191984"/>
              <a:gd name="connsiteY66" fmla="*/ 6175621 h 6857991"/>
              <a:gd name="connsiteX67" fmla="*/ 10506078 w 12191984"/>
              <a:gd name="connsiteY67" fmla="*/ 6196271 h 6857991"/>
              <a:gd name="connsiteX68" fmla="*/ 10493888 w 12191984"/>
              <a:gd name="connsiteY68" fmla="*/ 6206596 h 6857991"/>
              <a:gd name="connsiteX69" fmla="*/ 10480761 w 12191984"/>
              <a:gd name="connsiteY69" fmla="*/ 6210351 h 6857991"/>
              <a:gd name="connsiteX70" fmla="*/ 10467633 w 12191984"/>
              <a:gd name="connsiteY70" fmla="*/ 6205658 h 6857991"/>
              <a:gd name="connsiteX71" fmla="*/ 10462945 w 12191984"/>
              <a:gd name="connsiteY71" fmla="*/ 6193455 h 6857991"/>
              <a:gd name="connsiteX72" fmla="*/ 10464820 w 12191984"/>
              <a:gd name="connsiteY72" fmla="*/ 6185946 h 6857991"/>
              <a:gd name="connsiteX73" fmla="*/ 10469509 w 12191984"/>
              <a:gd name="connsiteY73" fmla="*/ 6180314 h 6857991"/>
              <a:gd name="connsiteX74" fmla="*/ 10477948 w 12191984"/>
              <a:gd name="connsiteY74" fmla="*/ 6176560 h 6857991"/>
              <a:gd name="connsiteX75" fmla="*/ 10490137 w 12191984"/>
              <a:gd name="connsiteY75" fmla="*/ 6175621 h 6857991"/>
              <a:gd name="connsiteX76" fmla="*/ 8994561 w 12191984"/>
              <a:gd name="connsiteY76" fmla="*/ 6133382 h 6857991"/>
              <a:gd name="connsiteX77" fmla="*/ 9008626 w 12191984"/>
              <a:gd name="connsiteY77" fmla="*/ 6138075 h 6857991"/>
              <a:gd name="connsiteX78" fmla="*/ 9022691 w 12191984"/>
              <a:gd name="connsiteY78" fmla="*/ 6151216 h 6857991"/>
              <a:gd name="connsiteX79" fmla="*/ 9021753 w 12191984"/>
              <a:gd name="connsiteY79" fmla="*/ 6151216 h 6857991"/>
              <a:gd name="connsiteX80" fmla="*/ 9021753 w 12191984"/>
              <a:gd name="connsiteY80" fmla="*/ 6188762 h 6857991"/>
              <a:gd name="connsiteX81" fmla="*/ 9014252 w 12191984"/>
              <a:gd name="connsiteY81" fmla="*/ 6197210 h 6857991"/>
              <a:gd name="connsiteX82" fmla="*/ 9006751 w 12191984"/>
              <a:gd name="connsiteY82" fmla="*/ 6202841 h 6857991"/>
              <a:gd name="connsiteX83" fmla="*/ 9000187 w 12191984"/>
              <a:gd name="connsiteY83" fmla="*/ 6205657 h 6857991"/>
              <a:gd name="connsiteX84" fmla="*/ 8993623 w 12191984"/>
              <a:gd name="connsiteY84" fmla="*/ 6206596 h 6857991"/>
              <a:gd name="connsiteX85" fmla="*/ 8982372 w 12191984"/>
              <a:gd name="connsiteY85" fmla="*/ 6203780 h 6857991"/>
              <a:gd name="connsiteX86" fmla="*/ 8974870 w 12191984"/>
              <a:gd name="connsiteY86" fmla="*/ 6195332 h 6857991"/>
              <a:gd name="connsiteX87" fmla="*/ 8971120 w 12191984"/>
              <a:gd name="connsiteY87" fmla="*/ 6183130 h 6857991"/>
              <a:gd name="connsiteX88" fmla="*/ 8970182 w 12191984"/>
              <a:gd name="connsiteY88" fmla="*/ 6169050 h 6857991"/>
              <a:gd name="connsiteX89" fmla="*/ 8971120 w 12191984"/>
              <a:gd name="connsiteY89" fmla="*/ 6155909 h 6857991"/>
              <a:gd name="connsiteX90" fmla="*/ 8975808 w 12191984"/>
              <a:gd name="connsiteY90" fmla="*/ 6144645 h 6857991"/>
              <a:gd name="connsiteX91" fmla="*/ 8983309 w 12191984"/>
              <a:gd name="connsiteY91" fmla="*/ 6136198 h 6857991"/>
              <a:gd name="connsiteX92" fmla="*/ 8994561 w 12191984"/>
              <a:gd name="connsiteY92" fmla="*/ 6133382 h 6857991"/>
              <a:gd name="connsiteX93" fmla="*/ 11109933 w 12191984"/>
              <a:gd name="connsiteY93" fmla="*/ 6132443 h 6857991"/>
              <a:gd name="connsiteX94" fmla="*/ 11123998 w 12191984"/>
              <a:gd name="connsiteY94" fmla="*/ 6135259 h 6857991"/>
              <a:gd name="connsiteX95" fmla="*/ 11133375 w 12191984"/>
              <a:gd name="connsiteY95" fmla="*/ 6143706 h 6857991"/>
              <a:gd name="connsiteX96" fmla="*/ 11138063 w 12191984"/>
              <a:gd name="connsiteY96" fmla="*/ 6155909 h 6857991"/>
              <a:gd name="connsiteX97" fmla="*/ 11139939 w 12191984"/>
              <a:gd name="connsiteY97" fmla="*/ 6170927 h 6857991"/>
              <a:gd name="connsiteX98" fmla="*/ 11138063 w 12191984"/>
              <a:gd name="connsiteY98" fmla="*/ 6185946 h 6857991"/>
              <a:gd name="connsiteX99" fmla="*/ 11132437 w 12191984"/>
              <a:gd name="connsiteY99" fmla="*/ 6198148 h 6857991"/>
              <a:gd name="connsiteX100" fmla="*/ 11123061 w 12191984"/>
              <a:gd name="connsiteY100" fmla="*/ 6205657 h 6857991"/>
              <a:gd name="connsiteX101" fmla="*/ 11109933 w 12191984"/>
              <a:gd name="connsiteY101" fmla="*/ 6208473 h 6857991"/>
              <a:gd name="connsiteX102" fmla="*/ 11095868 w 12191984"/>
              <a:gd name="connsiteY102" fmla="*/ 6205657 h 6857991"/>
              <a:gd name="connsiteX103" fmla="*/ 11086492 w 12191984"/>
              <a:gd name="connsiteY103" fmla="*/ 6197209 h 6857991"/>
              <a:gd name="connsiteX104" fmla="*/ 11081803 w 12191984"/>
              <a:gd name="connsiteY104" fmla="*/ 6185007 h 6857991"/>
              <a:gd name="connsiteX105" fmla="*/ 11079928 w 12191984"/>
              <a:gd name="connsiteY105" fmla="*/ 6169989 h 6857991"/>
              <a:gd name="connsiteX106" fmla="*/ 11081803 w 12191984"/>
              <a:gd name="connsiteY106" fmla="*/ 6154970 h 6857991"/>
              <a:gd name="connsiteX107" fmla="*/ 11087430 w 12191984"/>
              <a:gd name="connsiteY107" fmla="*/ 6142768 h 6857991"/>
              <a:gd name="connsiteX108" fmla="*/ 11096806 w 12191984"/>
              <a:gd name="connsiteY108" fmla="*/ 6135259 h 6857991"/>
              <a:gd name="connsiteX109" fmla="*/ 11109933 w 12191984"/>
              <a:gd name="connsiteY109" fmla="*/ 6132443 h 6857991"/>
              <a:gd name="connsiteX110" fmla="*/ 10642976 w 12191984"/>
              <a:gd name="connsiteY110" fmla="*/ 6132443 h 6857991"/>
              <a:gd name="connsiteX111" fmla="*/ 10657041 w 12191984"/>
              <a:gd name="connsiteY111" fmla="*/ 6135259 h 6857991"/>
              <a:gd name="connsiteX112" fmla="*/ 10666418 w 12191984"/>
              <a:gd name="connsiteY112" fmla="*/ 6143706 h 6857991"/>
              <a:gd name="connsiteX113" fmla="*/ 10671106 w 12191984"/>
              <a:gd name="connsiteY113" fmla="*/ 6155909 h 6857991"/>
              <a:gd name="connsiteX114" fmla="*/ 10672982 w 12191984"/>
              <a:gd name="connsiteY114" fmla="*/ 6170927 h 6857991"/>
              <a:gd name="connsiteX115" fmla="*/ 10671106 w 12191984"/>
              <a:gd name="connsiteY115" fmla="*/ 6185946 h 6857991"/>
              <a:gd name="connsiteX116" fmla="*/ 10665480 w 12191984"/>
              <a:gd name="connsiteY116" fmla="*/ 6198148 h 6857991"/>
              <a:gd name="connsiteX117" fmla="*/ 10656104 w 12191984"/>
              <a:gd name="connsiteY117" fmla="*/ 6205657 h 6857991"/>
              <a:gd name="connsiteX118" fmla="*/ 10642976 w 12191984"/>
              <a:gd name="connsiteY118" fmla="*/ 6208473 h 6857991"/>
              <a:gd name="connsiteX119" fmla="*/ 10628911 w 12191984"/>
              <a:gd name="connsiteY119" fmla="*/ 6205657 h 6857991"/>
              <a:gd name="connsiteX120" fmla="*/ 10619535 w 12191984"/>
              <a:gd name="connsiteY120" fmla="*/ 6197209 h 6857991"/>
              <a:gd name="connsiteX121" fmla="*/ 10614846 w 12191984"/>
              <a:gd name="connsiteY121" fmla="*/ 6185007 h 6857991"/>
              <a:gd name="connsiteX122" fmla="*/ 10612971 w 12191984"/>
              <a:gd name="connsiteY122" fmla="*/ 6169989 h 6857991"/>
              <a:gd name="connsiteX123" fmla="*/ 10614846 w 12191984"/>
              <a:gd name="connsiteY123" fmla="*/ 6154970 h 6857991"/>
              <a:gd name="connsiteX124" fmla="*/ 10620472 w 12191984"/>
              <a:gd name="connsiteY124" fmla="*/ 6142768 h 6857991"/>
              <a:gd name="connsiteX125" fmla="*/ 10629849 w 12191984"/>
              <a:gd name="connsiteY125" fmla="*/ 6135259 h 6857991"/>
              <a:gd name="connsiteX126" fmla="*/ 10642976 w 12191984"/>
              <a:gd name="connsiteY126" fmla="*/ 6132443 h 6857991"/>
              <a:gd name="connsiteX127" fmla="*/ 10279163 w 12191984"/>
              <a:gd name="connsiteY127" fmla="*/ 6132443 h 6857991"/>
              <a:gd name="connsiteX128" fmla="*/ 10293228 w 12191984"/>
              <a:gd name="connsiteY128" fmla="*/ 6135259 h 6857991"/>
              <a:gd name="connsiteX129" fmla="*/ 10302604 w 12191984"/>
              <a:gd name="connsiteY129" fmla="*/ 6143706 h 6857991"/>
              <a:gd name="connsiteX130" fmla="*/ 10307292 w 12191984"/>
              <a:gd name="connsiteY130" fmla="*/ 6155909 h 6857991"/>
              <a:gd name="connsiteX131" fmla="*/ 10309168 w 12191984"/>
              <a:gd name="connsiteY131" fmla="*/ 6170927 h 6857991"/>
              <a:gd name="connsiteX132" fmla="*/ 10307292 w 12191984"/>
              <a:gd name="connsiteY132" fmla="*/ 6185946 h 6857991"/>
              <a:gd name="connsiteX133" fmla="*/ 10301666 w 12191984"/>
              <a:gd name="connsiteY133" fmla="*/ 6198148 h 6857991"/>
              <a:gd name="connsiteX134" fmla="*/ 10292290 w 12191984"/>
              <a:gd name="connsiteY134" fmla="*/ 6205657 h 6857991"/>
              <a:gd name="connsiteX135" fmla="*/ 10279163 w 12191984"/>
              <a:gd name="connsiteY135" fmla="*/ 6208473 h 6857991"/>
              <a:gd name="connsiteX136" fmla="*/ 10265098 w 12191984"/>
              <a:gd name="connsiteY136" fmla="*/ 6205657 h 6857991"/>
              <a:gd name="connsiteX137" fmla="*/ 10255721 w 12191984"/>
              <a:gd name="connsiteY137" fmla="*/ 6197209 h 6857991"/>
              <a:gd name="connsiteX138" fmla="*/ 10251033 w 12191984"/>
              <a:gd name="connsiteY138" fmla="*/ 6185007 h 6857991"/>
              <a:gd name="connsiteX139" fmla="*/ 10249157 w 12191984"/>
              <a:gd name="connsiteY139" fmla="*/ 6169989 h 6857991"/>
              <a:gd name="connsiteX140" fmla="*/ 10251033 w 12191984"/>
              <a:gd name="connsiteY140" fmla="*/ 6154970 h 6857991"/>
              <a:gd name="connsiteX141" fmla="*/ 10256659 w 12191984"/>
              <a:gd name="connsiteY141" fmla="*/ 6142768 h 6857991"/>
              <a:gd name="connsiteX142" fmla="*/ 10266035 w 12191984"/>
              <a:gd name="connsiteY142" fmla="*/ 6135259 h 6857991"/>
              <a:gd name="connsiteX143" fmla="*/ 10279163 w 12191984"/>
              <a:gd name="connsiteY143" fmla="*/ 6132443 h 6857991"/>
              <a:gd name="connsiteX144" fmla="*/ 9555285 w 12191984"/>
              <a:gd name="connsiteY144" fmla="*/ 6132443 h 6857991"/>
              <a:gd name="connsiteX145" fmla="*/ 9574038 w 12191984"/>
              <a:gd name="connsiteY145" fmla="*/ 6139952 h 6857991"/>
              <a:gd name="connsiteX146" fmla="*/ 9580602 w 12191984"/>
              <a:gd name="connsiteY146" fmla="*/ 6161541 h 6857991"/>
              <a:gd name="connsiteX147" fmla="*/ 9580602 w 12191984"/>
              <a:gd name="connsiteY147" fmla="*/ 6162480 h 6857991"/>
              <a:gd name="connsiteX148" fmla="*/ 9529030 w 12191984"/>
              <a:gd name="connsiteY148" fmla="*/ 6162480 h 6857991"/>
              <a:gd name="connsiteX149" fmla="*/ 9530906 w 12191984"/>
              <a:gd name="connsiteY149" fmla="*/ 6151216 h 6857991"/>
              <a:gd name="connsiteX150" fmla="*/ 9535594 w 12191984"/>
              <a:gd name="connsiteY150" fmla="*/ 6141830 h 6857991"/>
              <a:gd name="connsiteX151" fmla="*/ 9544033 w 12191984"/>
              <a:gd name="connsiteY151" fmla="*/ 6135259 h 6857991"/>
              <a:gd name="connsiteX152" fmla="*/ 9555285 w 12191984"/>
              <a:gd name="connsiteY152" fmla="*/ 6132443 h 6857991"/>
              <a:gd name="connsiteX153" fmla="*/ 9375253 w 12191984"/>
              <a:gd name="connsiteY153" fmla="*/ 6132443 h 6857991"/>
              <a:gd name="connsiteX154" fmla="*/ 9394006 w 12191984"/>
              <a:gd name="connsiteY154" fmla="*/ 6139952 h 6857991"/>
              <a:gd name="connsiteX155" fmla="*/ 9400570 w 12191984"/>
              <a:gd name="connsiteY155" fmla="*/ 6161541 h 6857991"/>
              <a:gd name="connsiteX156" fmla="*/ 9400570 w 12191984"/>
              <a:gd name="connsiteY156" fmla="*/ 6162480 h 6857991"/>
              <a:gd name="connsiteX157" fmla="*/ 9348998 w 12191984"/>
              <a:gd name="connsiteY157" fmla="*/ 6162480 h 6857991"/>
              <a:gd name="connsiteX158" fmla="*/ 9350874 w 12191984"/>
              <a:gd name="connsiteY158" fmla="*/ 6151216 h 6857991"/>
              <a:gd name="connsiteX159" fmla="*/ 9355562 w 12191984"/>
              <a:gd name="connsiteY159" fmla="*/ 6141830 h 6857991"/>
              <a:gd name="connsiteX160" fmla="*/ 9364001 w 12191984"/>
              <a:gd name="connsiteY160" fmla="*/ 6135259 h 6857991"/>
              <a:gd name="connsiteX161" fmla="*/ 9375253 w 12191984"/>
              <a:gd name="connsiteY161" fmla="*/ 6132443 h 6857991"/>
              <a:gd name="connsiteX162" fmla="*/ 9153964 w 12191984"/>
              <a:gd name="connsiteY162" fmla="*/ 6132443 h 6857991"/>
              <a:gd name="connsiteX163" fmla="*/ 9168967 w 12191984"/>
              <a:gd name="connsiteY163" fmla="*/ 6138075 h 6857991"/>
              <a:gd name="connsiteX164" fmla="*/ 9174593 w 12191984"/>
              <a:gd name="connsiteY164" fmla="*/ 6153094 h 6857991"/>
              <a:gd name="connsiteX165" fmla="*/ 9174593 w 12191984"/>
              <a:gd name="connsiteY165" fmla="*/ 6161541 h 6857991"/>
              <a:gd name="connsiteX166" fmla="*/ 9170842 w 12191984"/>
              <a:gd name="connsiteY166" fmla="*/ 6168112 h 6857991"/>
              <a:gd name="connsiteX167" fmla="*/ 9164279 w 12191984"/>
              <a:gd name="connsiteY167" fmla="*/ 6172805 h 6857991"/>
              <a:gd name="connsiteX168" fmla="*/ 9154902 w 12191984"/>
              <a:gd name="connsiteY168" fmla="*/ 6174682 h 6857991"/>
              <a:gd name="connsiteX169" fmla="*/ 9139900 w 12191984"/>
              <a:gd name="connsiteY169" fmla="*/ 6169051 h 6857991"/>
              <a:gd name="connsiteX170" fmla="*/ 9134273 w 12191984"/>
              <a:gd name="connsiteY170" fmla="*/ 6154032 h 6857991"/>
              <a:gd name="connsiteX171" fmla="*/ 9135211 w 12191984"/>
              <a:gd name="connsiteY171" fmla="*/ 6145584 h 6857991"/>
              <a:gd name="connsiteX172" fmla="*/ 9138962 w 12191984"/>
              <a:gd name="connsiteY172" fmla="*/ 6139014 h 6857991"/>
              <a:gd name="connsiteX173" fmla="*/ 9145526 w 12191984"/>
              <a:gd name="connsiteY173" fmla="*/ 6134321 h 6857991"/>
              <a:gd name="connsiteX174" fmla="*/ 9153964 w 12191984"/>
              <a:gd name="connsiteY174" fmla="*/ 6132443 h 6857991"/>
              <a:gd name="connsiteX175" fmla="*/ 8456341 w 12191984"/>
              <a:gd name="connsiteY175" fmla="*/ 6132443 h 6857991"/>
              <a:gd name="connsiteX176" fmla="*/ 8471343 w 12191984"/>
              <a:gd name="connsiteY176" fmla="*/ 6138075 h 6857991"/>
              <a:gd name="connsiteX177" fmla="*/ 8476969 w 12191984"/>
              <a:gd name="connsiteY177" fmla="*/ 6153094 h 6857991"/>
              <a:gd name="connsiteX178" fmla="*/ 8476969 w 12191984"/>
              <a:gd name="connsiteY178" fmla="*/ 6161541 h 6857991"/>
              <a:gd name="connsiteX179" fmla="*/ 8473219 w 12191984"/>
              <a:gd name="connsiteY179" fmla="*/ 6168112 h 6857991"/>
              <a:gd name="connsiteX180" fmla="*/ 8466655 w 12191984"/>
              <a:gd name="connsiteY180" fmla="*/ 6172805 h 6857991"/>
              <a:gd name="connsiteX181" fmla="*/ 8457278 w 12191984"/>
              <a:gd name="connsiteY181" fmla="*/ 6174682 h 6857991"/>
              <a:gd name="connsiteX182" fmla="*/ 8442276 w 12191984"/>
              <a:gd name="connsiteY182" fmla="*/ 6169051 h 6857991"/>
              <a:gd name="connsiteX183" fmla="*/ 8436650 w 12191984"/>
              <a:gd name="connsiteY183" fmla="*/ 6154032 h 6857991"/>
              <a:gd name="connsiteX184" fmla="*/ 8437587 w 12191984"/>
              <a:gd name="connsiteY184" fmla="*/ 6145584 h 6857991"/>
              <a:gd name="connsiteX185" fmla="*/ 8441338 w 12191984"/>
              <a:gd name="connsiteY185" fmla="*/ 6139014 h 6857991"/>
              <a:gd name="connsiteX186" fmla="*/ 8447902 w 12191984"/>
              <a:gd name="connsiteY186" fmla="*/ 6134321 h 6857991"/>
              <a:gd name="connsiteX187" fmla="*/ 8456341 w 12191984"/>
              <a:gd name="connsiteY187" fmla="*/ 6132443 h 6857991"/>
              <a:gd name="connsiteX188" fmla="*/ 8280060 w 12191984"/>
              <a:gd name="connsiteY188" fmla="*/ 6132443 h 6857991"/>
              <a:gd name="connsiteX189" fmla="*/ 8298813 w 12191984"/>
              <a:gd name="connsiteY189" fmla="*/ 6139952 h 6857991"/>
              <a:gd name="connsiteX190" fmla="*/ 8305377 w 12191984"/>
              <a:gd name="connsiteY190" fmla="*/ 6161541 h 6857991"/>
              <a:gd name="connsiteX191" fmla="*/ 8305377 w 12191984"/>
              <a:gd name="connsiteY191" fmla="*/ 6162480 h 6857991"/>
              <a:gd name="connsiteX192" fmla="*/ 8253805 w 12191984"/>
              <a:gd name="connsiteY192" fmla="*/ 6162480 h 6857991"/>
              <a:gd name="connsiteX193" fmla="*/ 8255681 w 12191984"/>
              <a:gd name="connsiteY193" fmla="*/ 6151216 h 6857991"/>
              <a:gd name="connsiteX194" fmla="*/ 8260369 w 12191984"/>
              <a:gd name="connsiteY194" fmla="*/ 6141830 h 6857991"/>
              <a:gd name="connsiteX195" fmla="*/ 8268808 w 12191984"/>
              <a:gd name="connsiteY195" fmla="*/ 6135259 h 6857991"/>
              <a:gd name="connsiteX196" fmla="*/ 8280060 w 12191984"/>
              <a:gd name="connsiteY196" fmla="*/ 6132443 h 6857991"/>
              <a:gd name="connsiteX197" fmla="*/ 11463433 w 12191984"/>
              <a:gd name="connsiteY197" fmla="*/ 6123057 h 6857991"/>
              <a:gd name="connsiteX198" fmla="*/ 11452181 w 12191984"/>
              <a:gd name="connsiteY198" fmla="*/ 6123996 h 6857991"/>
              <a:gd name="connsiteX199" fmla="*/ 11441867 w 12191984"/>
              <a:gd name="connsiteY199" fmla="*/ 6126812 h 6857991"/>
              <a:gd name="connsiteX200" fmla="*/ 11433428 w 12191984"/>
              <a:gd name="connsiteY200" fmla="*/ 6130566 h 6857991"/>
              <a:gd name="connsiteX201" fmla="*/ 11428740 w 12191984"/>
              <a:gd name="connsiteY201" fmla="*/ 6133382 h 6857991"/>
              <a:gd name="connsiteX202" fmla="*/ 11426865 w 12191984"/>
              <a:gd name="connsiteY202" fmla="*/ 6136198 h 6857991"/>
              <a:gd name="connsiteX203" fmla="*/ 11426865 w 12191984"/>
              <a:gd name="connsiteY203" fmla="*/ 6139953 h 6857991"/>
              <a:gd name="connsiteX204" fmla="*/ 11426865 w 12191984"/>
              <a:gd name="connsiteY204" fmla="*/ 6142769 h 6857991"/>
              <a:gd name="connsiteX205" fmla="*/ 11427802 w 12191984"/>
              <a:gd name="connsiteY205" fmla="*/ 6144646 h 6857991"/>
              <a:gd name="connsiteX206" fmla="*/ 11428740 w 12191984"/>
              <a:gd name="connsiteY206" fmla="*/ 6145584 h 6857991"/>
              <a:gd name="connsiteX207" fmla="*/ 11430615 w 12191984"/>
              <a:gd name="connsiteY207" fmla="*/ 6145584 h 6857991"/>
              <a:gd name="connsiteX208" fmla="*/ 11434366 w 12191984"/>
              <a:gd name="connsiteY208" fmla="*/ 6143707 h 6857991"/>
              <a:gd name="connsiteX209" fmla="*/ 11440930 w 12191984"/>
              <a:gd name="connsiteY209" fmla="*/ 6139953 h 6857991"/>
              <a:gd name="connsiteX210" fmla="*/ 11450307 w 12191984"/>
              <a:gd name="connsiteY210" fmla="*/ 6136198 h 6857991"/>
              <a:gd name="connsiteX211" fmla="*/ 11461558 w 12191984"/>
              <a:gd name="connsiteY211" fmla="*/ 6134321 h 6857991"/>
              <a:gd name="connsiteX212" fmla="*/ 11471873 w 12191984"/>
              <a:gd name="connsiteY212" fmla="*/ 6136198 h 6857991"/>
              <a:gd name="connsiteX213" fmla="*/ 11478436 w 12191984"/>
              <a:gd name="connsiteY213" fmla="*/ 6139953 h 6857991"/>
              <a:gd name="connsiteX214" fmla="*/ 11482187 w 12191984"/>
              <a:gd name="connsiteY214" fmla="*/ 6146523 h 6857991"/>
              <a:gd name="connsiteX215" fmla="*/ 11483125 w 12191984"/>
              <a:gd name="connsiteY215" fmla="*/ 6155910 h 6857991"/>
              <a:gd name="connsiteX216" fmla="*/ 11483125 w 12191984"/>
              <a:gd name="connsiteY216" fmla="*/ 6163419 h 6857991"/>
              <a:gd name="connsiteX217" fmla="*/ 11469997 w 12191984"/>
              <a:gd name="connsiteY217" fmla="*/ 6163419 h 6857991"/>
              <a:gd name="connsiteX218" fmla="*/ 11450307 w 12191984"/>
              <a:gd name="connsiteY218" fmla="*/ 6165296 h 6857991"/>
              <a:gd name="connsiteX219" fmla="*/ 11435304 w 12191984"/>
              <a:gd name="connsiteY219" fmla="*/ 6170928 h 6857991"/>
              <a:gd name="connsiteX220" fmla="*/ 11425927 w 12191984"/>
              <a:gd name="connsiteY220" fmla="*/ 6180314 h 6857991"/>
              <a:gd name="connsiteX221" fmla="*/ 11423114 w 12191984"/>
              <a:gd name="connsiteY221" fmla="*/ 6194394 h 6857991"/>
              <a:gd name="connsiteX222" fmla="*/ 11425927 w 12191984"/>
              <a:gd name="connsiteY222" fmla="*/ 6206596 h 6857991"/>
              <a:gd name="connsiteX223" fmla="*/ 11432491 w 12191984"/>
              <a:gd name="connsiteY223" fmla="*/ 6215983 h 6857991"/>
              <a:gd name="connsiteX224" fmla="*/ 11442805 w 12191984"/>
              <a:gd name="connsiteY224" fmla="*/ 6221615 h 6857991"/>
              <a:gd name="connsiteX225" fmla="*/ 11455932 w 12191984"/>
              <a:gd name="connsiteY225" fmla="*/ 6223492 h 6857991"/>
              <a:gd name="connsiteX226" fmla="*/ 11471873 w 12191984"/>
              <a:gd name="connsiteY226" fmla="*/ 6219738 h 6857991"/>
              <a:gd name="connsiteX227" fmla="*/ 11485938 w 12191984"/>
              <a:gd name="connsiteY227" fmla="*/ 6209412 h 6857991"/>
              <a:gd name="connsiteX228" fmla="*/ 11485938 w 12191984"/>
              <a:gd name="connsiteY228" fmla="*/ 6218799 h 6857991"/>
              <a:gd name="connsiteX229" fmla="*/ 11486875 w 12191984"/>
              <a:gd name="connsiteY229" fmla="*/ 6220676 h 6857991"/>
              <a:gd name="connsiteX230" fmla="*/ 11489688 w 12191984"/>
              <a:gd name="connsiteY230" fmla="*/ 6221615 h 6857991"/>
              <a:gd name="connsiteX231" fmla="*/ 11494376 w 12191984"/>
              <a:gd name="connsiteY231" fmla="*/ 6221615 h 6857991"/>
              <a:gd name="connsiteX232" fmla="*/ 11499065 w 12191984"/>
              <a:gd name="connsiteY232" fmla="*/ 6221615 h 6857991"/>
              <a:gd name="connsiteX233" fmla="*/ 11500940 w 12191984"/>
              <a:gd name="connsiteY233" fmla="*/ 6220676 h 6857991"/>
              <a:gd name="connsiteX234" fmla="*/ 11501878 w 12191984"/>
              <a:gd name="connsiteY234" fmla="*/ 6218799 h 6857991"/>
              <a:gd name="connsiteX235" fmla="*/ 11500940 w 12191984"/>
              <a:gd name="connsiteY235" fmla="*/ 6218799 h 6857991"/>
              <a:gd name="connsiteX236" fmla="*/ 11500940 w 12191984"/>
              <a:gd name="connsiteY236" fmla="*/ 6158726 h 6857991"/>
              <a:gd name="connsiteX237" fmla="*/ 11499065 w 12191984"/>
              <a:gd name="connsiteY237" fmla="*/ 6142769 h 6857991"/>
              <a:gd name="connsiteX238" fmla="*/ 11492501 w 12191984"/>
              <a:gd name="connsiteY238" fmla="*/ 6131505 h 6857991"/>
              <a:gd name="connsiteX239" fmla="*/ 11481249 w 12191984"/>
              <a:gd name="connsiteY239" fmla="*/ 6124934 h 6857991"/>
              <a:gd name="connsiteX240" fmla="*/ 11463433 w 12191984"/>
              <a:gd name="connsiteY240" fmla="*/ 6123057 h 6857991"/>
              <a:gd name="connsiteX241" fmla="*/ 10483573 w 12191984"/>
              <a:gd name="connsiteY241" fmla="*/ 6123057 h 6857991"/>
              <a:gd name="connsiteX242" fmla="*/ 10472322 w 12191984"/>
              <a:gd name="connsiteY242" fmla="*/ 6123996 h 6857991"/>
              <a:gd name="connsiteX243" fmla="*/ 10462007 w 12191984"/>
              <a:gd name="connsiteY243" fmla="*/ 6126812 h 6857991"/>
              <a:gd name="connsiteX244" fmla="*/ 10453568 w 12191984"/>
              <a:gd name="connsiteY244" fmla="*/ 6130566 h 6857991"/>
              <a:gd name="connsiteX245" fmla="*/ 10448880 w 12191984"/>
              <a:gd name="connsiteY245" fmla="*/ 6133382 h 6857991"/>
              <a:gd name="connsiteX246" fmla="*/ 10447005 w 12191984"/>
              <a:gd name="connsiteY246" fmla="*/ 6136198 h 6857991"/>
              <a:gd name="connsiteX247" fmla="*/ 10447005 w 12191984"/>
              <a:gd name="connsiteY247" fmla="*/ 6139953 h 6857991"/>
              <a:gd name="connsiteX248" fmla="*/ 10447005 w 12191984"/>
              <a:gd name="connsiteY248" fmla="*/ 6142769 h 6857991"/>
              <a:gd name="connsiteX249" fmla="*/ 10447942 w 12191984"/>
              <a:gd name="connsiteY249" fmla="*/ 6144646 h 6857991"/>
              <a:gd name="connsiteX250" fmla="*/ 10448880 w 12191984"/>
              <a:gd name="connsiteY250" fmla="*/ 6145584 h 6857991"/>
              <a:gd name="connsiteX251" fmla="*/ 10450755 w 12191984"/>
              <a:gd name="connsiteY251" fmla="*/ 6145584 h 6857991"/>
              <a:gd name="connsiteX252" fmla="*/ 10454506 w 12191984"/>
              <a:gd name="connsiteY252" fmla="*/ 6143707 h 6857991"/>
              <a:gd name="connsiteX253" fmla="*/ 10461070 w 12191984"/>
              <a:gd name="connsiteY253" fmla="*/ 6139953 h 6857991"/>
              <a:gd name="connsiteX254" fmla="*/ 10470446 w 12191984"/>
              <a:gd name="connsiteY254" fmla="*/ 6136198 h 6857991"/>
              <a:gd name="connsiteX255" fmla="*/ 10481698 w 12191984"/>
              <a:gd name="connsiteY255" fmla="*/ 6134321 h 6857991"/>
              <a:gd name="connsiteX256" fmla="*/ 10492013 w 12191984"/>
              <a:gd name="connsiteY256" fmla="*/ 6136198 h 6857991"/>
              <a:gd name="connsiteX257" fmla="*/ 10498576 w 12191984"/>
              <a:gd name="connsiteY257" fmla="*/ 6139953 h 6857991"/>
              <a:gd name="connsiteX258" fmla="*/ 10502327 w 12191984"/>
              <a:gd name="connsiteY258" fmla="*/ 6146523 h 6857991"/>
              <a:gd name="connsiteX259" fmla="*/ 10503265 w 12191984"/>
              <a:gd name="connsiteY259" fmla="*/ 6155910 h 6857991"/>
              <a:gd name="connsiteX260" fmla="*/ 10503265 w 12191984"/>
              <a:gd name="connsiteY260" fmla="*/ 6163419 h 6857991"/>
              <a:gd name="connsiteX261" fmla="*/ 10490137 w 12191984"/>
              <a:gd name="connsiteY261" fmla="*/ 6163419 h 6857991"/>
              <a:gd name="connsiteX262" fmla="*/ 10470446 w 12191984"/>
              <a:gd name="connsiteY262" fmla="*/ 6165296 h 6857991"/>
              <a:gd name="connsiteX263" fmla="*/ 10455444 w 12191984"/>
              <a:gd name="connsiteY263" fmla="*/ 6170928 h 6857991"/>
              <a:gd name="connsiteX264" fmla="*/ 10446067 w 12191984"/>
              <a:gd name="connsiteY264" fmla="*/ 6180314 h 6857991"/>
              <a:gd name="connsiteX265" fmla="*/ 10443254 w 12191984"/>
              <a:gd name="connsiteY265" fmla="*/ 6194394 h 6857991"/>
              <a:gd name="connsiteX266" fmla="*/ 10446067 w 12191984"/>
              <a:gd name="connsiteY266" fmla="*/ 6206596 h 6857991"/>
              <a:gd name="connsiteX267" fmla="*/ 10452631 w 12191984"/>
              <a:gd name="connsiteY267" fmla="*/ 6215983 h 6857991"/>
              <a:gd name="connsiteX268" fmla="*/ 10462945 w 12191984"/>
              <a:gd name="connsiteY268" fmla="*/ 6221615 h 6857991"/>
              <a:gd name="connsiteX269" fmla="*/ 10476072 w 12191984"/>
              <a:gd name="connsiteY269" fmla="*/ 6223492 h 6857991"/>
              <a:gd name="connsiteX270" fmla="*/ 10492013 w 12191984"/>
              <a:gd name="connsiteY270" fmla="*/ 6219738 h 6857991"/>
              <a:gd name="connsiteX271" fmla="*/ 10506078 w 12191984"/>
              <a:gd name="connsiteY271" fmla="*/ 6209412 h 6857991"/>
              <a:gd name="connsiteX272" fmla="*/ 10506078 w 12191984"/>
              <a:gd name="connsiteY272" fmla="*/ 6218799 h 6857991"/>
              <a:gd name="connsiteX273" fmla="*/ 10507015 w 12191984"/>
              <a:gd name="connsiteY273" fmla="*/ 6220676 h 6857991"/>
              <a:gd name="connsiteX274" fmla="*/ 10509828 w 12191984"/>
              <a:gd name="connsiteY274" fmla="*/ 6221615 h 6857991"/>
              <a:gd name="connsiteX275" fmla="*/ 10514517 w 12191984"/>
              <a:gd name="connsiteY275" fmla="*/ 6221615 h 6857991"/>
              <a:gd name="connsiteX276" fmla="*/ 10519205 w 12191984"/>
              <a:gd name="connsiteY276" fmla="*/ 6221615 h 6857991"/>
              <a:gd name="connsiteX277" fmla="*/ 10521080 w 12191984"/>
              <a:gd name="connsiteY277" fmla="*/ 6220676 h 6857991"/>
              <a:gd name="connsiteX278" fmla="*/ 10522018 w 12191984"/>
              <a:gd name="connsiteY278" fmla="*/ 6218799 h 6857991"/>
              <a:gd name="connsiteX279" fmla="*/ 10521080 w 12191984"/>
              <a:gd name="connsiteY279" fmla="*/ 6218799 h 6857991"/>
              <a:gd name="connsiteX280" fmla="*/ 10521080 w 12191984"/>
              <a:gd name="connsiteY280" fmla="*/ 6158726 h 6857991"/>
              <a:gd name="connsiteX281" fmla="*/ 10519205 w 12191984"/>
              <a:gd name="connsiteY281" fmla="*/ 6142769 h 6857991"/>
              <a:gd name="connsiteX282" fmla="*/ 10512641 w 12191984"/>
              <a:gd name="connsiteY282" fmla="*/ 6131505 h 6857991"/>
              <a:gd name="connsiteX283" fmla="*/ 10501389 w 12191984"/>
              <a:gd name="connsiteY283" fmla="*/ 6124934 h 6857991"/>
              <a:gd name="connsiteX284" fmla="*/ 10483573 w 12191984"/>
              <a:gd name="connsiteY284" fmla="*/ 6123057 h 6857991"/>
              <a:gd name="connsiteX285" fmla="*/ 9967857 w 12191984"/>
              <a:gd name="connsiteY285" fmla="*/ 6120241 h 6857991"/>
              <a:gd name="connsiteX286" fmla="*/ 9965045 w 12191984"/>
              <a:gd name="connsiteY286" fmla="*/ 6121180 h 6857991"/>
              <a:gd name="connsiteX287" fmla="*/ 9964107 w 12191984"/>
              <a:gd name="connsiteY287" fmla="*/ 6122118 h 6857991"/>
              <a:gd name="connsiteX288" fmla="*/ 9964107 w 12191984"/>
              <a:gd name="connsiteY288" fmla="*/ 6123057 h 6857991"/>
              <a:gd name="connsiteX289" fmla="*/ 9964107 w 12191984"/>
              <a:gd name="connsiteY289" fmla="*/ 6218799 h 6857991"/>
              <a:gd name="connsiteX290" fmla="*/ 9964107 w 12191984"/>
              <a:gd name="connsiteY290" fmla="*/ 6220676 h 6857991"/>
              <a:gd name="connsiteX291" fmla="*/ 9965045 w 12191984"/>
              <a:gd name="connsiteY291" fmla="*/ 6221615 h 6857991"/>
              <a:gd name="connsiteX292" fmla="*/ 9967857 w 12191984"/>
              <a:gd name="connsiteY292" fmla="*/ 6222554 h 6857991"/>
              <a:gd name="connsiteX293" fmla="*/ 9971608 w 12191984"/>
              <a:gd name="connsiteY293" fmla="*/ 6222554 h 6857991"/>
              <a:gd name="connsiteX294" fmla="*/ 9976297 w 12191984"/>
              <a:gd name="connsiteY294" fmla="*/ 6222554 h 6857991"/>
              <a:gd name="connsiteX295" fmla="*/ 9979110 w 12191984"/>
              <a:gd name="connsiteY295" fmla="*/ 6221615 h 6857991"/>
              <a:gd name="connsiteX296" fmla="*/ 9980047 w 12191984"/>
              <a:gd name="connsiteY296" fmla="*/ 6220676 h 6857991"/>
              <a:gd name="connsiteX297" fmla="*/ 9980047 w 12191984"/>
              <a:gd name="connsiteY297" fmla="*/ 6218799 h 6857991"/>
              <a:gd name="connsiteX298" fmla="*/ 9980047 w 12191984"/>
              <a:gd name="connsiteY298" fmla="*/ 6123057 h 6857991"/>
              <a:gd name="connsiteX299" fmla="*/ 9980047 w 12191984"/>
              <a:gd name="connsiteY299" fmla="*/ 6122118 h 6857991"/>
              <a:gd name="connsiteX300" fmla="*/ 9979110 w 12191984"/>
              <a:gd name="connsiteY300" fmla="*/ 6121180 h 6857991"/>
              <a:gd name="connsiteX301" fmla="*/ 9976297 w 12191984"/>
              <a:gd name="connsiteY301" fmla="*/ 6120241 h 6857991"/>
              <a:gd name="connsiteX302" fmla="*/ 9971608 w 12191984"/>
              <a:gd name="connsiteY302" fmla="*/ 6120241 h 6857991"/>
              <a:gd name="connsiteX303" fmla="*/ 9967857 w 12191984"/>
              <a:gd name="connsiteY303" fmla="*/ 6120241 h 6857991"/>
              <a:gd name="connsiteX304" fmla="*/ 9078013 w 12191984"/>
              <a:gd name="connsiteY304" fmla="*/ 6120241 h 6857991"/>
              <a:gd name="connsiteX305" fmla="*/ 9075201 w 12191984"/>
              <a:gd name="connsiteY305" fmla="*/ 6121180 h 6857991"/>
              <a:gd name="connsiteX306" fmla="*/ 9074263 w 12191984"/>
              <a:gd name="connsiteY306" fmla="*/ 6122118 h 6857991"/>
              <a:gd name="connsiteX307" fmla="*/ 9074263 w 12191984"/>
              <a:gd name="connsiteY307" fmla="*/ 6123057 h 6857991"/>
              <a:gd name="connsiteX308" fmla="*/ 9074263 w 12191984"/>
              <a:gd name="connsiteY308" fmla="*/ 6218799 h 6857991"/>
              <a:gd name="connsiteX309" fmla="*/ 9074263 w 12191984"/>
              <a:gd name="connsiteY309" fmla="*/ 6220676 h 6857991"/>
              <a:gd name="connsiteX310" fmla="*/ 9075201 w 12191984"/>
              <a:gd name="connsiteY310" fmla="*/ 6221615 h 6857991"/>
              <a:gd name="connsiteX311" fmla="*/ 9078013 w 12191984"/>
              <a:gd name="connsiteY311" fmla="*/ 6222554 h 6857991"/>
              <a:gd name="connsiteX312" fmla="*/ 9081764 w 12191984"/>
              <a:gd name="connsiteY312" fmla="*/ 6222554 h 6857991"/>
              <a:gd name="connsiteX313" fmla="*/ 9086452 w 12191984"/>
              <a:gd name="connsiteY313" fmla="*/ 6222554 h 6857991"/>
              <a:gd name="connsiteX314" fmla="*/ 9089266 w 12191984"/>
              <a:gd name="connsiteY314" fmla="*/ 6221615 h 6857991"/>
              <a:gd name="connsiteX315" fmla="*/ 9090203 w 12191984"/>
              <a:gd name="connsiteY315" fmla="*/ 6220676 h 6857991"/>
              <a:gd name="connsiteX316" fmla="*/ 9090203 w 12191984"/>
              <a:gd name="connsiteY316" fmla="*/ 6218799 h 6857991"/>
              <a:gd name="connsiteX317" fmla="*/ 9090203 w 12191984"/>
              <a:gd name="connsiteY317" fmla="*/ 6123057 h 6857991"/>
              <a:gd name="connsiteX318" fmla="*/ 9090203 w 12191984"/>
              <a:gd name="connsiteY318" fmla="*/ 6122118 h 6857991"/>
              <a:gd name="connsiteX319" fmla="*/ 9089266 w 12191984"/>
              <a:gd name="connsiteY319" fmla="*/ 6121180 h 6857991"/>
              <a:gd name="connsiteX320" fmla="*/ 9086452 w 12191984"/>
              <a:gd name="connsiteY320" fmla="*/ 6120241 h 6857991"/>
              <a:gd name="connsiteX321" fmla="*/ 9081764 w 12191984"/>
              <a:gd name="connsiteY321" fmla="*/ 6120241 h 6857991"/>
              <a:gd name="connsiteX322" fmla="*/ 9078013 w 12191984"/>
              <a:gd name="connsiteY322" fmla="*/ 6120241 h 6857991"/>
              <a:gd name="connsiteX323" fmla="*/ 8531355 w 12191984"/>
              <a:gd name="connsiteY323" fmla="*/ 6120241 h 6857991"/>
              <a:gd name="connsiteX324" fmla="*/ 8528542 w 12191984"/>
              <a:gd name="connsiteY324" fmla="*/ 6121180 h 6857991"/>
              <a:gd name="connsiteX325" fmla="*/ 8527604 w 12191984"/>
              <a:gd name="connsiteY325" fmla="*/ 6122118 h 6857991"/>
              <a:gd name="connsiteX326" fmla="*/ 8527604 w 12191984"/>
              <a:gd name="connsiteY326" fmla="*/ 6123057 h 6857991"/>
              <a:gd name="connsiteX327" fmla="*/ 8527604 w 12191984"/>
              <a:gd name="connsiteY327" fmla="*/ 6218799 h 6857991"/>
              <a:gd name="connsiteX328" fmla="*/ 8527604 w 12191984"/>
              <a:gd name="connsiteY328" fmla="*/ 6220676 h 6857991"/>
              <a:gd name="connsiteX329" fmla="*/ 8528542 w 12191984"/>
              <a:gd name="connsiteY329" fmla="*/ 6221615 h 6857991"/>
              <a:gd name="connsiteX330" fmla="*/ 8531355 w 12191984"/>
              <a:gd name="connsiteY330" fmla="*/ 6222554 h 6857991"/>
              <a:gd name="connsiteX331" fmla="*/ 8535105 w 12191984"/>
              <a:gd name="connsiteY331" fmla="*/ 6222554 h 6857991"/>
              <a:gd name="connsiteX332" fmla="*/ 8539794 w 12191984"/>
              <a:gd name="connsiteY332" fmla="*/ 6222554 h 6857991"/>
              <a:gd name="connsiteX333" fmla="*/ 8542607 w 12191984"/>
              <a:gd name="connsiteY333" fmla="*/ 6221615 h 6857991"/>
              <a:gd name="connsiteX334" fmla="*/ 8543544 w 12191984"/>
              <a:gd name="connsiteY334" fmla="*/ 6220676 h 6857991"/>
              <a:gd name="connsiteX335" fmla="*/ 8543544 w 12191984"/>
              <a:gd name="connsiteY335" fmla="*/ 6218799 h 6857991"/>
              <a:gd name="connsiteX336" fmla="*/ 8543544 w 12191984"/>
              <a:gd name="connsiteY336" fmla="*/ 6123057 h 6857991"/>
              <a:gd name="connsiteX337" fmla="*/ 8543544 w 12191984"/>
              <a:gd name="connsiteY337" fmla="*/ 6122118 h 6857991"/>
              <a:gd name="connsiteX338" fmla="*/ 8542607 w 12191984"/>
              <a:gd name="connsiteY338" fmla="*/ 6121180 h 6857991"/>
              <a:gd name="connsiteX339" fmla="*/ 8539794 w 12191984"/>
              <a:gd name="connsiteY339" fmla="*/ 6120241 h 6857991"/>
              <a:gd name="connsiteX340" fmla="*/ 8535105 w 12191984"/>
              <a:gd name="connsiteY340" fmla="*/ 6120241 h 6857991"/>
              <a:gd name="connsiteX341" fmla="*/ 8531355 w 12191984"/>
              <a:gd name="connsiteY341" fmla="*/ 6120241 h 6857991"/>
              <a:gd name="connsiteX342" fmla="*/ 9555285 w 12191984"/>
              <a:gd name="connsiteY342" fmla="*/ 6119302 h 6857991"/>
              <a:gd name="connsiteX343" fmla="*/ 9536532 w 12191984"/>
              <a:gd name="connsiteY343" fmla="*/ 6123057 h 6857991"/>
              <a:gd name="connsiteX344" fmla="*/ 9522467 w 12191984"/>
              <a:gd name="connsiteY344" fmla="*/ 6133382 h 6857991"/>
              <a:gd name="connsiteX345" fmla="*/ 9513090 w 12191984"/>
              <a:gd name="connsiteY345" fmla="*/ 6150277 h 6857991"/>
              <a:gd name="connsiteX346" fmla="*/ 9510277 w 12191984"/>
              <a:gd name="connsiteY346" fmla="*/ 6171866 h 6857991"/>
              <a:gd name="connsiteX347" fmla="*/ 9513090 w 12191984"/>
              <a:gd name="connsiteY347" fmla="*/ 6194394 h 6857991"/>
              <a:gd name="connsiteX348" fmla="*/ 9522467 w 12191984"/>
              <a:gd name="connsiteY348" fmla="*/ 6210351 h 6857991"/>
              <a:gd name="connsiteX349" fmla="*/ 9537469 w 12191984"/>
              <a:gd name="connsiteY349" fmla="*/ 6219737 h 6857991"/>
              <a:gd name="connsiteX350" fmla="*/ 9558098 w 12191984"/>
              <a:gd name="connsiteY350" fmla="*/ 6222553 h 6857991"/>
              <a:gd name="connsiteX351" fmla="*/ 9571225 w 12191984"/>
              <a:gd name="connsiteY351" fmla="*/ 6221614 h 6857991"/>
              <a:gd name="connsiteX352" fmla="*/ 9581540 w 12191984"/>
              <a:gd name="connsiteY352" fmla="*/ 6219737 h 6857991"/>
              <a:gd name="connsiteX353" fmla="*/ 9589041 w 12191984"/>
              <a:gd name="connsiteY353" fmla="*/ 6216921 h 6857991"/>
              <a:gd name="connsiteX354" fmla="*/ 9592791 w 12191984"/>
              <a:gd name="connsiteY354" fmla="*/ 6215044 h 6857991"/>
              <a:gd name="connsiteX355" fmla="*/ 9593729 w 12191984"/>
              <a:gd name="connsiteY355" fmla="*/ 6214105 h 6857991"/>
              <a:gd name="connsiteX356" fmla="*/ 9594667 w 12191984"/>
              <a:gd name="connsiteY356" fmla="*/ 6212228 h 6857991"/>
              <a:gd name="connsiteX357" fmla="*/ 9594667 w 12191984"/>
              <a:gd name="connsiteY357" fmla="*/ 6210351 h 6857991"/>
              <a:gd name="connsiteX358" fmla="*/ 9594667 w 12191984"/>
              <a:gd name="connsiteY358" fmla="*/ 6207535 h 6857991"/>
              <a:gd name="connsiteX359" fmla="*/ 9594667 w 12191984"/>
              <a:gd name="connsiteY359" fmla="*/ 6204719 h 6857991"/>
              <a:gd name="connsiteX360" fmla="*/ 9593729 w 12191984"/>
              <a:gd name="connsiteY360" fmla="*/ 6202841 h 6857991"/>
              <a:gd name="connsiteX361" fmla="*/ 9592791 w 12191984"/>
              <a:gd name="connsiteY361" fmla="*/ 6201903 h 6857991"/>
              <a:gd name="connsiteX362" fmla="*/ 9591854 w 12191984"/>
              <a:gd name="connsiteY362" fmla="*/ 6201903 h 6857991"/>
              <a:gd name="connsiteX363" fmla="*/ 9588103 w 12191984"/>
              <a:gd name="connsiteY363" fmla="*/ 6202841 h 6857991"/>
              <a:gd name="connsiteX364" fmla="*/ 9581540 w 12191984"/>
              <a:gd name="connsiteY364" fmla="*/ 6205657 h 6857991"/>
              <a:gd name="connsiteX365" fmla="*/ 9572163 w 12191984"/>
              <a:gd name="connsiteY365" fmla="*/ 6208473 h 6857991"/>
              <a:gd name="connsiteX366" fmla="*/ 9559973 w 12191984"/>
              <a:gd name="connsiteY366" fmla="*/ 6209412 h 6857991"/>
              <a:gd name="connsiteX367" fmla="*/ 9545908 w 12191984"/>
              <a:gd name="connsiteY367" fmla="*/ 6206596 h 6857991"/>
              <a:gd name="connsiteX368" fmla="*/ 9536532 w 12191984"/>
              <a:gd name="connsiteY368" fmla="*/ 6200026 h 6857991"/>
              <a:gd name="connsiteX369" fmla="*/ 9530906 w 12191984"/>
              <a:gd name="connsiteY369" fmla="*/ 6188762 h 6857991"/>
              <a:gd name="connsiteX370" fmla="*/ 9529030 w 12191984"/>
              <a:gd name="connsiteY370" fmla="*/ 6174682 h 6857991"/>
              <a:gd name="connsiteX371" fmla="*/ 9590916 w 12191984"/>
              <a:gd name="connsiteY371" fmla="*/ 6174682 h 6857991"/>
              <a:gd name="connsiteX372" fmla="*/ 9595605 w 12191984"/>
              <a:gd name="connsiteY372" fmla="*/ 6172805 h 6857991"/>
              <a:gd name="connsiteX373" fmla="*/ 9597480 w 12191984"/>
              <a:gd name="connsiteY373" fmla="*/ 6167173 h 6857991"/>
              <a:gd name="connsiteX374" fmla="*/ 9597480 w 12191984"/>
              <a:gd name="connsiteY374" fmla="*/ 6164357 h 6857991"/>
              <a:gd name="connsiteX375" fmla="*/ 9594667 w 12191984"/>
              <a:gd name="connsiteY375" fmla="*/ 6146523 h 6857991"/>
              <a:gd name="connsiteX376" fmla="*/ 9587166 w 12191984"/>
              <a:gd name="connsiteY376" fmla="*/ 6132443 h 6857991"/>
              <a:gd name="connsiteX377" fmla="*/ 9574038 w 12191984"/>
              <a:gd name="connsiteY377" fmla="*/ 6123057 h 6857991"/>
              <a:gd name="connsiteX378" fmla="*/ 9555285 w 12191984"/>
              <a:gd name="connsiteY378" fmla="*/ 6119302 h 6857991"/>
              <a:gd name="connsiteX379" fmla="*/ 9375253 w 12191984"/>
              <a:gd name="connsiteY379" fmla="*/ 6119302 h 6857991"/>
              <a:gd name="connsiteX380" fmla="*/ 9356500 w 12191984"/>
              <a:gd name="connsiteY380" fmla="*/ 6123057 h 6857991"/>
              <a:gd name="connsiteX381" fmla="*/ 9342435 w 12191984"/>
              <a:gd name="connsiteY381" fmla="*/ 6133382 h 6857991"/>
              <a:gd name="connsiteX382" fmla="*/ 9333058 w 12191984"/>
              <a:gd name="connsiteY382" fmla="*/ 6150277 h 6857991"/>
              <a:gd name="connsiteX383" fmla="*/ 9330245 w 12191984"/>
              <a:gd name="connsiteY383" fmla="*/ 6171866 h 6857991"/>
              <a:gd name="connsiteX384" fmla="*/ 9333058 w 12191984"/>
              <a:gd name="connsiteY384" fmla="*/ 6194394 h 6857991"/>
              <a:gd name="connsiteX385" fmla="*/ 9342435 w 12191984"/>
              <a:gd name="connsiteY385" fmla="*/ 6210351 h 6857991"/>
              <a:gd name="connsiteX386" fmla="*/ 9357438 w 12191984"/>
              <a:gd name="connsiteY386" fmla="*/ 6219737 h 6857991"/>
              <a:gd name="connsiteX387" fmla="*/ 9378066 w 12191984"/>
              <a:gd name="connsiteY387" fmla="*/ 6222553 h 6857991"/>
              <a:gd name="connsiteX388" fmla="*/ 9391193 w 12191984"/>
              <a:gd name="connsiteY388" fmla="*/ 6221614 h 6857991"/>
              <a:gd name="connsiteX389" fmla="*/ 9401508 w 12191984"/>
              <a:gd name="connsiteY389" fmla="*/ 6219737 h 6857991"/>
              <a:gd name="connsiteX390" fmla="*/ 9409009 w 12191984"/>
              <a:gd name="connsiteY390" fmla="*/ 6216921 h 6857991"/>
              <a:gd name="connsiteX391" fmla="*/ 9412760 w 12191984"/>
              <a:gd name="connsiteY391" fmla="*/ 6215044 h 6857991"/>
              <a:gd name="connsiteX392" fmla="*/ 9413697 w 12191984"/>
              <a:gd name="connsiteY392" fmla="*/ 6214105 h 6857991"/>
              <a:gd name="connsiteX393" fmla="*/ 9414635 w 12191984"/>
              <a:gd name="connsiteY393" fmla="*/ 6212228 h 6857991"/>
              <a:gd name="connsiteX394" fmla="*/ 9414635 w 12191984"/>
              <a:gd name="connsiteY394" fmla="*/ 6210351 h 6857991"/>
              <a:gd name="connsiteX395" fmla="*/ 9414635 w 12191984"/>
              <a:gd name="connsiteY395" fmla="*/ 6207535 h 6857991"/>
              <a:gd name="connsiteX396" fmla="*/ 9414635 w 12191984"/>
              <a:gd name="connsiteY396" fmla="*/ 6204719 h 6857991"/>
              <a:gd name="connsiteX397" fmla="*/ 9413697 w 12191984"/>
              <a:gd name="connsiteY397" fmla="*/ 6202841 h 6857991"/>
              <a:gd name="connsiteX398" fmla="*/ 9412760 w 12191984"/>
              <a:gd name="connsiteY398" fmla="*/ 6201903 h 6857991"/>
              <a:gd name="connsiteX399" fmla="*/ 9411822 w 12191984"/>
              <a:gd name="connsiteY399" fmla="*/ 6201903 h 6857991"/>
              <a:gd name="connsiteX400" fmla="*/ 9408071 w 12191984"/>
              <a:gd name="connsiteY400" fmla="*/ 6202841 h 6857991"/>
              <a:gd name="connsiteX401" fmla="*/ 9401508 w 12191984"/>
              <a:gd name="connsiteY401" fmla="*/ 6205657 h 6857991"/>
              <a:gd name="connsiteX402" fmla="*/ 9392131 w 12191984"/>
              <a:gd name="connsiteY402" fmla="*/ 6208473 h 6857991"/>
              <a:gd name="connsiteX403" fmla="*/ 9379941 w 12191984"/>
              <a:gd name="connsiteY403" fmla="*/ 6209412 h 6857991"/>
              <a:gd name="connsiteX404" fmla="*/ 9365876 w 12191984"/>
              <a:gd name="connsiteY404" fmla="*/ 6206596 h 6857991"/>
              <a:gd name="connsiteX405" fmla="*/ 9356500 w 12191984"/>
              <a:gd name="connsiteY405" fmla="*/ 6200026 h 6857991"/>
              <a:gd name="connsiteX406" fmla="*/ 9350874 w 12191984"/>
              <a:gd name="connsiteY406" fmla="*/ 6188762 h 6857991"/>
              <a:gd name="connsiteX407" fmla="*/ 9348998 w 12191984"/>
              <a:gd name="connsiteY407" fmla="*/ 6174682 h 6857991"/>
              <a:gd name="connsiteX408" fmla="*/ 9411822 w 12191984"/>
              <a:gd name="connsiteY408" fmla="*/ 6174682 h 6857991"/>
              <a:gd name="connsiteX409" fmla="*/ 9416510 w 12191984"/>
              <a:gd name="connsiteY409" fmla="*/ 6172805 h 6857991"/>
              <a:gd name="connsiteX410" fmla="*/ 9418386 w 12191984"/>
              <a:gd name="connsiteY410" fmla="*/ 6167173 h 6857991"/>
              <a:gd name="connsiteX411" fmla="*/ 9417448 w 12191984"/>
              <a:gd name="connsiteY411" fmla="*/ 6167173 h 6857991"/>
              <a:gd name="connsiteX412" fmla="*/ 9417448 w 12191984"/>
              <a:gd name="connsiteY412" fmla="*/ 6164357 h 6857991"/>
              <a:gd name="connsiteX413" fmla="*/ 9414635 w 12191984"/>
              <a:gd name="connsiteY413" fmla="*/ 6146523 h 6857991"/>
              <a:gd name="connsiteX414" fmla="*/ 9407134 w 12191984"/>
              <a:gd name="connsiteY414" fmla="*/ 6132443 h 6857991"/>
              <a:gd name="connsiteX415" fmla="*/ 9394006 w 12191984"/>
              <a:gd name="connsiteY415" fmla="*/ 6123057 h 6857991"/>
              <a:gd name="connsiteX416" fmla="*/ 9375253 w 12191984"/>
              <a:gd name="connsiteY416" fmla="*/ 6119302 h 6857991"/>
              <a:gd name="connsiteX417" fmla="*/ 8813592 w 12191984"/>
              <a:gd name="connsiteY417" fmla="*/ 6119302 h 6857991"/>
              <a:gd name="connsiteX418" fmla="*/ 8810778 w 12191984"/>
              <a:gd name="connsiteY418" fmla="*/ 6120241 h 6857991"/>
              <a:gd name="connsiteX419" fmla="*/ 8808903 w 12191984"/>
              <a:gd name="connsiteY419" fmla="*/ 6123057 h 6857991"/>
              <a:gd name="connsiteX420" fmla="*/ 8782649 w 12191984"/>
              <a:gd name="connsiteY420" fmla="*/ 6200026 h 6857991"/>
              <a:gd name="connsiteX421" fmla="*/ 8755456 w 12191984"/>
              <a:gd name="connsiteY421" fmla="*/ 6123995 h 6857991"/>
              <a:gd name="connsiteX422" fmla="*/ 8754519 w 12191984"/>
              <a:gd name="connsiteY422" fmla="*/ 6122118 h 6857991"/>
              <a:gd name="connsiteX423" fmla="*/ 8752643 w 12191984"/>
              <a:gd name="connsiteY423" fmla="*/ 6121179 h 6857991"/>
              <a:gd name="connsiteX424" fmla="*/ 8749830 w 12191984"/>
              <a:gd name="connsiteY424" fmla="*/ 6120241 h 6857991"/>
              <a:gd name="connsiteX425" fmla="*/ 8745142 w 12191984"/>
              <a:gd name="connsiteY425" fmla="*/ 6120241 h 6857991"/>
              <a:gd name="connsiteX426" fmla="*/ 8740454 w 12191984"/>
              <a:gd name="connsiteY426" fmla="*/ 6120241 h 6857991"/>
              <a:gd name="connsiteX427" fmla="*/ 8737641 w 12191984"/>
              <a:gd name="connsiteY427" fmla="*/ 6121179 h 6857991"/>
              <a:gd name="connsiteX428" fmla="*/ 8736703 w 12191984"/>
              <a:gd name="connsiteY428" fmla="*/ 6123057 h 6857991"/>
              <a:gd name="connsiteX429" fmla="*/ 8737641 w 12191984"/>
              <a:gd name="connsiteY429" fmla="*/ 6126811 h 6857991"/>
              <a:gd name="connsiteX430" fmla="*/ 8771397 w 12191984"/>
              <a:gd name="connsiteY430" fmla="*/ 6217860 h 6857991"/>
              <a:gd name="connsiteX431" fmla="*/ 8772334 w 12191984"/>
              <a:gd name="connsiteY431" fmla="*/ 6219737 h 6857991"/>
              <a:gd name="connsiteX432" fmla="*/ 8774210 w 12191984"/>
              <a:gd name="connsiteY432" fmla="*/ 6220676 h 6857991"/>
              <a:gd name="connsiteX433" fmla="*/ 8761082 w 12191984"/>
              <a:gd name="connsiteY433" fmla="*/ 6253528 h 6857991"/>
              <a:gd name="connsiteX434" fmla="*/ 8760145 w 12191984"/>
              <a:gd name="connsiteY434" fmla="*/ 6256344 h 6857991"/>
              <a:gd name="connsiteX435" fmla="*/ 8761082 w 12191984"/>
              <a:gd name="connsiteY435" fmla="*/ 6258222 h 6857991"/>
              <a:gd name="connsiteX436" fmla="*/ 8763895 w 12191984"/>
              <a:gd name="connsiteY436" fmla="*/ 6259160 h 6857991"/>
              <a:gd name="connsiteX437" fmla="*/ 8768584 w 12191984"/>
              <a:gd name="connsiteY437" fmla="*/ 6259160 h 6857991"/>
              <a:gd name="connsiteX438" fmla="*/ 8776085 w 12191984"/>
              <a:gd name="connsiteY438" fmla="*/ 6258222 h 6857991"/>
              <a:gd name="connsiteX439" fmla="*/ 8778898 w 12191984"/>
              <a:gd name="connsiteY439" fmla="*/ 6255406 h 6857991"/>
              <a:gd name="connsiteX440" fmla="*/ 8791087 w 12191984"/>
              <a:gd name="connsiteY440" fmla="*/ 6220676 h 6857991"/>
              <a:gd name="connsiteX441" fmla="*/ 8826719 w 12191984"/>
              <a:gd name="connsiteY441" fmla="*/ 6124934 h 6857991"/>
              <a:gd name="connsiteX442" fmla="*/ 8827657 w 12191984"/>
              <a:gd name="connsiteY442" fmla="*/ 6122118 h 6857991"/>
              <a:gd name="connsiteX443" fmla="*/ 8826719 w 12191984"/>
              <a:gd name="connsiteY443" fmla="*/ 6120241 h 6857991"/>
              <a:gd name="connsiteX444" fmla="*/ 8823906 w 12191984"/>
              <a:gd name="connsiteY444" fmla="*/ 6119302 h 6857991"/>
              <a:gd name="connsiteX445" fmla="*/ 8819217 w 12191984"/>
              <a:gd name="connsiteY445" fmla="*/ 6119302 h 6857991"/>
              <a:gd name="connsiteX446" fmla="*/ 8813592 w 12191984"/>
              <a:gd name="connsiteY446" fmla="*/ 6119302 h 6857991"/>
              <a:gd name="connsiteX447" fmla="*/ 8280060 w 12191984"/>
              <a:gd name="connsiteY447" fmla="*/ 6119302 h 6857991"/>
              <a:gd name="connsiteX448" fmla="*/ 8261307 w 12191984"/>
              <a:gd name="connsiteY448" fmla="*/ 6123057 h 6857991"/>
              <a:gd name="connsiteX449" fmla="*/ 8247242 w 12191984"/>
              <a:gd name="connsiteY449" fmla="*/ 6133382 h 6857991"/>
              <a:gd name="connsiteX450" fmla="*/ 8237865 w 12191984"/>
              <a:gd name="connsiteY450" fmla="*/ 6150277 h 6857991"/>
              <a:gd name="connsiteX451" fmla="*/ 8235052 w 12191984"/>
              <a:gd name="connsiteY451" fmla="*/ 6171866 h 6857991"/>
              <a:gd name="connsiteX452" fmla="*/ 8237865 w 12191984"/>
              <a:gd name="connsiteY452" fmla="*/ 6194394 h 6857991"/>
              <a:gd name="connsiteX453" fmla="*/ 8247242 w 12191984"/>
              <a:gd name="connsiteY453" fmla="*/ 6210351 h 6857991"/>
              <a:gd name="connsiteX454" fmla="*/ 8262244 w 12191984"/>
              <a:gd name="connsiteY454" fmla="*/ 6219737 h 6857991"/>
              <a:gd name="connsiteX455" fmla="*/ 8282873 w 12191984"/>
              <a:gd name="connsiteY455" fmla="*/ 6222553 h 6857991"/>
              <a:gd name="connsiteX456" fmla="*/ 8296000 w 12191984"/>
              <a:gd name="connsiteY456" fmla="*/ 6221614 h 6857991"/>
              <a:gd name="connsiteX457" fmla="*/ 8306315 w 12191984"/>
              <a:gd name="connsiteY457" fmla="*/ 6219737 h 6857991"/>
              <a:gd name="connsiteX458" fmla="*/ 8313816 w 12191984"/>
              <a:gd name="connsiteY458" fmla="*/ 6216921 h 6857991"/>
              <a:gd name="connsiteX459" fmla="*/ 8317566 w 12191984"/>
              <a:gd name="connsiteY459" fmla="*/ 6215044 h 6857991"/>
              <a:gd name="connsiteX460" fmla="*/ 8318504 w 12191984"/>
              <a:gd name="connsiteY460" fmla="*/ 6214105 h 6857991"/>
              <a:gd name="connsiteX461" fmla="*/ 8319442 w 12191984"/>
              <a:gd name="connsiteY461" fmla="*/ 6212228 h 6857991"/>
              <a:gd name="connsiteX462" fmla="*/ 8319442 w 12191984"/>
              <a:gd name="connsiteY462" fmla="*/ 6210351 h 6857991"/>
              <a:gd name="connsiteX463" fmla="*/ 8319442 w 12191984"/>
              <a:gd name="connsiteY463" fmla="*/ 6207535 h 6857991"/>
              <a:gd name="connsiteX464" fmla="*/ 8319442 w 12191984"/>
              <a:gd name="connsiteY464" fmla="*/ 6204719 h 6857991"/>
              <a:gd name="connsiteX465" fmla="*/ 8318504 w 12191984"/>
              <a:gd name="connsiteY465" fmla="*/ 6202841 h 6857991"/>
              <a:gd name="connsiteX466" fmla="*/ 8317566 w 12191984"/>
              <a:gd name="connsiteY466" fmla="*/ 6201903 h 6857991"/>
              <a:gd name="connsiteX467" fmla="*/ 8316629 w 12191984"/>
              <a:gd name="connsiteY467" fmla="*/ 6201903 h 6857991"/>
              <a:gd name="connsiteX468" fmla="*/ 8312878 w 12191984"/>
              <a:gd name="connsiteY468" fmla="*/ 6202841 h 6857991"/>
              <a:gd name="connsiteX469" fmla="*/ 8306315 w 12191984"/>
              <a:gd name="connsiteY469" fmla="*/ 6205657 h 6857991"/>
              <a:gd name="connsiteX470" fmla="*/ 8296938 w 12191984"/>
              <a:gd name="connsiteY470" fmla="*/ 6208473 h 6857991"/>
              <a:gd name="connsiteX471" fmla="*/ 8284748 w 12191984"/>
              <a:gd name="connsiteY471" fmla="*/ 6209412 h 6857991"/>
              <a:gd name="connsiteX472" fmla="*/ 8270683 w 12191984"/>
              <a:gd name="connsiteY472" fmla="*/ 6206596 h 6857991"/>
              <a:gd name="connsiteX473" fmla="*/ 8261307 w 12191984"/>
              <a:gd name="connsiteY473" fmla="*/ 6200026 h 6857991"/>
              <a:gd name="connsiteX474" fmla="*/ 8255681 w 12191984"/>
              <a:gd name="connsiteY474" fmla="*/ 6188762 h 6857991"/>
              <a:gd name="connsiteX475" fmla="*/ 8253805 w 12191984"/>
              <a:gd name="connsiteY475" fmla="*/ 6174682 h 6857991"/>
              <a:gd name="connsiteX476" fmla="*/ 8316629 w 12191984"/>
              <a:gd name="connsiteY476" fmla="*/ 6174682 h 6857991"/>
              <a:gd name="connsiteX477" fmla="*/ 8321317 w 12191984"/>
              <a:gd name="connsiteY477" fmla="*/ 6172805 h 6857991"/>
              <a:gd name="connsiteX478" fmla="*/ 8323192 w 12191984"/>
              <a:gd name="connsiteY478" fmla="*/ 6167173 h 6857991"/>
              <a:gd name="connsiteX479" fmla="*/ 8322255 w 12191984"/>
              <a:gd name="connsiteY479" fmla="*/ 6167173 h 6857991"/>
              <a:gd name="connsiteX480" fmla="*/ 8322255 w 12191984"/>
              <a:gd name="connsiteY480" fmla="*/ 6164357 h 6857991"/>
              <a:gd name="connsiteX481" fmla="*/ 8319442 w 12191984"/>
              <a:gd name="connsiteY481" fmla="*/ 6146523 h 6857991"/>
              <a:gd name="connsiteX482" fmla="*/ 8311941 w 12191984"/>
              <a:gd name="connsiteY482" fmla="*/ 6132443 h 6857991"/>
              <a:gd name="connsiteX483" fmla="*/ 8298813 w 12191984"/>
              <a:gd name="connsiteY483" fmla="*/ 6123057 h 6857991"/>
              <a:gd name="connsiteX484" fmla="*/ 8280060 w 12191984"/>
              <a:gd name="connsiteY484" fmla="*/ 6119302 h 6857991"/>
              <a:gd name="connsiteX485" fmla="*/ 11563764 w 12191984"/>
              <a:gd name="connsiteY485" fmla="*/ 6118363 h 6857991"/>
              <a:gd name="connsiteX486" fmla="*/ 11548762 w 12191984"/>
              <a:gd name="connsiteY486" fmla="*/ 6120240 h 6857991"/>
              <a:gd name="connsiteX487" fmla="*/ 11537510 w 12191984"/>
              <a:gd name="connsiteY487" fmla="*/ 6126811 h 6857991"/>
              <a:gd name="connsiteX488" fmla="*/ 11530946 w 12191984"/>
              <a:gd name="connsiteY488" fmla="*/ 6136197 h 6857991"/>
              <a:gd name="connsiteX489" fmla="*/ 11529070 w 12191984"/>
              <a:gd name="connsiteY489" fmla="*/ 6146522 h 6857991"/>
              <a:gd name="connsiteX490" fmla="*/ 11530946 w 12191984"/>
              <a:gd name="connsiteY490" fmla="*/ 6157786 h 6857991"/>
              <a:gd name="connsiteX491" fmla="*/ 11536572 w 12191984"/>
              <a:gd name="connsiteY491" fmla="*/ 6165295 h 6857991"/>
              <a:gd name="connsiteX492" fmla="*/ 11544073 w 12191984"/>
              <a:gd name="connsiteY492" fmla="*/ 6170927 h 6857991"/>
              <a:gd name="connsiteX493" fmla="*/ 11552512 w 12191984"/>
              <a:gd name="connsiteY493" fmla="*/ 6174682 h 6857991"/>
              <a:gd name="connsiteX494" fmla="*/ 11560951 w 12191984"/>
              <a:gd name="connsiteY494" fmla="*/ 6178436 h 6857991"/>
              <a:gd name="connsiteX495" fmla="*/ 11568452 w 12191984"/>
              <a:gd name="connsiteY495" fmla="*/ 6182191 h 6857991"/>
              <a:gd name="connsiteX496" fmla="*/ 11574078 w 12191984"/>
              <a:gd name="connsiteY496" fmla="*/ 6186884 h 6857991"/>
              <a:gd name="connsiteX497" fmla="*/ 11575954 w 12191984"/>
              <a:gd name="connsiteY497" fmla="*/ 6193455 h 6857991"/>
              <a:gd name="connsiteX498" fmla="*/ 11574078 w 12191984"/>
              <a:gd name="connsiteY498" fmla="*/ 6200025 h 6857991"/>
              <a:gd name="connsiteX499" fmla="*/ 11570328 w 12191984"/>
              <a:gd name="connsiteY499" fmla="*/ 6204718 h 6857991"/>
              <a:gd name="connsiteX500" fmla="*/ 11563764 w 12191984"/>
              <a:gd name="connsiteY500" fmla="*/ 6207534 h 6857991"/>
              <a:gd name="connsiteX501" fmla="*/ 11555325 w 12191984"/>
              <a:gd name="connsiteY501" fmla="*/ 6208473 h 6857991"/>
              <a:gd name="connsiteX502" fmla="*/ 11545011 w 12191984"/>
              <a:gd name="connsiteY502" fmla="*/ 6206596 h 6857991"/>
              <a:gd name="connsiteX503" fmla="*/ 11537510 w 12191984"/>
              <a:gd name="connsiteY503" fmla="*/ 6203780 h 6857991"/>
              <a:gd name="connsiteX504" fmla="*/ 11531883 w 12191984"/>
              <a:gd name="connsiteY504" fmla="*/ 6200964 h 6857991"/>
              <a:gd name="connsiteX505" fmla="*/ 11528133 w 12191984"/>
              <a:gd name="connsiteY505" fmla="*/ 6199087 h 6857991"/>
              <a:gd name="connsiteX506" fmla="*/ 11527195 w 12191984"/>
              <a:gd name="connsiteY506" fmla="*/ 6199087 h 6857991"/>
              <a:gd name="connsiteX507" fmla="*/ 11526257 w 12191984"/>
              <a:gd name="connsiteY507" fmla="*/ 6200025 h 6857991"/>
              <a:gd name="connsiteX508" fmla="*/ 11525320 w 12191984"/>
              <a:gd name="connsiteY508" fmla="*/ 6201902 h 6857991"/>
              <a:gd name="connsiteX509" fmla="*/ 11525320 w 12191984"/>
              <a:gd name="connsiteY509" fmla="*/ 6205657 h 6857991"/>
              <a:gd name="connsiteX510" fmla="*/ 11526257 w 12191984"/>
              <a:gd name="connsiteY510" fmla="*/ 6211289 h 6857991"/>
              <a:gd name="connsiteX511" fmla="*/ 11528133 w 12191984"/>
              <a:gd name="connsiteY511" fmla="*/ 6214105 h 6857991"/>
              <a:gd name="connsiteX512" fmla="*/ 11531883 w 12191984"/>
              <a:gd name="connsiteY512" fmla="*/ 6216921 h 6857991"/>
              <a:gd name="connsiteX513" fmla="*/ 11538447 w 12191984"/>
              <a:gd name="connsiteY513" fmla="*/ 6219737 h 6857991"/>
              <a:gd name="connsiteX514" fmla="*/ 11546886 w 12191984"/>
              <a:gd name="connsiteY514" fmla="*/ 6221614 h 6857991"/>
              <a:gd name="connsiteX515" fmla="*/ 11556263 w 12191984"/>
              <a:gd name="connsiteY515" fmla="*/ 6222553 h 6857991"/>
              <a:gd name="connsiteX516" fmla="*/ 11571265 w 12191984"/>
              <a:gd name="connsiteY516" fmla="*/ 6220675 h 6857991"/>
              <a:gd name="connsiteX517" fmla="*/ 11583455 w 12191984"/>
              <a:gd name="connsiteY517" fmla="*/ 6215044 h 6857991"/>
              <a:gd name="connsiteX518" fmla="*/ 11590957 w 12191984"/>
              <a:gd name="connsiteY518" fmla="*/ 6205657 h 6857991"/>
              <a:gd name="connsiteX519" fmla="*/ 11593769 w 12191984"/>
              <a:gd name="connsiteY519" fmla="*/ 6192516 h 6857991"/>
              <a:gd name="connsiteX520" fmla="*/ 11591894 w 12191984"/>
              <a:gd name="connsiteY520" fmla="*/ 6181252 h 6857991"/>
              <a:gd name="connsiteX521" fmla="*/ 11586268 w 12191984"/>
              <a:gd name="connsiteY521" fmla="*/ 6173743 h 6857991"/>
              <a:gd name="connsiteX522" fmla="*/ 11578766 w 12191984"/>
              <a:gd name="connsiteY522" fmla="*/ 6168111 h 6857991"/>
              <a:gd name="connsiteX523" fmla="*/ 11570328 w 12191984"/>
              <a:gd name="connsiteY523" fmla="*/ 6164357 h 6857991"/>
              <a:gd name="connsiteX524" fmla="*/ 11561889 w 12191984"/>
              <a:gd name="connsiteY524" fmla="*/ 6160602 h 6857991"/>
              <a:gd name="connsiteX525" fmla="*/ 11554387 w 12191984"/>
              <a:gd name="connsiteY525" fmla="*/ 6156848 h 6857991"/>
              <a:gd name="connsiteX526" fmla="*/ 11548762 w 12191984"/>
              <a:gd name="connsiteY526" fmla="*/ 6152154 h 6857991"/>
              <a:gd name="connsiteX527" fmla="*/ 11546886 w 12191984"/>
              <a:gd name="connsiteY527" fmla="*/ 6145584 h 6857991"/>
              <a:gd name="connsiteX528" fmla="*/ 11547824 w 12191984"/>
              <a:gd name="connsiteY528" fmla="*/ 6139952 h 6857991"/>
              <a:gd name="connsiteX529" fmla="*/ 11550637 w 12191984"/>
              <a:gd name="connsiteY529" fmla="*/ 6135259 h 6857991"/>
              <a:gd name="connsiteX530" fmla="*/ 11556263 w 12191984"/>
              <a:gd name="connsiteY530" fmla="*/ 6132443 h 6857991"/>
              <a:gd name="connsiteX531" fmla="*/ 11563764 w 12191984"/>
              <a:gd name="connsiteY531" fmla="*/ 6131504 h 6857991"/>
              <a:gd name="connsiteX532" fmla="*/ 11572203 w 12191984"/>
              <a:gd name="connsiteY532" fmla="*/ 6132443 h 6857991"/>
              <a:gd name="connsiteX533" fmla="*/ 11578766 w 12191984"/>
              <a:gd name="connsiteY533" fmla="*/ 6135259 h 6857991"/>
              <a:gd name="connsiteX534" fmla="*/ 11583455 w 12191984"/>
              <a:gd name="connsiteY534" fmla="*/ 6138075 h 6857991"/>
              <a:gd name="connsiteX535" fmla="*/ 11586268 w 12191984"/>
              <a:gd name="connsiteY535" fmla="*/ 6139013 h 6857991"/>
              <a:gd name="connsiteX536" fmla="*/ 11587206 w 12191984"/>
              <a:gd name="connsiteY536" fmla="*/ 6139013 h 6857991"/>
              <a:gd name="connsiteX537" fmla="*/ 11588143 w 12191984"/>
              <a:gd name="connsiteY537" fmla="*/ 6138075 h 6857991"/>
              <a:gd name="connsiteX538" fmla="*/ 11589081 w 12191984"/>
              <a:gd name="connsiteY538" fmla="*/ 6136197 h 6857991"/>
              <a:gd name="connsiteX539" fmla="*/ 11589081 w 12191984"/>
              <a:gd name="connsiteY539" fmla="*/ 6133381 h 6857991"/>
              <a:gd name="connsiteX540" fmla="*/ 11589081 w 12191984"/>
              <a:gd name="connsiteY540" fmla="*/ 6130565 h 6857991"/>
              <a:gd name="connsiteX541" fmla="*/ 11589081 w 12191984"/>
              <a:gd name="connsiteY541" fmla="*/ 6128688 h 6857991"/>
              <a:gd name="connsiteX542" fmla="*/ 11588143 w 12191984"/>
              <a:gd name="connsiteY542" fmla="*/ 6126811 h 6857991"/>
              <a:gd name="connsiteX543" fmla="*/ 11586268 w 12191984"/>
              <a:gd name="connsiteY543" fmla="*/ 6124934 h 6857991"/>
              <a:gd name="connsiteX544" fmla="*/ 11583455 w 12191984"/>
              <a:gd name="connsiteY544" fmla="*/ 6123056 h 6857991"/>
              <a:gd name="connsiteX545" fmla="*/ 11577829 w 12191984"/>
              <a:gd name="connsiteY545" fmla="*/ 6121179 h 6857991"/>
              <a:gd name="connsiteX546" fmla="*/ 11571265 w 12191984"/>
              <a:gd name="connsiteY546" fmla="*/ 6119302 h 6857991"/>
              <a:gd name="connsiteX547" fmla="*/ 11563764 w 12191984"/>
              <a:gd name="connsiteY547" fmla="*/ 6118363 h 6857991"/>
              <a:gd name="connsiteX548" fmla="*/ 11306843 w 12191984"/>
              <a:gd name="connsiteY548" fmla="*/ 6118363 h 6857991"/>
              <a:gd name="connsiteX549" fmla="*/ 11291841 w 12191984"/>
              <a:gd name="connsiteY549" fmla="*/ 6122118 h 6857991"/>
              <a:gd name="connsiteX550" fmla="*/ 11275900 w 12191984"/>
              <a:gd name="connsiteY550" fmla="*/ 6135259 h 6857991"/>
              <a:gd name="connsiteX551" fmla="*/ 11275900 w 12191984"/>
              <a:gd name="connsiteY551" fmla="*/ 6123056 h 6857991"/>
              <a:gd name="connsiteX552" fmla="*/ 11275900 w 12191984"/>
              <a:gd name="connsiteY552" fmla="*/ 6121179 h 6857991"/>
              <a:gd name="connsiteX553" fmla="*/ 11274963 w 12191984"/>
              <a:gd name="connsiteY553" fmla="*/ 6120240 h 6857991"/>
              <a:gd name="connsiteX554" fmla="*/ 11272150 w 12191984"/>
              <a:gd name="connsiteY554" fmla="*/ 6119302 h 6857991"/>
              <a:gd name="connsiteX555" fmla="*/ 11268399 w 12191984"/>
              <a:gd name="connsiteY555" fmla="*/ 6119302 h 6857991"/>
              <a:gd name="connsiteX556" fmla="*/ 11264648 w 12191984"/>
              <a:gd name="connsiteY556" fmla="*/ 6119302 h 6857991"/>
              <a:gd name="connsiteX557" fmla="*/ 11261835 w 12191984"/>
              <a:gd name="connsiteY557" fmla="*/ 6120240 h 6857991"/>
              <a:gd name="connsiteX558" fmla="*/ 11260898 w 12191984"/>
              <a:gd name="connsiteY558" fmla="*/ 6121179 h 6857991"/>
              <a:gd name="connsiteX559" fmla="*/ 11260898 w 12191984"/>
              <a:gd name="connsiteY559" fmla="*/ 6123056 h 6857991"/>
              <a:gd name="connsiteX560" fmla="*/ 11260898 w 12191984"/>
              <a:gd name="connsiteY560" fmla="*/ 6220675 h 6857991"/>
              <a:gd name="connsiteX561" fmla="*/ 11260898 w 12191984"/>
              <a:gd name="connsiteY561" fmla="*/ 6222553 h 6857991"/>
              <a:gd name="connsiteX562" fmla="*/ 11261835 w 12191984"/>
              <a:gd name="connsiteY562" fmla="*/ 6223491 h 6857991"/>
              <a:gd name="connsiteX563" fmla="*/ 11264648 w 12191984"/>
              <a:gd name="connsiteY563" fmla="*/ 6224430 h 6857991"/>
              <a:gd name="connsiteX564" fmla="*/ 11268399 w 12191984"/>
              <a:gd name="connsiteY564" fmla="*/ 6224430 h 6857991"/>
              <a:gd name="connsiteX565" fmla="*/ 11273088 w 12191984"/>
              <a:gd name="connsiteY565" fmla="*/ 6224430 h 6857991"/>
              <a:gd name="connsiteX566" fmla="*/ 11275900 w 12191984"/>
              <a:gd name="connsiteY566" fmla="*/ 6223491 h 6857991"/>
              <a:gd name="connsiteX567" fmla="*/ 11276838 w 12191984"/>
              <a:gd name="connsiteY567" fmla="*/ 6222553 h 6857991"/>
              <a:gd name="connsiteX568" fmla="*/ 11276838 w 12191984"/>
              <a:gd name="connsiteY568" fmla="*/ 6220675 h 6857991"/>
              <a:gd name="connsiteX569" fmla="*/ 11276838 w 12191984"/>
              <a:gd name="connsiteY569" fmla="*/ 6154032 h 6857991"/>
              <a:gd name="connsiteX570" fmla="*/ 11289965 w 12191984"/>
              <a:gd name="connsiteY570" fmla="*/ 6139952 h 6857991"/>
              <a:gd name="connsiteX571" fmla="*/ 11302155 w 12191984"/>
              <a:gd name="connsiteY571" fmla="*/ 6135259 h 6857991"/>
              <a:gd name="connsiteX572" fmla="*/ 11310594 w 12191984"/>
              <a:gd name="connsiteY572" fmla="*/ 6137136 h 6857991"/>
              <a:gd name="connsiteX573" fmla="*/ 11316220 w 12191984"/>
              <a:gd name="connsiteY573" fmla="*/ 6142768 h 6857991"/>
              <a:gd name="connsiteX574" fmla="*/ 11319971 w 12191984"/>
              <a:gd name="connsiteY574" fmla="*/ 6151216 h 6857991"/>
              <a:gd name="connsiteX575" fmla="*/ 11320908 w 12191984"/>
              <a:gd name="connsiteY575" fmla="*/ 6162479 h 6857991"/>
              <a:gd name="connsiteX576" fmla="*/ 11320908 w 12191984"/>
              <a:gd name="connsiteY576" fmla="*/ 6219737 h 6857991"/>
              <a:gd name="connsiteX577" fmla="*/ 11320908 w 12191984"/>
              <a:gd name="connsiteY577" fmla="*/ 6221614 h 6857991"/>
              <a:gd name="connsiteX578" fmla="*/ 11321846 w 12191984"/>
              <a:gd name="connsiteY578" fmla="*/ 6222553 h 6857991"/>
              <a:gd name="connsiteX579" fmla="*/ 11324659 w 12191984"/>
              <a:gd name="connsiteY579" fmla="*/ 6223491 h 6857991"/>
              <a:gd name="connsiteX580" fmla="*/ 11328410 w 12191984"/>
              <a:gd name="connsiteY580" fmla="*/ 6223491 h 6857991"/>
              <a:gd name="connsiteX581" fmla="*/ 11332160 w 12191984"/>
              <a:gd name="connsiteY581" fmla="*/ 6223491 h 6857991"/>
              <a:gd name="connsiteX582" fmla="*/ 11334973 w 12191984"/>
              <a:gd name="connsiteY582" fmla="*/ 6222553 h 6857991"/>
              <a:gd name="connsiteX583" fmla="*/ 11336849 w 12191984"/>
              <a:gd name="connsiteY583" fmla="*/ 6221614 h 6857991"/>
              <a:gd name="connsiteX584" fmla="*/ 11336849 w 12191984"/>
              <a:gd name="connsiteY584" fmla="*/ 6219737 h 6857991"/>
              <a:gd name="connsiteX585" fmla="*/ 11336849 w 12191984"/>
              <a:gd name="connsiteY585" fmla="*/ 6153093 h 6857991"/>
              <a:gd name="connsiteX586" fmla="*/ 11349976 w 12191984"/>
              <a:gd name="connsiteY586" fmla="*/ 6139013 h 6857991"/>
              <a:gd name="connsiteX587" fmla="*/ 11362166 w 12191984"/>
              <a:gd name="connsiteY587" fmla="*/ 6134320 h 6857991"/>
              <a:gd name="connsiteX588" fmla="*/ 11370605 w 12191984"/>
              <a:gd name="connsiteY588" fmla="*/ 6136197 h 6857991"/>
              <a:gd name="connsiteX589" fmla="*/ 11376231 w 12191984"/>
              <a:gd name="connsiteY589" fmla="*/ 6141829 h 6857991"/>
              <a:gd name="connsiteX590" fmla="*/ 11379982 w 12191984"/>
              <a:gd name="connsiteY590" fmla="*/ 6150277 h 6857991"/>
              <a:gd name="connsiteX591" fmla="*/ 11380919 w 12191984"/>
              <a:gd name="connsiteY591" fmla="*/ 6161541 h 6857991"/>
              <a:gd name="connsiteX592" fmla="*/ 11380919 w 12191984"/>
              <a:gd name="connsiteY592" fmla="*/ 6218798 h 6857991"/>
              <a:gd name="connsiteX593" fmla="*/ 11380919 w 12191984"/>
              <a:gd name="connsiteY593" fmla="*/ 6220675 h 6857991"/>
              <a:gd name="connsiteX594" fmla="*/ 11382794 w 12191984"/>
              <a:gd name="connsiteY594" fmla="*/ 6221614 h 6857991"/>
              <a:gd name="connsiteX595" fmla="*/ 11385607 w 12191984"/>
              <a:gd name="connsiteY595" fmla="*/ 6222553 h 6857991"/>
              <a:gd name="connsiteX596" fmla="*/ 11390296 w 12191984"/>
              <a:gd name="connsiteY596" fmla="*/ 6222553 h 6857991"/>
              <a:gd name="connsiteX597" fmla="*/ 11394984 w 12191984"/>
              <a:gd name="connsiteY597" fmla="*/ 6222553 h 6857991"/>
              <a:gd name="connsiteX598" fmla="*/ 11397797 w 12191984"/>
              <a:gd name="connsiteY598" fmla="*/ 6221614 h 6857991"/>
              <a:gd name="connsiteX599" fmla="*/ 11398735 w 12191984"/>
              <a:gd name="connsiteY599" fmla="*/ 6220675 h 6857991"/>
              <a:gd name="connsiteX600" fmla="*/ 11398735 w 12191984"/>
              <a:gd name="connsiteY600" fmla="*/ 6218798 h 6857991"/>
              <a:gd name="connsiteX601" fmla="*/ 11402485 w 12191984"/>
              <a:gd name="connsiteY601" fmla="*/ 6218798 h 6857991"/>
              <a:gd name="connsiteX602" fmla="*/ 11402485 w 12191984"/>
              <a:gd name="connsiteY602" fmla="*/ 6156848 h 6857991"/>
              <a:gd name="connsiteX603" fmla="*/ 11400610 w 12191984"/>
              <a:gd name="connsiteY603" fmla="*/ 6141829 h 6857991"/>
              <a:gd name="connsiteX604" fmla="*/ 11394984 w 12191984"/>
              <a:gd name="connsiteY604" fmla="*/ 6129627 h 6857991"/>
              <a:gd name="connsiteX605" fmla="*/ 11384670 w 12191984"/>
              <a:gd name="connsiteY605" fmla="*/ 6121179 h 6857991"/>
              <a:gd name="connsiteX606" fmla="*/ 11369667 w 12191984"/>
              <a:gd name="connsiteY606" fmla="*/ 6118363 h 6857991"/>
              <a:gd name="connsiteX607" fmla="*/ 11362166 w 12191984"/>
              <a:gd name="connsiteY607" fmla="*/ 6119302 h 6857991"/>
              <a:gd name="connsiteX608" fmla="*/ 11354665 w 12191984"/>
              <a:gd name="connsiteY608" fmla="*/ 6122118 h 6857991"/>
              <a:gd name="connsiteX609" fmla="*/ 11346225 w 12191984"/>
              <a:gd name="connsiteY609" fmla="*/ 6127749 h 6857991"/>
              <a:gd name="connsiteX610" fmla="*/ 11336849 w 12191984"/>
              <a:gd name="connsiteY610" fmla="*/ 6136197 h 6857991"/>
              <a:gd name="connsiteX611" fmla="*/ 11332160 w 12191984"/>
              <a:gd name="connsiteY611" fmla="*/ 6128688 h 6857991"/>
              <a:gd name="connsiteX612" fmla="*/ 11325597 w 12191984"/>
              <a:gd name="connsiteY612" fmla="*/ 6123056 h 6857991"/>
              <a:gd name="connsiteX613" fmla="*/ 11317158 w 12191984"/>
              <a:gd name="connsiteY613" fmla="*/ 6119302 h 6857991"/>
              <a:gd name="connsiteX614" fmla="*/ 11306843 w 12191984"/>
              <a:gd name="connsiteY614" fmla="*/ 6118363 h 6857991"/>
              <a:gd name="connsiteX615" fmla="*/ 11225267 w 12191984"/>
              <a:gd name="connsiteY615" fmla="*/ 6118363 h 6857991"/>
              <a:gd name="connsiteX616" fmla="*/ 11219641 w 12191984"/>
              <a:gd name="connsiteY616" fmla="*/ 6119302 h 6857991"/>
              <a:gd name="connsiteX617" fmla="*/ 11214015 w 12191984"/>
              <a:gd name="connsiteY617" fmla="*/ 6122118 h 6857991"/>
              <a:gd name="connsiteX618" fmla="*/ 11207451 w 12191984"/>
              <a:gd name="connsiteY618" fmla="*/ 6127749 h 6857991"/>
              <a:gd name="connsiteX619" fmla="*/ 11199950 w 12191984"/>
              <a:gd name="connsiteY619" fmla="*/ 6137136 h 6857991"/>
              <a:gd name="connsiteX620" fmla="*/ 11199950 w 12191984"/>
              <a:gd name="connsiteY620" fmla="*/ 6123056 h 6857991"/>
              <a:gd name="connsiteX621" fmla="*/ 11199950 w 12191984"/>
              <a:gd name="connsiteY621" fmla="*/ 6121179 h 6857991"/>
              <a:gd name="connsiteX622" fmla="*/ 11199012 w 12191984"/>
              <a:gd name="connsiteY622" fmla="*/ 6120240 h 6857991"/>
              <a:gd name="connsiteX623" fmla="*/ 11196199 w 12191984"/>
              <a:gd name="connsiteY623" fmla="*/ 6119302 h 6857991"/>
              <a:gd name="connsiteX624" fmla="*/ 11192449 w 12191984"/>
              <a:gd name="connsiteY624" fmla="*/ 6119302 h 6857991"/>
              <a:gd name="connsiteX625" fmla="*/ 11188698 w 12191984"/>
              <a:gd name="connsiteY625" fmla="*/ 6119302 h 6857991"/>
              <a:gd name="connsiteX626" fmla="*/ 11185885 w 12191984"/>
              <a:gd name="connsiteY626" fmla="*/ 6120240 h 6857991"/>
              <a:gd name="connsiteX627" fmla="*/ 11184947 w 12191984"/>
              <a:gd name="connsiteY627" fmla="*/ 6121179 h 6857991"/>
              <a:gd name="connsiteX628" fmla="*/ 11184947 w 12191984"/>
              <a:gd name="connsiteY628" fmla="*/ 6123056 h 6857991"/>
              <a:gd name="connsiteX629" fmla="*/ 11184947 w 12191984"/>
              <a:gd name="connsiteY629" fmla="*/ 6218798 h 6857991"/>
              <a:gd name="connsiteX630" fmla="*/ 11184947 w 12191984"/>
              <a:gd name="connsiteY630" fmla="*/ 6220675 h 6857991"/>
              <a:gd name="connsiteX631" fmla="*/ 11185885 w 12191984"/>
              <a:gd name="connsiteY631" fmla="*/ 6221614 h 6857991"/>
              <a:gd name="connsiteX632" fmla="*/ 11188698 w 12191984"/>
              <a:gd name="connsiteY632" fmla="*/ 6222553 h 6857991"/>
              <a:gd name="connsiteX633" fmla="*/ 11192449 w 12191984"/>
              <a:gd name="connsiteY633" fmla="*/ 6222553 h 6857991"/>
              <a:gd name="connsiteX634" fmla="*/ 11197137 w 12191984"/>
              <a:gd name="connsiteY634" fmla="*/ 6222553 h 6857991"/>
              <a:gd name="connsiteX635" fmla="*/ 11199950 w 12191984"/>
              <a:gd name="connsiteY635" fmla="*/ 6221614 h 6857991"/>
              <a:gd name="connsiteX636" fmla="*/ 11200887 w 12191984"/>
              <a:gd name="connsiteY636" fmla="*/ 6220675 h 6857991"/>
              <a:gd name="connsiteX637" fmla="*/ 11200887 w 12191984"/>
              <a:gd name="connsiteY637" fmla="*/ 6218798 h 6857991"/>
              <a:gd name="connsiteX638" fmla="*/ 11200887 w 12191984"/>
              <a:gd name="connsiteY638" fmla="*/ 6155909 h 6857991"/>
              <a:gd name="connsiteX639" fmla="*/ 11207451 w 12191984"/>
              <a:gd name="connsiteY639" fmla="*/ 6146522 h 6857991"/>
              <a:gd name="connsiteX640" fmla="*/ 11213077 w 12191984"/>
              <a:gd name="connsiteY640" fmla="*/ 6139952 h 6857991"/>
              <a:gd name="connsiteX641" fmla="*/ 11218703 w 12191984"/>
              <a:gd name="connsiteY641" fmla="*/ 6136197 h 6857991"/>
              <a:gd name="connsiteX642" fmla="*/ 11224329 w 12191984"/>
              <a:gd name="connsiteY642" fmla="*/ 6135259 h 6857991"/>
              <a:gd name="connsiteX643" fmla="*/ 11228080 w 12191984"/>
              <a:gd name="connsiteY643" fmla="*/ 6135259 h 6857991"/>
              <a:gd name="connsiteX644" fmla="*/ 11231830 w 12191984"/>
              <a:gd name="connsiteY644" fmla="*/ 6136197 h 6857991"/>
              <a:gd name="connsiteX645" fmla="*/ 11234644 w 12191984"/>
              <a:gd name="connsiteY645" fmla="*/ 6137136 h 6857991"/>
              <a:gd name="connsiteX646" fmla="*/ 11236519 w 12191984"/>
              <a:gd name="connsiteY646" fmla="*/ 6138075 h 6857991"/>
              <a:gd name="connsiteX647" fmla="*/ 11237457 w 12191984"/>
              <a:gd name="connsiteY647" fmla="*/ 6137136 h 6857991"/>
              <a:gd name="connsiteX648" fmla="*/ 11238394 w 12191984"/>
              <a:gd name="connsiteY648" fmla="*/ 6136197 h 6857991"/>
              <a:gd name="connsiteX649" fmla="*/ 11238394 w 12191984"/>
              <a:gd name="connsiteY649" fmla="*/ 6133381 h 6857991"/>
              <a:gd name="connsiteX650" fmla="*/ 11238394 w 12191984"/>
              <a:gd name="connsiteY650" fmla="*/ 6129627 h 6857991"/>
              <a:gd name="connsiteX651" fmla="*/ 11238394 w 12191984"/>
              <a:gd name="connsiteY651" fmla="*/ 6124934 h 6857991"/>
              <a:gd name="connsiteX652" fmla="*/ 11238394 w 12191984"/>
              <a:gd name="connsiteY652" fmla="*/ 6123056 h 6857991"/>
              <a:gd name="connsiteX653" fmla="*/ 11238394 w 12191984"/>
              <a:gd name="connsiteY653" fmla="*/ 6122118 h 6857991"/>
              <a:gd name="connsiteX654" fmla="*/ 11237457 w 12191984"/>
              <a:gd name="connsiteY654" fmla="*/ 6121179 h 6857991"/>
              <a:gd name="connsiteX655" fmla="*/ 11235581 w 12191984"/>
              <a:gd name="connsiteY655" fmla="*/ 6120240 h 6857991"/>
              <a:gd name="connsiteX656" fmla="*/ 11231830 w 12191984"/>
              <a:gd name="connsiteY656" fmla="*/ 6119302 h 6857991"/>
              <a:gd name="connsiteX657" fmla="*/ 11228080 w 12191984"/>
              <a:gd name="connsiteY657" fmla="*/ 6118363 h 6857991"/>
              <a:gd name="connsiteX658" fmla="*/ 11225267 w 12191984"/>
              <a:gd name="connsiteY658" fmla="*/ 6118363 h 6857991"/>
              <a:gd name="connsiteX659" fmla="*/ 11111809 w 12191984"/>
              <a:gd name="connsiteY659" fmla="*/ 6118363 h 6857991"/>
              <a:gd name="connsiteX660" fmla="*/ 11090243 w 12191984"/>
              <a:gd name="connsiteY660" fmla="*/ 6122118 h 6857991"/>
              <a:gd name="connsiteX661" fmla="*/ 11075240 w 12191984"/>
              <a:gd name="connsiteY661" fmla="*/ 6133381 h 6857991"/>
              <a:gd name="connsiteX662" fmla="*/ 11065863 w 12191984"/>
              <a:gd name="connsiteY662" fmla="*/ 6150277 h 6857991"/>
              <a:gd name="connsiteX663" fmla="*/ 11063050 w 12191984"/>
              <a:gd name="connsiteY663" fmla="*/ 6171866 h 6857991"/>
              <a:gd name="connsiteX664" fmla="*/ 11065863 w 12191984"/>
              <a:gd name="connsiteY664" fmla="*/ 6193455 h 6857991"/>
              <a:gd name="connsiteX665" fmla="*/ 11074302 w 12191984"/>
              <a:gd name="connsiteY665" fmla="*/ 6209412 h 6857991"/>
              <a:gd name="connsiteX666" fmla="*/ 11088367 w 12191984"/>
              <a:gd name="connsiteY666" fmla="*/ 6219737 h 6857991"/>
              <a:gd name="connsiteX667" fmla="*/ 11108996 w 12191984"/>
              <a:gd name="connsiteY667" fmla="*/ 6223491 h 6857991"/>
              <a:gd name="connsiteX668" fmla="*/ 11130562 w 12191984"/>
              <a:gd name="connsiteY668" fmla="*/ 6219737 h 6857991"/>
              <a:gd name="connsiteX669" fmla="*/ 11145565 w 12191984"/>
              <a:gd name="connsiteY669" fmla="*/ 6208473 h 6857991"/>
              <a:gd name="connsiteX670" fmla="*/ 11154942 w 12191984"/>
              <a:gd name="connsiteY670" fmla="*/ 6191577 h 6857991"/>
              <a:gd name="connsiteX671" fmla="*/ 11157755 w 12191984"/>
              <a:gd name="connsiteY671" fmla="*/ 6169989 h 6857991"/>
              <a:gd name="connsiteX672" fmla="*/ 11154942 w 12191984"/>
              <a:gd name="connsiteY672" fmla="*/ 6148400 h 6857991"/>
              <a:gd name="connsiteX673" fmla="*/ 11146502 w 12191984"/>
              <a:gd name="connsiteY673" fmla="*/ 6132443 h 6857991"/>
              <a:gd name="connsiteX674" fmla="*/ 11132437 w 12191984"/>
              <a:gd name="connsiteY674" fmla="*/ 6122118 h 6857991"/>
              <a:gd name="connsiteX675" fmla="*/ 11111809 w 12191984"/>
              <a:gd name="connsiteY675" fmla="*/ 6118363 h 6857991"/>
              <a:gd name="connsiteX676" fmla="*/ 10644852 w 12191984"/>
              <a:gd name="connsiteY676" fmla="*/ 6118363 h 6857991"/>
              <a:gd name="connsiteX677" fmla="*/ 10623286 w 12191984"/>
              <a:gd name="connsiteY677" fmla="*/ 6122118 h 6857991"/>
              <a:gd name="connsiteX678" fmla="*/ 10608283 w 12191984"/>
              <a:gd name="connsiteY678" fmla="*/ 6133381 h 6857991"/>
              <a:gd name="connsiteX679" fmla="*/ 10598906 w 12191984"/>
              <a:gd name="connsiteY679" fmla="*/ 6150277 h 6857991"/>
              <a:gd name="connsiteX680" fmla="*/ 10596093 w 12191984"/>
              <a:gd name="connsiteY680" fmla="*/ 6171866 h 6857991"/>
              <a:gd name="connsiteX681" fmla="*/ 10598906 w 12191984"/>
              <a:gd name="connsiteY681" fmla="*/ 6193455 h 6857991"/>
              <a:gd name="connsiteX682" fmla="*/ 10607345 w 12191984"/>
              <a:gd name="connsiteY682" fmla="*/ 6209412 h 6857991"/>
              <a:gd name="connsiteX683" fmla="*/ 10621410 w 12191984"/>
              <a:gd name="connsiteY683" fmla="*/ 6219737 h 6857991"/>
              <a:gd name="connsiteX684" fmla="*/ 10642039 w 12191984"/>
              <a:gd name="connsiteY684" fmla="*/ 6223491 h 6857991"/>
              <a:gd name="connsiteX685" fmla="*/ 10663605 w 12191984"/>
              <a:gd name="connsiteY685" fmla="*/ 6219737 h 6857991"/>
              <a:gd name="connsiteX686" fmla="*/ 10678608 w 12191984"/>
              <a:gd name="connsiteY686" fmla="*/ 6208473 h 6857991"/>
              <a:gd name="connsiteX687" fmla="*/ 10687984 w 12191984"/>
              <a:gd name="connsiteY687" fmla="*/ 6191577 h 6857991"/>
              <a:gd name="connsiteX688" fmla="*/ 10690797 w 12191984"/>
              <a:gd name="connsiteY688" fmla="*/ 6169989 h 6857991"/>
              <a:gd name="connsiteX689" fmla="*/ 10687984 w 12191984"/>
              <a:gd name="connsiteY689" fmla="*/ 6148400 h 6857991"/>
              <a:gd name="connsiteX690" fmla="*/ 10679545 w 12191984"/>
              <a:gd name="connsiteY690" fmla="*/ 6132443 h 6857991"/>
              <a:gd name="connsiteX691" fmla="*/ 10665480 w 12191984"/>
              <a:gd name="connsiteY691" fmla="*/ 6122118 h 6857991"/>
              <a:gd name="connsiteX692" fmla="*/ 10644852 w 12191984"/>
              <a:gd name="connsiteY692" fmla="*/ 6118363 h 6857991"/>
              <a:gd name="connsiteX693" fmla="*/ 10345736 w 12191984"/>
              <a:gd name="connsiteY693" fmla="*/ 6118363 h 6857991"/>
              <a:gd name="connsiteX694" fmla="*/ 10342923 w 12191984"/>
              <a:gd name="connsiteY694" fmla="*/ 6119302 h 6857991"/>
              <a:gd name="connsiteX695" fmla="*/ 10341048 w 12191984"/>
              <a:gd name="connsiteY695" fmla="*/ 6120240 h 6857991"/>
              <a:gd name="connsiteX696" fmla="*/ 10341048 w 12191984"/>
              <a:gd name="connsiteY696" fmla="*/ 6122118 h 6857991"/>
              <a:gd name="connsiteX697" fmla="*/ 10341048 w 12191984"/>
              <a:gd name="connsiteY697" fmla="*/ 6123056 h 6857991"/>
              <a:gd name="connsiteX698" fmla="*/ 10341048 w 12191984"/>
              <a:gd name="connsiteY698" fmla="*/ 6124934 h 6857991"/>
              <a:gd name="connsiteX699" fmla="*/ 10341986 w 12191984"/>
              <a:gd name="connsiteY699" fmla="*/ 6126811 h 6857991"/>
              <a:gd name="connsiteX700" fmla="*/ 10373866 w 12191984"/>
              <a:gd name="connsiteY700" fmla="*/ 6216921 h 6857991"/>
              <a:gd name="connsiteX701" fmla="*/ 10374804 w 12191984"/>
              <a:gd name="connsiteY701" fmla="*/ 6218798 h 6857991"/>
              <a:gd name="connsiteX702" fmla="*/ 10376679 w 12191984"/>
              <a:gd name="connsiteY702" fmla="*/ 6219737 h 6857991"/>
              <a:gd name="connsiteX703" fmla="*/ 10380430 w 12191984"/>
              <a:gd name="connsiteY703" fmla="*/ 6220675 h 6857991"/>
              <a:gd name="connsiteX704" fmla="*/ 10386056 w 12191984"/>
              <a:gd name="connsiteY704" fmla="*/ 6220675 h 6857991"/>
              <a:gd name="connsiteX705" fmla="*/ 10391682 w 12191984"/>
              <a:gd name="connsiteY705" fmla="*/ 6220675 h 6857991"/>
              <a:gd name="connsiteX706" fmla="*/ 10395432 w 12191984"/>
              <a:gd name="connsiteY706" fmla="*/ 6219737 h 6857991"/>
              <a:gd name="connsiteX707" fmla="*/ 10397308 w 12191984"/>
              <a:gd name="connsiteY707" fmla="*/ 6218798 h 6857991"/>
              <a:gd name="connsiteX708" fmla="*/ 10398246 w 12191984"/>
              <a:gd name="connsiteY708" fmla="*/ 6216921 h 6857991"/>
              <a:gd name="connsiteX709" fmla="*/ 10431064 w 12191984"/>
              <a:gd name="connsiteY709" fmla="*/ 6126811 h 6857991"/>
              <a:gd name="connsiteX710" fmla="*/ 10431064 w 12191984"/>
              <a:gd name="connsiteY710" fmla="*/ 6125872 h 6857991"/>
              <a:gd name="connsiteX711" fmla="*/ 10431064 w 12191984"/>
              <a:gd name="connsiteY711" fmla="*/ 6124934 h 6857991"/>
              <a:gd name="connsiteX712" fmla="*/ 10431064 w 12191984"/>
              <a:gd name="connsiteY712" fmla="*/ 6123056 h 6857991"/>
              <a:gd name="connsiteX713" fmla="*/ 10431064 w 12191984"/>
              <a:gd name="connsiteY713" fmla="*/ 6120240 h 6857991"/>
              <a:gd name="connsiteX714" fmla="*/ 10430126 w 12191984"/>
              <a:gd name="connsiteY714" fmla="*/ 6119302 h 6857991"/>
              <a:gd name="connsiteX715" fmla="*/ 10427313 w 12191984"/>
              <a:gd name="connsiteY715" fmla="*/ 6118363 h 6857991"/>
              <a:gd name="connsiteX716" fmla="*/ 10423562 w 12191984"/>
              <a:gd name="connsiteY716" fmla="*/ 6118363 h 6857991"/>
              <a:gd name="connsiteX717" fmla="*/ 10418874 w 12191984"/>
              <a:gd name="connsiteY717" fmla="*/ 6118363 h 6857991"/>
              <a:gd name="connsiteX718" fmla="*/ 10416061 w 12191984"/>
              <a:gd name="connsiteY718" fmla="*/ 6119302 h 6857991"/>
              <a:gd name="connsiteX719" fmla="*/ 10414186 w 12191984"/>
              <a:gd name="connsiteY719" fmla="*/ 6120240 h 6857991"/>
              <a:gd name="connsiteX720" fmla="*/ 10413248 w 12191984"/>
              <a:gd name="connsiteY720" fmla="*/ 6122118 h 6857991"/>
              <a:gd name="connsiteX721" fmla="*/ 10386994 w 12191984"/>
              <a:gd name="connsiteY721" fmla="*/ 6200025 h 6857991"/>
              <a:gd name="connsiteX722" fmla="*/ 10359801 w 12191984"/>
              <a:gd name="connsiteY722" fmla="*/ 6122118 h 6857991"/>
              <a:gd name="connsiteX723" fmla="*/ 10358864 w 12191984"/>
              <a:gd name="connsiteY723" fmla="*/ 6120240 h 6857991"/>
              <a:gd name="connsiteX724" fmla="*/ 10356988 w 12191984"/>
              <a:gd name="connsiteY724" fmla="*/ 6119302 h 6857991"/>
              <a:gd name="connsiteX725" fmla="*/ 10354175 w 12191984"/>
              <a:gd name="connsiteY725" fmla="*/ 6118363 h 6857991"/>
              <a:gd name="connsiteX726" fmla="*/ 10349487 w 12191984"/>
              <a:gd name="connsiteY726" fmla="*/ 6118363 h 6857991"/>
              <a:gd name="connsiteX727" fmla="*/ 10345736 w 12191984"/>
              <a:gd name="connsiteY727" fmla="*/ 6118363 h 6857991"/>
              <a:gd name="connsiteX728" fmla="*/ 10281975 w 12191984"/>
              <a:gd name="connsiteY728" fmla="*/ 6118363 h 6857991"/>
              <a:gd name="connsiteX729" fmla="*/ 10260409 w 12191984"/>
              <a:gd name="connsiteY729" fmla="*/ 6122118 h 6857991"/>
              <a:gd name="connsiteX730" fmla="*/ 10245407 w 12191984"/>
              <a:gd name="connsiteY730" fmla="*/ 6133381 h 6857991"/>
              <a:gd name="connsiteX731" fmla="*/ 10236030 w 12191984"/>
              <a:gd name="connsiteY731" fmla="*/ 6150277 h 6857991"/>
              <a:gd name="connsiteX732" fmla="*/ 10233217 w 12191984"/>
              <a:gd name="connsiteY732" fmla="*/ 6171866 h 6857991"/>
              <a:gd name="connsiteX733" fmla="*/ 10236030 w 12191984"/>
              <a:gd name="connsiteY733" fmla="*/ 6193455 h 6857991"/>
              <a:gd name="connsiteX734" fmla="*/ 10244469 w 12191984"/>
              <a:gd name="connsiteY734" fmla="*/ 6209412 h 6857991"/>
              <a:gd name="connsiteX735" fmla="*/ 10258534 w 12191984"/>
              <a:gd name="connsiteY735" fmla="*/ 6219737 h 6857991"/>
              <a:gd name="connsiteX736" fmla="*/ 10279163 w 12191984"/>
              <a:gd name="connsiteY736" fmla="*/ 6223491 h 6857991"/>
              <a:gd name="connsiteX737" fmla="*/ 10300729 w 12191984"/>
              <a:gd name="connsiteY737" fmla="*/ 6219737 h 6857991"/>
              <a:gd name="connsiteX738" fmla="*/ 10315731 w 12191984"/>
              <a:gd name="connsiteY738" fmla="*/ 6208473 h 6857991"/>
              <a:gd name="connsiteX739" fmla="*/ 10325108 w 12191984"/>
              <a:gd name="connsiteY739" fmla="*/ 6191577 h 6857991"/>
              <a:gd name="connsiteX740" fmla="*/ 10327921 w 12191984"/>
              <a:gd name="connsiteY740" fmla="*/ 6169989 h 6857991"/>
              <a:gd name="connsiteX741" fmla="*/ 10325108 w 12191984"/>
              <a:gd name="connsiteY741" fmla="*/ 6148400 h 6857991"/>
              <a:gd name="connsiteX742" fmla="*/ 10316669 w 12191984"/>
              <a:gd name="connsiteY742" fmla="*/ 6132443 h 6857991"/>
              <a:gd name="connsiteX743" fmla="*/ 10302604 w 12191984"/>
              <a:gd name="connsiteY743" fmla="*/ 6122118 h 6857991"/>
              <a:gd name="connsiteX744" fmla="*/ 10281975 w 12191984"/>
              <a:gd name="connsiteY744" fmla="*/ 6118363 h 6857991"/>
              <a:gd name="connsiteX745" fmla="*/ 10174143 w 12191984"/>
              <a:gd name="connsiteY745" fmla="*/ 6118363 h 6857991"/>
              <a:gd name="connsiteX746" fmla="*/ 10158203 w 12191984"/>
              <a:gd name="connsiteY746" fmla="*/ 6122118 h 6857991"/>
              <a:gd name="connsiteX747" fmla="*/ 10142263 w 12191984"/>
              <a:gd name="connsiteY747" fmla="*/ 6135259 h 6857991"/>
              <a:gd name="connsiteX748" fmla="*/ 10142263 w 12191984"/>
              <a:gd name="connsiteY748" fmla="*/ 6123056 h 6857991"/>
              <a:gd name="connsiteX749" fmla="*/ 10142263 w 12191984"/>
              <a:gd name="connsiteY749" fmla="*/ 6121179 h 6857991"/>
              <a:gd name="connsiteX750" fmla="*/ 10141325 w 12191984"/>
              <a:gd name="connsiteY750" fmla="*/ 6120240 h 6857991"/>
              <a:gd name="connsiteX751" fmla="*/ 10138512 w 12191984"/>
              <a:gd name="connsiteY751" fmla="*/ 6119302 h 6857991"/>
              <a:gd name="connsiteX752" fmla="*/ 10134761 w 12191984"/>
              <a:gd name="connsiteY752" fmla="*/ 6119302 h 6857991"/>
              <a:gd name="connsiteX753" fmla="*/ 10131011 w 12191984"/>
              <a:gd name="connsiteY753" fmla="*/ 6119302 h 6857991"/>
              <a:gd name="connsiteX754" fmla="*/ 10128198 w 12191984"/>
              <a:gd name="connsiteY754" fmla="*/ 6120240 h 6857991"/>
              <a:gd name="connsiteX755" fmla="*/ 10127260 w 12191984"/>
              <a:gd name="connsiteY755" fmla="*/ 6121179 h 6857991"/>
              <a:gd name="connsiteX756" fmla="*/ 10127260 w 12191984"/>
              <a:gd name="connsiteY756" fmla="*/ 6123056 h 6857991"/>
              <a:gd name="connsiteX757" fmla="*/ 10127260 w 12191984"/>
              <a:gd name="connsiteY757" fmla="*/ 6219737 h 6857991"/>
              <a:gd name="connsiteX758" fmla="*/ 10127260 w 12191984"/>
              <a:gd name="connsiteY758" fmla="*/ 6221614 h 6857991"/>
              <a:gd name="connsiteX759" fmla="*/ 10128198 w 12191984"/>
              <a:gd name="connsiteY759" fmla="*/ 6222553 h 6857991"/>
              <a:gd name="connsiteX760" fmla="*/ 10131011 w 12191984"/>
              <a:gd name="connsiteY760" fmla="*/ 6223491 h 6857991"/>
              <a:gd name="connsiteX761" fmla="*/ 10134761 w 12191984"/>
              <a:gd name="connsiteY761" fmla="*/ 6223491 h 6857991"/>
              <a:gd name="connsiteX762" fmla="*/ 10139450 w 12191984"/>
              <a:gd name="connsiteY762" fmla="*/ 6223491 h 6857991"/>
              <a:gd name="connsiteX763" fmla="*/ 10142263 w 12191984"/>
              <a:gd name="connsiteY763" fmla="*/ 6222553 h 6857991"/>
              <a:gd name="connsiteX764" fmla="*/ 10143200 w 12191984"/>
              <a:gd name="connsiteY764" fmla="*/ 6221614 h 6857991"/>
              <a:gd name="connsiteX765" fmla="*/ 10143200 w 12191984"/>
              <a:gd name="connsiteY765" fmla="*/ 6219737 h 6857991"/>
              <a:gd name="connsiteX766" fmla="*/ 10143200 w 12191984"/>
              <a:gd name="connsiteY766" fmla="*/ 6153093 h 6857991"/>
              <a:gd name="connsiteX767" fmla="*/ 10157265 w 12191984"/>
              <a:gd name="connsiteY767" fmla="*/ 6139013 h 6857991"/>
              <a:gd name="connsiteX768" fmla="*/ 10170393 w 12191984"/>
              <a:gd name="connsiteY768" fmla="*/ 6134320 h 6857991"/>
              <a:gd name="connsiteX769" fmla="*/ 10179769 w 12191984"/>
              <a:gd name="connsiteY769" fmla="*/ 6136197 h 6857991"/>
              <a:gd name="connsiteX770" fmla="*/ 10186333 w 12191984"/>
              <a:gd name="connsiteY770" fmla="*/ 6141829 h 6857991"/>
              <a:gd name="connsiteX771" fmla="*/ 10190084 w 12191984"/>
              <a:gd name="connsiteY771" fmla="*/ 6150277 h 6857991"/>
              <a:gd name="connsiteX772" fmla="*/ 10191021 w 12191984"/>
              <a:gd name="connsiteY772" fmla="*/ 6163418 h 6857991"/>
              <a:gd name="connsiteX773" fmla="*/ 10191021 w 12191984"/>
              <a:gd name="connsiteY773" fmla="*/ 6218798 h 6857991"/>
              <a:gd name="connsiteX774" fmla="*/ 10191021 w 12191984"/>
              <a:gd name="connsiteY774" fmla="*/ 6220675 h 6857991"/>
              <a:gd name="connsiteX775" fmla="*/ 10191959 w 12191984"/>
              <a:gd name="connsiteY775" fmla="*/ 6221614 h 6857991"/>
              <a:gd name="connsiteX776" fmla="*/ 10194772 w 12191984"/>
              <a:gd name="connsiteY776" fmla="*/ 6222553 h 6857991"/>
              <a:gd name="connsiteX777" fmla="*/ 10199460 w 12191984"/>
              <a:gd name="connsiteY777" fmla="*/ 6222553 h 6857991"/>
              <a:gd name="connsiteX778" fmla="*/ 10204149 w 12191984"/>
              <a:gd name="connsiteY778" fmla="*/ 6222553 h 6857991"/>
              <a:gd name="connsiteX779" fmla="*/ 10206962 w 12191984"/>
              <a:gd name="connsiteY779" fmla="*/ 6221614 h 6857991"/>
              <a:gd name="connsiteX780" fmla="*/ 10207899 w 12191984"/>
              <a:gd name="connsiteY780" fmla="*/ 6220675 h 6857991"/>
              <a:gd name="connsiteX781" fmla="*/ 10207899 w 12191984"/>
              <a:gd name="connsiteY781" fmla="*/ 6218798 h 6857991"/>
              <a:gd name="connsiteX782" fmla="*/ 10207899 w 12191984"/>
              <a:gd name="connsiteY782" fmla="*/ 6158725 h 6857991"/>
              <a:gd name="connsiteX783" fmla="*/ 10206024 w 12191984"/>
              <a:gd name="connsiteY783" fmla="*/ 6141829 h 6857991"/>
              <a:gd name="connsiteX784" fmla="*/ 10200398 w 12191984"/>
              <a:gd name="connsiteY784" fmla="*/ 6129627 h 6857991"/>
              <a:gd name="connsiteX785" fmla="*/ 10190084 w 12191984"/>
              <a:gd name="connsiteY785" fmla="*/ 6121179 h 6857991"/>
              <a:gd name="connsiteX786" fmla="*/ 10174143 w 12191984"/>
              <a:gd name="connsiteY786" fmla="*/ 6118363 h 6857991"/>
              <a:gd name="connsiteX787" fmla="*/ 10060686 w 12191984"/>
              <a:gd name="connsiteY787" fmla="*/ 6118363 h 6857991"/>
              <a:gd name="connsiteX788" fmla="*/ 10044746 w 12191984"/>
              <a:gd name="connsiteY788" fmla="*/ 6122118 h 6857991"/>
              <a:gd name="connsiteX789" fmla="*/ 10028805 w 12191984"/>
              <a:gd name="connsiteY789" fmla="*/ 6135259 h 6857991"/>
              <a:gd name="connsiteX790" fmla="*/ 10028805 w 12191984"/>
              <a:gd name="connsiteY790" fmla="*/ 6123056 h 6857991"/>
              <a:gd name="connsiteX791" fmla="*/ 10028805 w 12191984"/>
              <a:gd name="connsiteY791" fmla="*/ 6121179 h 6857991"/>
              <a:gd name="connsiteX792" fmla="*/ 10027868 w 12191984"/>
              <a:gd name="connsiteY792" fmla="*/ 6120240 h 6857991"/>
              <a:gd name="connsiteX793" fmla="*/ 10025055 w 12191984"/>
              <a:gd name="connsiteY793" fmla="*/ 6119302 h 6857991"/>
              <a:gd name="connsiteX794" fmla="*/ 10021304 w 12191984"/>
              <a:gd name="connsiteY794" fmla="*/ 6119302 h 6857991"/>
              <a:gd name="connsiteX795" fmla="*/ 10017554 w 12191984"/>
              <a:gd name="connsiteY795" fmla="*/ 6119302 h 6857991"/>
              <a:gd name="connsiteX796" fmla="*/ 10014740 w 12191984"/>
              <a:gd name="connsiteY796" fmla="*/ 6120240 h 6857991"/>
              <a:gd name="connsiteX797" fmla="*/ 10013803 w 12191984"/>
              <a:gd name="connsiteY797" fmla="*/ 6121179 h 6857991"/>
              <a:gd name="connsiteX798" fmla="*/ 10013803 w 12191984"/>
              <a:gd name="connsiteY798" fmla="*/ 6123056 h 6857991"/>
              <a:gd name="connsiteX799" fmla="*/ 10013803 w 12191984"/>
              <a:gd name="connsiteY799" fmla="*/ 6219737 h 6857991"/>
              <a:gd name="connsiteX800" fmla="*/ 10013803 w 12191984"/>
              <a:gd name="connsiteY800" fmla="*/ 6221614 h 6857991"/>
              <a:gd name="connsiteX801" fmla="*/ 10014740 w 12191984"/>
              <a:gd name="connsiteY801" fmla="*/ 6222553 h 6857991"/>
              <a:gd name="connsiteX802" fmla="*/ 10017554 w 12191984"/>
              <a:gd name="connsiteY802" fmla="*/ 6223491 h 6857991"/>
              <a:gd name="connsiteX803" fmla="*/ 10021304 w 12191984"/>
              <a:gd name="connsiteY803" fmla="*/ 6223491 h 6857991"/>
              <a:gd name="connsiteX804" fmla="*/ 10025993 w 12191984"/>
              <a:gd name="connsiteY804" fmla="*/ 6223491 h 6857991"/>
              <a:gd name="connsiteX805" fmla="*/ 10028805 w 12191984"/>
              <a:gd name="connsiteY805" fmla="*/ 6222553 h 6857991"/>
              <a:gd name="connsiteX806" fmla="*/ 10029743 w 12191984"/>
              <a:gd name="connsiteY806" fmla="*/ 6221614 h 6857991"/>
              <a:gd name="connsiteX807" fmla="*/ 10029743 w 12191984"/>
              <a:gd name="connsiteY807" fmla="*/ 6219737 h 6857991"/>
              <a:gd name="connsiteX808" fmla="*/ 10029743 w 12191984"/>
              <a:gd name="connsiteY808" fmla="*/ 6153093 h 6857991"/>
              <a:gd name="connsiteX809" fmla="*/ 10043808 w 12191984"/>
              <a:gd name="connsiteY809" fmla="*/ 6139013 h 6857991"/>
              <a:gd name="connsiteX810" fmla="*/ 10056935 w 12191984"/>
              <a:gd name="connsiteY810" fmla="*/ 6134320 h 6857991"/>
              <a:gd name="connsiteX811" fmla="*/ 10066312 w 12191984"/>
              <a:gd name="connsiteY811" fmla="*/ 6136197 h 6857991"/>
              <a:gd name="connsiteX812" fmla="*/ 10072876 w 12191984"/>
              <a:gd name="connsiteY812" fmla="*/ 6141829 h 6857991"/>
              <a:gd name="connsiteX813" fmla="*/ 10076626 w 12191984"/>
              <a:gd name="connsiteY813" fmla="*/ 6150277 h 6857991"/>
              <a:gd name="connsiteX814" fmla="*/ 10077564 w 12191984"/>
              <a:gd name="connsiteY814" fmla="*/ 6163418 h 6857991"/>
              <a:gd name="connsiteX815" fmla="*/ 10077564 w 12191984"/>
              <a:gd name="connsiteY815" fmla="*/ 6218798 h 6857991"/>
              <a:gd name="connsiteX816" fmla="*/ 10077564 w 12191984"/>
              <a:gd name="connsiteY816" fmla="*/ 6220675 h 6857991"/>
              <a:gd name="connsiteX817" fmla="*/ 10078502 w 12191984"/>
              <a:gd name="connsiteY817" fmla="*/ 6221614 h 6857991"/>
              <a:gd name="connsiteX818" fmla="*/ 10081315 w 12191984"/>
              <a:gd name="connsiteY818" fmla="*/ 6222553 h 6857991"/>
              <a:gd name="connsiteX819" fmla="*/ 10086003 w 12191984"/>
              <a:gd name="connsiteY819" fmla="*/ 6222553 h 6857991"/>
              <a:gd name="connsiteX820" fmla="*/ 10090691 w 12191984"/>
              <a:gd name="connsiteY820" fmla="*/ 6222553 h 6857991"/>
              <a:gd name="connsiteX821" fmla="*/ 10093505 w 12191984"/>
              <a:gd name="connsiteY821" fmla="*/ 6221614 h 6857991"/>
              <a:gd name="connsiteX822" fmla="*/ 10094442 w 12191984"/>
              <a:gd name="connsiteY822" fmla="*/ 6220675 h 6857991"/>
              <a:gd name="connsiteX823" fmla="*/ 10094442 w 12191984"/>
              <a:gd name="connsiteY823" fmla="*/ 6218798 h 6857991"/>
              <a:gd name="connsiteX824" fmla="*/ 10094442 w 12191984"/>
              <a:gd name="connsiteY824" fmla="*/ 6158725 h 6857991"/>
              <a:gd name="connsiteX825" fmla="*/ 10092567 w 12191984"/>
              <a:gd name="connsiteY825" fmla="*/ 6141829 h 6857991"/>
              <a:gd name="connsiteX826" fmla="*/ 10086941 w 12191984"/>
              <a:gd name="connsiteY826" fmla="*/ 6129627 h 6857991"/>
              <a:gd name="connsiteX827" fmla="*/ 10076626 w 12191984"/>
              <a:gd name="connsiteY827" fmla="*/ 6121179 h 6857991"/>
              <a:gd name="connsiteX828" fmla="*/ 10060686 w 12191984"/>
              <a:gd name="connsiteY828" fmla="*/ 6118363 h 6857991"/>
              <a:gd name="connsiteX829" fmla="*/ 9672493 w 12191984"/>
              <a:gd name="connsiteY829" fmla="*/ 6118363 h 6857991"/>
              <a:gd name="connsiteX830" fmla="*/ 9656553 w 12191984"/>
              <a:gd name="connsiteY830" fmla="*/ 6122118 h 6857991"/>
              <a:gd name="connsiteX831" fmla="*/ 9640613 w 12191984"/>
              <a:gd name="connsiteY831" fmla="*/ 6135259 h 6857991"/>
              <a:gd name="connsiteX832" fmla="*/ 9640613 w 12191984"/>
              <a:gd name="connsiteY832" fmla="*/ 6123056 h 6857991"/>
              <a:gd name="connsiteX833" fmla="*/ 9640613 w 12191984"/>
              <a:gd name="connsiteY833" fmla="*/ 6121179 h 6857991"/>
              <a:gd name="connsiteX834" fmla="*/ 9639675 w 12191984"/>
              <a:gd name="connsiteY834" fmla="*/ 6120240 h 6857991"/>
              <a:gd name="connsiteX835" fmla="*/ 9636862 w 12191984"/>
              <a:gd name="connsiteY835" fmla="*/ 6119302 h 6857991"/>
              <a:gd name="connsiteX836" fmla="*/ 9633111 w 12191984"/>
              <a:gd name="connsiteY836" fmla="*/ 6119302 h 6857991"/>
              <a:gd name="connsiteX837" fmla="*/ 9629361 w 12191984"/>
              <a:gd name="connsiteY837" fmla="*/ 6119302 h 6857991"/>
              <a:gd name="connsiteX838" fmla="*/ 9626548 w 12191984"/>
              <a:gd name="connsiteY838" fmla="*/ 6120240 h 6857991"/>
              <a:gd name="connsiteX839" fmla="*/ 9625610 w 12191984"/>
              <a:gd name="connsiteY839" fmla="*/ 6121179 h 6857991"/>
              <a:gd name="connsiteX840" fmla="*/ 9625610 w 12191984"/>
              <a:gd name="connsiteY840" fmla="*/ 6123056 h 6857991"/>
              <a:gd name="connsiteX841" fmla="*/ 9625610 w 12191984"/>
              <a:gd name="connsiteY841" fmla="*/ 6219737 h 6857991"/>
              <a:gd name="connsiteX842" fmla="*/ 9625610 w 12191984"/>
              <a:gd name="connsiteY842" fmla="*/ 6221614 h 6857991"/>
              <a:gd name="connsiteX843" fmla="*/ 9626548 w 12191984"/>
              <a:gd name="connsiteY843" fmla="*/ 6222553 h 6857991"/>
              <a:gd name="connsiteX844" fmla="*/ 9629361 w 12191984"/>
              <a:gd name="connsiteY844" fmla="*/ 6223491 h 6857991"/>
              <a:gd name="connsiteX845" fmla="*/ 9633111 w 12191984"/>
              <a:gd name="connsiteY845" fmla="*/ 6223491 h 6857991"/>
              <a:gd name="connsiteX846" fmla="*/ 9637800 w 12191984"/>
              <a:gd name="connsiteY846" fmla="*/ 6223491 h 6857991"/>
              <a:gd name="connsiteX847" fmla="*/ 9640613 w 12191984"/>
              <a:gd name="connsiteY847" fmla="*/ 6222553 h 6857991"/>
              <a:gd name="connsiteX848" fmla="*/ 9641550 w 12191984"/>
              <a:gd name="connsiteY848" fmla="*/ 6221614 h 6857991"/>
              <a:gd name="connsiteX849" fmla="*/ 9641550 w 12191984"/>
              <a:gd name="connsiteY849" fmla="*/ 6219737 h 6857991"/>
              <a:gd name="connsiteX850" fmla="*/ 9641550 w 12191984"/>
              <a:gd name="connsiteY850" fmla="*/ 6153093 h 6857991"/>
              <a:gd name="connsiteX851" fmla="*/ 9655615 w 12191984"/>
              <a:gd name="connsiteY851" fmla="*/ 6139013 h 6857991"/>
              <a:gd name="connsiteX852" fmla="*/ 9668743 w 12191984"/>
              <a:gd name="connsiteY852" fmla="*/ 6134320 h 6857991"/>
              <a:gd name="connsiteX853" fmla="*/ 9678119 w 12191984"/>
              <a:gd name="connsiteY853" fmla="*/ 6136197 h 6857991"/>
              <a:gd name="connsiteX854" fmla="*/ 9684683 w 12191984"/>
              <a:gd name="connsiteY854" fmla="*/ 6141829 h 6857991"/>
              <a:gd name="connsiteX855" fmla="*/ 9688434 w 12191984"/>
              <a:gd name="connsiteY855" fmla="*/ 6150277 h 6857991"/>
              <a:gd name="connsiteX856" fmla="*/ 9689371 w 12191984"/>
              <a:gd name="connsiteY856" fmla="*/ 6163418 h 6857991"/>
              <a:gd name="connsiteX857" fmla="*/ 9689371 w 12191984"/>
              <a:gd name="connsiteY857" fmla="*/ 6218798 h 6857991"/>
              <a:gd name="connsiteX858" fmla="*/ 9689371 w 12191984"/>
              <a:gd name="connsiteY858" fmla="*/ 6220675 h 6857991"/>
              <a:gd name="connsiteX859" fmla="*/ 9690309 w 12191984"/>
              <a:gd name="connsiteY859" fmla="*/ 6221614 h 6857991"/>
              <a:gd name="connsiteX860" fmla="*/ 9693122 w 12191984"/>
              <a:gd name="connsiteY860" fmla="*/ 6222553 h 6857991"/>
              <a:gd name="connsiteX861" fmla="*/ 9697810 w 12191984"/>
              <a:gd name="connsiteY861" fmla="*/ 6222553 h 6857991"/>
              <a:gd name="connsiteX862" fmla="*/ 9702499 w 12191984"/>
              <a:gd name="connsiteY862" fmla="*/ 6222553 h 6857991"/>
              <a:gd name="connsiteX863" fmla="*/ 9705312 w 12191984"/>
              <a:gd name="connsiteY863" fmla="*/ 6221614 h 6857991"/>
              <a:gd name="connsiteX864" fmla="*/ 9706249 w 12191984"/>
              <a:gd name="connsiteY864" fmla="*/ 6220675 h 6857991"/>
              <a:gd name="connsiteX865" fmla="*/ 9706249 w 12191984"/>
              <a:gd name="connsiteY865" fmla="*/ 6218798 h 6857991"/>
              <a:gd name="connsiteX866" fmla="*/ 9706249 w 12191984"/>
              <a:gd name="connsiteY866" fmla="*/ 6158725 h 6857991"/>
              <a:gd name="connsiteX867" fmla="*/ 9704374 w 12191984"/>
              <a:gd name="connsiteY867" fmla="*/ 6141829 h 6857991"/>
              <a:gd name="connsiteX868" fmla="*/ 9698748 w 12191984"/>
              <a:gd name="connsiteY868" fmla="*/ 6129627 h 6857991"/>
              <a:gd name="connsiteX869" fmla="*/ 9688434 w 12191984"/>
              <a:gd name="connsiteY869" fmla="*/ 6121179 h 6857991"/>
              <a:gd name="connsiteX870" fmla="*/ 9672493 w 12191984"/>
              <a:gd name="connsiteY870" fmla="*/ 6118363 h 6857991"/>
              <a:gd name="connsiteX871" fmla="*/ 8895168 w 12191984"/>
              <a:gd name="connsiteY871" fmla="*/ 6118363 h 6857991"/>
              <a:gd name="connsiteX872" fmla="*/ 8879228 w 12191984"/>
              <a:gd name="connsiteY872" fmla="*/ 6122118 h 6857991"/>
              <a:gd name="connsiteX873" fmla="*/ 8863288 w 12191984"/>
              <a:gd name="connsiteY873" fmla="*/ 6135259 h 6857991"/>
              <a:gd name="connsiteX874" fmla="*/ 8863288 w 12191984"/>
              <a:gd name="connsiteY874" fmla="*/ 6123056 h 6857991"/>
              <a:gd name="connsiteX875" fmla="*/ 8863288 w 12191984"/>
              <a:gd name="connsiteY875" fmla="*/ 6121179 h 6857991"/>
              <a:gd name="connsiteX876" fmla="*/ 8862350 w 12191984"/>
              <a:gd name="connsiteY876" fmla="*/ 6120240 h 6857991"/>
              <a:gd name="connsiteX877" fmla="*/ 8859537 w 12191984"/>
              <a:gd name="connsiteY877" fmla="*/ 6119302 h 6857991"/>
              <a:gd name="connsiteX878" fmla="*/ 8855786 w 12191984"/>
              <a:gd name="connsiteY878" fmla="*/ 6119302 h 6857991"/>
              <a:gd name="connsiteX879" fmla="*/ 8852036 w 12191984"/>
              <a:gd name="connsiteY879" fmla="*/ 6119302 h 6857991"/>
              <a:gd name="connsiteX880" fmla="*/ 8849223 w 12191984"/>
              <a:gd name="connsiteY880" fmla="*/ 6120240 h 6857991"/>
              <a:gd name="connsiteX881" fmla="*/ 8848285 w 12191984"/>
              <a:gd name="connsiteY881" fmla="*/ 6121179 h 6857991"/>
              <a:gd name="connsiteX882" fmla="*/ 8848285 w 12191984"/>
              <a:gd name="connsiteY882" fmla="*/ 6123056 h 6857991"/>
              <a:gd name="connsiteX883" fmla="*/ 8848285 w 12191984"/>
              <a:gd name="connsiteY883" fmla="*/ 6219737 h 6857991"/>
              <a:gd name="connsiteX884" fmla="*/ 8848285 w 12191984"/>
              <a:gd name="connsiteY884" fmla="*/ 6221614 h 6857991"/>
              <a:gd name="connsiteX885" fmla="*/ 8849223 w 12191984"/>
              <a:gd name="connsiteY885" fmla="*/ 6222553 h 6857991"/>
              <a:gd name="connsiteX886" fmla="*/ 8852036 w 12191984"/>
              <a:gd name="connsiteY886" fmla="*/ 6223491 h 6857991"/>
              <a:gd name="connsiteX887" fmla="*/ 8855786 w 12191984"/>
              <a:gd name="connsiteY887" fmla="*/ 6223491 h 6857991"/>
              <a:gd name="connsiteX888" fmla="*/ 8860475 w 12191984"/>
              <a:gd name="connsiteY888" fmla="*/ 6223491 h 6857991"/>
              <a:gd name="connsiteX889" fmla="*/ 8863288 w 12191984"/>
              <a:gd name="connsiteY889" fmla="*/ 6222553 h 6857991"/>
              <a:gd name="connsiteX890" fmla="*/ 8864225 w 12191984"/>
              <a:gd name="connsiteY890" fmla="*/ 6221614 h 6857991"/>
              <a:gd name="connsiteX891" fmla="*/ 8864225 w 12191984"/>
              <a:gd name="connsiteY891" fmla="*/ 6219737 h 6857991"/>
              <a:gd name="connsiteX892" fmla="*/ 8864225 w 12191984"/>
              <a:gd name="connsiteY892" fmla="*/ 6153093 h 6857991"/>
              <a:gd name="connsiteX893" fmla="*/ 8878290 w 12191984"/>
              <a:gd name="connsiteY893" fmla="*/ 6139013 h 6857991"/>
              <a:gd name="connsiteX894" fmla="*/ 8891418 w 12191984"/>
              <a:gd name="connsiteY894" fmla="*/ 6134320 h 6857991"/>
              <a:gd name="connsiteX895" fmla="*/ 8900794 w 12191984"/>
              <a:gd name="connsiteY895" fmla="*/ 6136197 h 6857991"/>
              <a:gd name="connsiteX896" fmla="*/ 8907358 w 12191984"/>
              <a:gd name="connsiteY896" fmla="*/ 6141829 h 6857991"/>
              <a:gd name="connsiteX897" fmla="*/ 8911109 w 12191984"/>
              <a:gd name="connsiteY897" fmla="*/ 6150277 h 6857991"/>
              <a:gd name="connsiteX898" fmla="*/ 8912046 w 12191984"/>
              <a:gd name="connsiteY898" fmla="*/ 6163418 h 6857991"/>
              <a:gd name="connsiteX899" fmla="*/ 8912046 w 12191984"/>
              <a:gd name="connsiteY899" fmla="*/ 6218798 h 6857991"/>
              <a:gd name="connsiteX900" fmla="*/ 8912046 w 12191984"/>
              <a:gd name="connsiteY900" fmla="*/ 6220675 h 6857991"/>
              <a:gd name="connsiteX901" fmla="*/ 8912984 w 12191984"/>
              <a:gd name="connsiteY901" fmla="*/ 6221614 h 6857991"/>
              <a:gd name="connsiteX902" fmla="*/ 8915797 w 12191984"/>
              <a:gd name="connsiteY902" fmla="*/ 6222553 h 6857991"/>
              <a:gd name="connsiteX903" fmla="*/ 8920485 w 12191984"/>
              <a:gd name="connsiteY903" fmla="*/ 6222553 h 6857991"/>
              <a:gd name="connsiteX904" fmla="*/ 8924236 w 12191984"/>
              <a:gd name="connsiteY904" fmla="*/ 6222553 h 6857991"/>
              <a:gd name="connsiteX905" fmla="*/ 8927049 w 12191984"/>
              <a:gd name="connsiteY905" fmla="*/ 6221614 h 6857991"/>
              <a:gd name="connsiteX906" fmla="*/ 8927987 w 12191984"/>
              <a:gd name="connsiteY906" fmla="*/ 6220675 h 6857991"/>
              <a:gd name="connsiteX907" fmla="*/ 8927987 w 12191984"/>
              <a:gd name="connsiteY907" fmla="*/ 6218798 h 6857991"/>
              <a:gd name="connsiteX908" fmla="*/ 8928924 w 12191984"/>
              <a:gd name="connsiteY908" fmla="*/ 6218798 h 6857991"/>
              <a:gd name="connsiteX909" fmla="*/ 8928924 w 12191984"/>
              <a:gd name="connsiteY909" fmla="*/ 6158725 h 6857991"/>
              <a:gd name="connsiteX910" fmla="*/ 8927049 w 12191984"/>
              <a:gd name="connsiteY910" fmla="*/ 6141829 h 6857991"/>
              <a:gd name="connsiteX911" fmla="*/ 8921423 w 12191984"/>
              <a:gd name="connsiteY911" fmla="*/ 6129627 h 6857991"/>
              <a:gd name="connsiteX912" fmla="*/ 8911109 w 12191984"/>
              <a:gd name="connsiteY912" fmla="*/ 6121179 h 6857991"/>
              <a:gd name="connsiteX913" fmla="*/ 8895168 w 12191984"/>
              <a:gd name="connsiteY913" fmla="*/ 6118363 h 6857991"/>
              <a:gd name="connsiteX914" fmla="*/ 8625121 w 12191984"/>
              <a:gd name="connsiteY914" fmla="*/ 6118363 h 6857991"/>
              <a:gd name="connsiteX915" fmla="*/ 8610118 w 12191984"/>
              <a:gd name="connsiteY915" fmla="*/ 6122118 h 6857991"/>
              <a:gd name="connsiteX916" fmla="*/ 8594177 w 12191984"/>
              <a:gd name="connsiteY916" fmla="*/ 6135259 h 6857991"/>
              <a:gd name="connsiteX917" fmla="*/ 8594177 w 12191984"/>
              <a:gd name="connsiteY917" fmla="*/ 6123056 h 6857991"/>
              <a:gd name="connsiteX918" fmla="*/ 8594177 w 12191984"/>
              <a:gd name="connsiteY918" fmla="*/ 6121179 h 6857991"/>
              <a:gd name="connsiteX919" fmla="*/ 8593240 w 12191984"/>
              <a:gd name="connsiteY919" fmla="*/ 6120240 h 6857991"/>
              <a:gd name="connsiteX920" fmla="*/ 8590427 w 12191984"/>
              <a:gd name="connsiteY920" fmla="*/ 6119302 h 6857991"/>
              <a:gd name="connsiteX921" fmla="*/ 8586676 w 12191984"/>
              <a:gd name="connsiteY921" fmla="*/ 6119302 h 6857991"/>
              <a:gd name="connsiteX922" fmla="*/ 8582926 w 12191984"/>
              <a:gd name="connsiteY922" fmla="*/ 6119302 h 6857991"/>
              <a:gd name="connsiteX923" fmla="*/ 8580112 w 12191984"/>
              <a:gd name="connsiteY923" fmla="*/ 6120240 h 6857991"/>
              <a:gd name="connsiteX924" fmla="*/ 8579175 w 12191984"/>
              <a:gd name="connsiteY924" fmla="*/ 6121179 h 6857991"/>
              <a:gd name="connsiteX925" fmla="*/ 8579175 w 12191984"/>
              <a:gd name="connsiteY925" fmla="*/ 6123056 h 6857991"/>
              <a:gd name="connsiteX926" fmla="*/ 8579175 w 12191984"/>
              <a:gd name="connsiteY926" fmla="*/ 6220675 h 6857991"/>
              <a:gd name="connsiteX927" fmla="*/ 8579175 w 12191984"/>
              <a:gd name="connsiteY927" fmla="*/ 6222553 h 6857991"/>
              <a:gd name="connsiteX928" fmla="*/ 8580112 w 12191984"/>
              <a:gd name="connsiteY928" fmla="*/ 6223491 h 6857991"/>
              <a:gd name="connsiteX929" fmla="*/ 8582926 w 12191984"/>
              <a:gd name="connsiteY929" fmla="*/ 6224430 h 6857991"/>
              <a:gd name="connsiteX930" fmla="*/ 8586676 w 12191984"/>
              <a:gd name="connsiteY930" fmla="*/ 6224430 h 6857991"/>
              <a:gd name="connsiteX931" fmla="*/ 8591365 w 12191984"/>
              <a:gd name="connsiteY931" fmla="*/ 6224430 h 6857991"/>
              <a:gd name="connsiteX932" fmla="*/ 8594177 w 12191984"/>
              <a:gd name="connsiteY932" fmla="*/ 6223491 h 6857991"/>
              <a:gd name="connsiteX933" fmla="*/ 8595115 w 12191984"/>
              <a:gd name="connsiteY933" fmla="*/ 6222553 h 6857991"/>
              <a:gd name="connsiteX934" fmla="*/ 8595115 w 12191984"/>
              <a:gd name="connsiteY934" fmla="*/ 6220675 h 6857991"/>
              <a:gd name="connsiteX935" fmla="*/ 8595115 w 12191984"/>
              <a:gd name="connsiteY935" fmla="*/ 6154032 h 6857991"/>
              <a:gd name="connsiteX936" fmla="*/ 8608242 w 12191984"/>
              <a:gd name="connsiteY936" fmla="*/ 6139952 h 6857991"/>
              <a:gd name="connsiteX937" fmla="*/ 8620432 w 12191984"/>
              <a:gd name="connsiteY937" fmla="*/ 6135259 h 6857991"/>
              <a:gd name="connsiteX938" fmla="*/ 8628871 w 12191984"/>
              <a:gd name="connsiteY938" fmla="*/ 6137136 h 6857991"/>
              <a:gd name="connsiteX939" fmla="*/ 8634497 w 12191984"/>
              <a:gd name="connsiteY939" fmla="*/ 6142768 h 6857991"/>
              <a:gd name="connsiteX940" fmla="*/ 8638248 w 12191984"/>
              <a:gd name="connsiteY940" fmla="*/ 6151216 h 6857991"/>
              <a:gd name="connsiteX941" fmla="*/ 8639186 w 12191984"/>
              <a:gd name="connsiteY941" fmla="*/ 6162479 h 6857991"/>
              <a:gd name="connsiteX942" fmla="*/ 8639186 w 12191984"/>
              <a:gd name="connsiteY942" fmla="*/ 6219737 h 6857991"/>
              <a:gd name="connsiteX943" fmla="*/ 8639186 w 12191984"/>
              <a:gd name="connsiteY943" fmla="*/ 6221614 h 6857991"/>
              <a:gd name="connsiteX944" fmla="*/ 8640123 w 12191984"/>
              <a:gd name="connsiteY944" fmla="*/ 6222553 h 6857991"/>
              <a:gd name="connsiteX945" fmla="*/ 8642936 w 12191984"/>
              <a:gd name="connsiteY945" fmla="*/ 6223491 h 6857991"/>
              <a:gd name="connsiteX946" fmla="*/ 8646687 w 12191984"/>
              <a:gd name="connsiteY946" fmla="*/ 6223491 h 6857991"/>
              <a:gd name="connsiteX947" fmla="*/ 8650437 w 12191984"/>
              <a:gd name="connsiteY947" fmla="*/ 6223491 h 6857991"/>
              <a:gd name="connsiteX948" fmla="*/ 8653250 w 12191984"/>
              <a:gd name="connsiteY948" fmla="*/ 6222553 h 6857991"/>
              <a:gd name="connsiteX949" fmla="*/ 8655126 w 12191984"/>
              <a:gd name="connsiteY949" fmla="*/ 6221614 h 6857991"/>
              <a:gd name="connsiteX950" fmla="*/ 8655126 w 12191984"/>
              <a:gd name="connsiteY950" fmla="*/ 6219737 h 6857991"/>
              <a:gd name="connsiteX951" fmla="*/ 8655126 w 12191984"/>
              <a:gd name="connsiteY951" fmla="*/ 6153093 h 6857991"/>
              <a:gd name="connsiteX952" fmla="*/ 8668253 w 12191984"/>
              <a:gd name="connsiteY952" fmla="*/ 6139013 h 6857991"/>
              <a:gd name="connsiteX953" fmla="*/ 8680443 w 12191984"/>
              <a:gd name="connsiteY953" fmla="*/ 6134320 h 6857991"/>
              <a:gd name="connsiteX954" fmla="*/ 8688882 w 12191984"/>
              <a:gd name="connsiteY954" fmla="*/ 6136197 h 6857991"/>
              <a:gd name="connsiteX955" fmla="*/ 8694508 w 12191984"/>
              <a:gd name="connsiteY955" fmla="*/ 6141829 h 6857991"/>
              <a:gd name="connsiteX956" fmla="*/ 8698258 w 12191984"/>
              <a:gd name="connsiteY956" fmla="*/ 6150277 h 6857991"/>
              <a:gd name="connsiteX957" fmla="*/ 8699196 w 12191984"/>
              <a:gd name="connsiteY957" fmla="*/ 6161541 h 6857991"/>
              <a:gd name="connsiteX958" fmla="*/ 8699196 w 12191984"/>
              <a:gd name="connsiteY958" fmla="*/ 6218798 h 6857991"/>
              <a:gd name="connsiteX959" fmla="*/ 8699196 w 12191984"/>
              <a:gd name="connsiteY959" fmla="*/ 6220675 h 6857991"/>
              <a:gd name="connsiteX960" fmla="*/ 8701071 w 12191984"/>
              <a:gd name="connsiteY960" fmla="*/ 6221614 h 6857991"/>
              <a:gd name="connsiteX961" fmla="*/ 8703884 w 12191984"/>
              <a:gd name="connsiteY961" fmla="*/ 6222553 h 6857991"/>
              <a:gd name="connsiteX962" fmla="*/ 8708573 w 12191984"/>
              <a:gd name="connsiteY962" fmla="*/ 6222553 h 6857991"/>
              <a:gd name="connsiteX963" fmla="*/ 8712323 w 12191984"/>
              <a:gd name="connsiteY963" fmla="*/ 6222553 h 6857991"/>
              <a:gd name="connsiteX964" fmla="*/ 8715136 w 12191984"/>
              <a:gd name="connsiteY964" fmla="*/ 6221614 h 6857991"/>
              <a:gd name="connsiteX965" fmla="*/ 8716074 w 12191984"/>
              <a:gd name="connsiteY965" fmla="*/ 6220675 h 6857991"/>
              <a:gd name="connsiteX966" fmla="*/ 8716074 w 12191984"/>
              <a:gd name="connsiteY966" fmla="*/ 6218798 h 6857991"/>
              <a:gd name="connsiteX967" fmla="*/ 8719825 w 12191984"/>
              <a:gd name="connsiteY967" fmla="*/ 6218798 h 6857991"/>
              <a:gd name="connsiteX968" fmla="*/ 8719825 w 12191984"/>
              <a:gd name="connsiteY968" fmla="*/ 6156848 h 6857991"/>
              <a:gd name="connsiteX969" fmla="*/ 8717949 w 12191984"/>
              <a:gd name="connsiteY969" fmla="*/ 6141829 h 6857991"/>
              <a:gd name="connsiteX970" fmla="*/ 8712323 w 12191984"/>
              <a:gd name="connsiteY970" fmla="*/ 6129627 h 6857991"/>
              <a:gd name="connsiteX971" fmla="*/ 8702009 w 12191984"/>
              <a:gd name="connsiteY971" fmla="*/ 6121179 h 6857991"/>
              <a:gd name="connsiteX972" fmla="*/ 8687007 w 12191984"/>
              <a:gd name="connsiteY972" fmla="*/ 6118363 h 6857991"/>
              <a:gd name="connsiteX973" fmla="*/ 8679505 w 12191984"/>
              <a:gd name="connsiteY973" fmla="*/ 6119302 h 6857991"/>
              <a:gd name="connsiteX974" fmla="*/ 8672004 w 12191984"/>
              <a:gd name="connsiteY974" fmla="*/ 6122118 h 6857991"/>
              <a:gd name="connsiteX975" fmla="*/ 8663565 w 12191984"/>
              <a:gd name="connsiteY975" fmla="*/ 6127749 h 6857991"/>
              <a:gd name="connsiteX976" fmla="*/ 8654188 w 12191984"/>
              <a:gd name="connsiteY976" fmla="*/ 6136197 h 6857991"/>
              <a:gd name="connsiteX977" fmla="*/ 8650437 w 12191984"/>
              <a:gd name="connsiteY977" fmla="*/ 6128688 h 6857991"/>
              <a:gd name="connsiteX978" fmla="*/ 8643874 w 12191984"/>
              <a:gd name="connsiteY978" fmla="*/ 6123056 h 6857991"/>
              <a:gd name="connsiteX979" fmla="*/ 8635435 w 12191984"/>
              <a:gd name="connsiteY979" fmla="*/ 6119302 h 6857991"/>
              <a:gd name="connsiteX980" fmla="*/ 8625121 w 12191984"/>
              <a:gd name="connsiteY980" fmla="*/ 6118363 h 6857991"/>
              <a:gd name="connsiteX981" fmla="*/ 8391643 w 12191984"/>
              <a:gd name="connsiteY981" fmla="*/ 6118363 h 6857991"/>
              <a:gd name="connsiteX982" fmla="*/ 8386017 w 12191984"/>
              <a:gd name="connsiteY982" fmla="*/ 6119302 h 6857991"/>
              <a:gd name="connsiteX983" fmla="*/ 8380391 w 12191984"/>
              <a:gd name="connsiteY983" fmla="*/ 6122118 h 6857991"/>
              <a:gd name="connsiteX984" fmla="*/ 8373827 w 12191984"/>
              <a:gd name="connsiteY984" fmla="*/ 6127749 h 6857991"/>
              <a:gd name="connsiteX985" fmla="*/ 8366326 w 12191984"/>
              <a:gd name="connsiteY985" fmla="*/ 6137136 h 6857991"/>
              <a:gd name="connsiteX986" fmla="*/ 8366326 w 12191984"/>
              <a:gd name="connsiteY986" fmla="*/ 6123056 h 6857991"/>
              <a:gd name="connsiteX987" fmla="*/ 8366326 w 12191984"/>
              <a:gd name="connsiteY987" fmla="*/ 6121179 h 6857991"/>
              <a:gd name="connsiteX988" fmla="*/ 8365388 w 12191984"/>
              <a:gd name="connsiteY988" fmla="*/ 6120240 h 6857991"/>
              <a:gd name="connsiteX989" fmla="*/ 8362575 w 12191984"/>
              <a:gd name="connsiteY989" fmla="*/ 6119302 h 6857991"/>
              <a:gd name="connsiteX990" fmla="*/ 8358824 w 12191984"/>
              <a:gd name="connsiteY990" fmla="*/ 6119302 h 6857991"/>
              <a:gd name="connsiteX991" fmla="*/ 8355074 w 12191984"/>
              <a:gd name="connsiteY991" fmla="*/ 6119302 h 6857991"/>
              <a:gd name="connsiteX992" fmla="*/ 8352261 w 12191984"/>
              <a:gd name="connsiteY992" fmla="*/ 6120240 h 6857991"/>
              <a:gd name="connsiteX993" fmla="*/ 8351323 w 12191984"/>
              <a:gd name="connsiteY993" fmla="*/ 6121179 h 6857991"/>
              <a:gd name="connsiteX994" fmla="*/ 8351323 w 12191984"/>
              <a:gd name="connsiteY994" fmla="*/ 6123056 h 6857991"/>
              <a:gd name="connsiteX995" fmla="*/ 8351323 w 12191984"/>
              <a:gd name="connsiteY995" fmla="*/ 6218798 h 6857991"/>
              <a:gd name="connsiteX996" fmla="*/ 8351323 w 12191984"/>
              <a:gd name="connsiteY996" fmla="*/ 6220675 h 6857991"/>
              <a:gd name="connsiteX997" fmla="*/ 8352261 w 12191984"/>
              <a:gd name="connsiteY997" fmla="*/ 6221614 h 6857991"/>
              <a:gd name="connsiteX998" fmla="*/ 8355074 w 12191984"/>
              <a:gd name="connsiteY998" fmla="*/ 6222553 h 6857991"/>
              <a:gd name="connsiteX999" fmla="*/ 8358824 w 12191984"/>
              <a:gd name="connsiteY999" fmla="*/ 6222553 h 6857991"/>
              <a:gd name="connsiteX1000" fmla="*/ 8363513 w 12191984"/>
              <a:gd name="connsiteY1000" fmla="*/ 6222553 h 6857991"/>
              <a:gd name="connsiteX1001" fmla="*/ 8366326 w 12191984"/>
              <a:gd name="connsiteY1001" fmla="*/ 6221614 h 6857991"/>
              <a:gd name="connsiteX1002" fmla="*/ 8367263 w 12191984"/>
              <a:gd name="connsiteY1002" fmla="*/ 6220675 h 6857991"/>
              <a:gd name="connsiteX1003" fmla="*/ 8367263 w 12191984"/>
              <a:gd name="connsiteY1003" fmla="*/ 6218798 h 6857991"/>
              <a:gd name="connsiteX1004" fmla="*/ 8367263 w 12191984"/>
              <a:gd name="connsiteY1004" fmla="*/ 6155909 h 6857991"/>
              <a:gd name="connsiteX1005" fmla="*/ 8373827 w 12191984"/>
              <a:gd name="connsiteY1005" fmla="*/ 6146522 h 6857991"/>
              <a:gd name="connsiteX1006" fmla="*/ 8379453 w 12191984"/>
              <a:gd name="connsiteY1006" fmla="*/ 6139952 h 6857991"/>
              <a:gd name="connsiteX1007" fmla="*/ 8385079 w 12191984"/>
              <a:gd name="connsiteY1007" fmla="*/ 6136197 h 6857991"/>
              <a:gd name="connsiteX1008" fmla="*/ 8390705 w 12191984"/>
              <a:gd name="connsiteY1008" fmla="*/ 6135259 h 6857991"/>
              <a:gd name="connsiteX1009" fmla="*/ 8394456 w 12191984"/>
              <a:gd name="connsiteY1009" fmla="*/ 6135259 h 6857991"/>
              <a:gd name="connsiteX1010" fmla="*/ 8398206 w 12191984"/>
              <a:gd name="connsiteY1010" fmla="*/ 6136197 h 6857991"/>
              <a:gd name="connsiteX1011" fmla="*/ 8401019 w 12191984"/>
              <a:gd name="connsiteY1011" fmla="*/ 6137136 h 6857991"/>
              <a:gd name="connsiteX1012" fmla="*/ 8402895 w 12191984"/>
              <a:gd name="connsiteY1012" fmla="*/ 6138075 h 6857991"/>
              <a:gd name="connsiteX1013" fmla="*/ 8403832 w 12191984"/>
              <a:gd name="connsiteY1013" fmla="*/ 6137136 h 6857991"/>
              <a:gd name="connsiteX1014" fmla="*/ 8404770 w 12191984"/>
              <a:gd name="connsiteY1014" fmla="*/ 6136197 h 6857991"/>
              <a:gd name="connsiteX1015" fmla="*/ 8404770 w 12191984"/>
              <a:gd name="connsiteY1015" fmla="*/ 6133381 h 6857991"/>
              <a:gd name="connsiteX1016" fmla="*/ 8404770 w 12191984"/>
              <a:gd name="connsiteY1016" fmla="*/ 6129627 h 6857991"/>
              <a:gd name="connsiteX1017" fmla="*/ 8404770 w 12191984"/>
              <a:gd name="connsiteY1017" fmla="*/ 6124934 h 6857991"/>
              <a:gd name="connsiteX1018" fmla="*/ 8404770 w 12191984"/>
              <a:gd name="connsiteY1018" fmla="*/ 6123056 h 6857991"/>
              <a:gd name="connsiteX1019" fmla="*/ 8404770 w 12191984"/>
              <a:gd name="connsiteY1019" fmla="*/ 6122118 h 6857991"/>
              <a:gd name="connsiteX1020" fmla="*/ 8403832 w 12191984"/>
              <a:gd name="connsiteY1020" fmla="*/ 6121179 h 6857991"/>
              <a:gd name="connsiteX1021" fmla="*/ 8401957 w 12191984"/>
              <a:gd name="connsiteY1021" fmla="*/ 6120240 h 6857991"/>
              <a:gd name="connsiteX1022" fmla="*/ 8398206 w 12191984"/>
              <a:gd name="connsiteY1022" fmla="*/ 6119302 h 6857991"/>
              <a:gd name="connsiteX1023" fmla="*/ 8394456 w 12191984"/>
              <a:gd name="connsiteY1023" fmla="*/ 6118363 h 6857991"/>
              <a:gd name="connsiteX1024" fmla="*/ 8391643 w 12191984"/>
              <a:gd name="connsiteY1024" fmla="*/ 6118363 h 6857991"/>
              <a:gd name="connsiteX1025" fmla="*/ 8176917 w 12191984"/>
              <a:gd name="connsiteY1025" fmla="*/ 6118363 h 6857991"/>
              <a:gd name="connsiteX1026" fmla="*/ 8160977 w 12191984"/>
              <a:gd name="connsiteY1026" fmla="*/ 6122118 h 6857991"/>
              <a:gd name="connsiteX1027" fmla="*/ 8145037 w 12191984"/>
              <a:gd name="connsiteY1027" fmla="*/ 6135259 h 6857991"/>
              <a:gd name="connsiteX1028" fmla="*/ 8145037 w 12191984"/>
              <a:gd name="connsiteY1028" fmla="*/ 6123056 h 6857991"/>
              <a:gd name="connsiteX1029" fmla="*/ 8145037 w 12191984"/>
              <a:gd name="connsiteY1029" fmla="*/ 6121179 h 6857991"/>
              <a:gd name="connsiteX1030" fmla="*/ 8144099 w 12191984"/>
              <a:gd name="connsiteY1030" fmla="*/ 6120240 h 6857991"/>
              <a:gd name="connsiteX1031" fmla="*/ 8141286 w 12191984"/>
              <a:gd name="connsiteY1031" fmla="*/ 6119302 h 6857991"/>
              <a:gd name="connsiteX1032" fmla="*/ 8137535 w 12191984"/>
              <a:gd name="connsiteY1032" fmla="*/ 6119302 h 6857991"/>
              <a:gd name="connsiteX1033" fmla="*/ 8133785 w 12191984"/>
              <a:gd name="connsiteY1033" fmla="*/ 6119302 h 6857991"/>
              <a:gd name="connsiteX1034" fmla="*/ 8130972 w 12191984"/>
              <a:gd name="connsiteY1034" fmla="*/ 6120240 h 6857991"/>
              <a:gd name="connsiteX1035" fmla="*/ 8130034 w 12191984"/>
              <a:gd name="connsiteY1035" fmla="*/ 6121179 h 6857991"/>
              <a:gd name="connsiteX1036" fmla="*/ 8130034 w 12191984"/>
              <a:gd name="connsiteY1036" fmla="*/ 6123056 h 6857991"/>
              <a:gd name="connsiteX1037" fmla="*/ 8130034 w 12191984"/>
              <a:gd name="connsiteY1037" fmla="*/ 6219737 h 6857991"/>
              <a:gd name="connsiteX1038" fmla="*/ 8130034 w 12191984"/>
              <a:gd name="connsiteY1038" fmla="*/ 6221614 h 6857991"/>
              <a:gd name="connsiteX1039" fmla="*/ 8130972 w 12191984"/>
              <a:gd name="connsiteY1039" fmla="*/ 6222553 h 6857991"/>
              <a:gd name="connsiteX1040" fmla="*/ 8133785 w 12191984"/>
              <a:gd name="connsiteY1040" fmla="*/ 6223491 h 6857991"/>
              <a:gd name="connsiteX1041" fmla="*/ 8137535 w 12191984"/>
              <a:gd name="connsiteY1041" fmla="*/ 6223491 h 6857991"/>
              <a:gd name="connsiteX1042" fmla="*/ 8142224 w 12191984"/>
              <a:gd name="connsiteY1042" fmla="*/ 6223491 h 6857991"/>
              <a:gd name="connsiteX1043" fmla="*/ 8145037 w 12191984"/>
              <a:gd name="connsiteY1043" fmla="*/ 6222553 h 6857991"/>
              <a:gd name="connsiteX1044" fmla="*/ 8145974 w 12191984"/>
              <a:gd name="connsiteY1044" fmla="*/ 6221614 h 6857991"/>
              <a:gd name="connsiteX1045" fmla="*/ 8145974 w 12191984"/>
              <a:gd name="connsiteY1045" fmla="*/ 6219737 h 6857991"/>
              <a:gd name="connsiteX1046" fmla="*/ 8145974 w 12191984"/>
              <a:gd name="connsiteY1046" fmla="*/ 6153093 h 6857991"/>
              <a:gd name="connsiteX1047" fmla="*/ 8160039 w 12191984"/>
              <a:gd name="connsiteY1047" fmla="*/ 6139013 h 6857991"/>
              <a:gd name="connsiteX1048" fmla="*/ 8173167 w 12191984"/>
              <a:gd name="connsiteY1048" fmla="*/ 6134320 h 6857991"/>
              <a:gd name="connsiteX1049" fmla="*/ 8182543 w 12191984"/>
              <a:gd name="connsiteY1049" fmla="*/ 6136197 h 6857991"/>
              <a:gd name="connsiteX1050" fmla="*/ 8189107 w 12191984"/>
              <a:gd name="connsiteY1050" fmla="*/ 6141829 h 6857991"/>
              <a:gd name="connsiteX1051" fmla="*/ 8192858 w 12191984"/>
              <a:gd name="connsiteY1051" fmla="*/ 6150277 h 6857991"/>
              <a:gd name="connsiteX1052" fmla="*/ 8193795 w 12191984"/>
              <a:gd name="connsiteY1052" fmla="*/ 6163418 h 6857991"/>
              <a:gd name="connsiteX1053" fmla="*/ 8193795 w 12191984"/>
              <a:gd name="connsiteY1053" fmla="*/ 6218798 h 6857991"/>
              <a:gd name="connsiteX1054" fmla="*/ 8193795 w 12191984"/>
              <a:gd name="connsiteY1054" fmla="*/ 6220675 h 6857991"/>
              <a:gd name="connsiteX1055" fmla="*/ 8194733 w 12191984"/>
              <a:gd name="connsiteY1055" fmla="*/ 6221614 h 6857991"/>
              <a:gd name="connsiteX1056" fmla="*/ 8197546 w 12191984"/>
              <a:gd name="connsiteY1056" fmla="*/ 6222553 h 6857991"/>
              <a:gd name="connsiteX1057" fmla="*/ 8202234 w 12191984"/>
              <a:gd name="connsiteY1057" fmla="*/ 6222553 h 6857991"/>
              <a:gd name="connsiteX1058" fmla="*/ 8205985 w 12191984"/>
              <a:gd name="connsiteY1058" fmla="*/ 6222553 h 6857991"/>
              <a:gd name="connsiteX1059" fmla="*/ 8208798 w 12191984"/>
              <a:gd name="connsiteY1059" fmla="*/ 6221614 h 6857991"/>
              <a:gd name="connsiteX1060" fmla="*/ 8209736 w 12191984"/>
              <a:gd name="connsiteY1060" fmla="*/ 6220675 h 6857991"/>
              <a:gd name="connsiteX1061" fmla="*/ 8209736 w 12191984"/>
              <a:gd name="connsiteY1061" fmla="*/ 6218798 h 6857991"/>
              <a:gd name="connsiteX1062" fmla="*/ 8210673 w 12191984"/>
              <a:gd name="connsiteY1062" fmla="*/ 6218798 h 6857991"/>
              <a:gd name="connsiteX1063" fmla="*/ 8210673 w 12191984"/>
              <a:gd name="connsiteY1063" fmla="*/ 6158725 h 6857991"/>
              <a:gd name="connsiteX1064" fmla="*/ 8208798 w 12191984"/>
              <a:gd name="connsiteY1064" fmla="*/ 6141829 h 6857991"/>
              <a:gd name="connsiteX1065" fmla="*/ 8203172 w 12191984"/>
              <a:gd name="connsiteY1065" fmla="*/ 6129627 h 6857991"/>
              <a:gd name="connsiteX1066" fmla="*/ 8192858 w 12191984"/>
              <a:gd name="connsiteY1066" fmla="*/ 6121179 h 6857991"/>
              <a:gd name="connsiteX1067" fmla="*/ 8176917 w 12191984"/>
              <a:gd name="connsiteY1067" fmla="*/ 6118363 h 6857991"/>
              <a:gd name="connsiteX1068" fmla="*/ 10754559 w 12191984"/>
              <a:gd name="connsiteY1068" fmla="*/ 6117425 h 6857991"/>
              <a:gd name="connsiteX1069" fmla="*/ 10736743 w 12191984"/>
              <a:gd name="connsiteY1069" fmla="*/ 6120241 h 6857991"/>
              <a:gd name="connsiteX1070" fmla="*/ 10722678 w 12191984"/>
              <a:gd name="connsiteY1070" fmla="*/ 6129627 h 6857991"/>
              <a:gd name="connsiteX1071" fmla="*/ 10713302 w 12191984"/>
              <a:gd name="connsiteY1071" fmla="*/ 6146523 h 6857991"/>
              <a:gd name="connsiteX1072" fmla="*/ 10709551 w 12191984"/>
              <a:gd name="connsiteY1072" fmla="*/ 6170928 h 6857991"/>
              <a:gd name="connsiteX1073" fmla="*/ 10712364 w 12191984"/>
              <a:gd name="connsiteY1073" fmla="*/ 6192517 h 6857991"/>
              <a:gd name="connsiteX1074" fmla="*/ 10720803 w 12191984"/>
              <a:gd name="connsiteY1074" fmla="*/ 6208474 h 6857991"/>
              <a:gd name="connsiteX1075" fmla="*/ 10733930 w 12191984"/>
              <a:gd name="connsiteY1075" fmla="*/ 6218799 h 6857991"/>
              <a:gd name="connsiteX1076" fmla="*/ 10751746 w 12191984"/>
              <a:gd name="connsiteY1076" fmla="*/ 6222553 h 6857991"/>
              <a:gd name="connsiteX1077" fmla="*/ 10761123 w 12191984"/>
              <a:gd name="connsiteY1077" fmla="*/ 6221615 h 6857991"/>
              <a:gd name="connsiteX1078" fmla="*/ 10769562 w 12191984"/>
              <a:gd name="connsiteY1078" fmla="*/ 6218799 h 6857991"/>
              <a:gd name="connsiteX1079" fmla="*/ 10777063 w 12191984"/>
              <a:gd name="connsiteY1079" fmla="*/ 6215044 h 6857991"/>
              <a:gd name="connsiteX1080" fmla="*/ 10781751 w 12191984"/>
              <a:gd name="connsiteY1080" fmla="*/ 6212228 h 6857991"/>
              <a:gd name="connsiteX1081" fmla="*/ 10783626 w 12191984"/>
              <a:gd name="connsiteY1081" fmla="*/ 6210351 h 6857991"/>
              <a:gd name="connsiteX1082" fmla="*/ 10784565 w 12191984"/>
              <a:gd name="connsiteY1082" fmla="*/ 6208474 h 6857991"/>
              <a:gd name="connsiteX1083" fmla="*/ 10784565 w 12191984"/>
              <a:gd name="connsiteY1083" fmla="*/ 6206596 h 6857991"/>
              <a:gd name="connsiteX1084" fmla="*/ 10784565 w 12191984"/>
              <a:gd name="connsiteY1084" fmla="*/ 6203780 h 6857991"/>
              <a:gd name="connsiteX1085" fmla="*/ 10783626 w 12191984"/>
              <a:gd name="connsiteY1085" fmla="*/ 6197210 h 6857991"/>
              <a:gd name="connsiteX1086" fmla="*/ 10782689 w 12191984"/>
              <a:gd name="connsiteY1086" fmla="*/ 6194394 h 6857991"/>
              <a:gd name="connsiteX1087" fmla="*/ 10781751 w 12191984"/>
              <a:gd name="connsiteY1087" fmla="*/ 6192517 h 6857991"/>
              <a:gd name="connsiteX1088" fmla="*/ 10780814 w 12191984"/>
              <a:gd name="connsiteY1088" fmla="*/ 6192517 h 6857991"/>
              <a:gd name="connsiteX1089" fmla="*/ 10777063 w 12191984"/>
              <a:gd name="connsiteY1089" fmla="*/ 6194394 h 6857991"/>
              <a:gd name="connsiteX1090" fmla="*/ 10771437 w 12191984"/>
              <a:gd name="connsiteY1090" fmla="*/ 6198149 h 6857991"/>
              <a:gd name="connsiteX1091" fmla="*/ 10763936 w 12191984"/>
              <a:gd name="connsiteY1091" fmla="*/ 6201903 h 6857991"/>
              <a:gd name="connsiteX1092" fmla="*/ 10753621 w 12191984"/>
              <a:gd name="connsiteY1092" fmla="*/ 6203780 h 6857991"/>
              <a:gd name="connsiteX1093" fmla="*/ 10742370 w 12191984"/>
              <a:gd name="connsiteY1093" fmla="*/ 6201903 h 6857991"/>
              <a:gd name="connsiteX1094" fmla="*/ 10733930 w 12191984"/>
              <a:gd name="connsiteY1094" fmla="*/ 6195333 h 6857991"/>
              <a:gd name="connsiteX1095" fmla="*/ 10729242 w 12191984"/>
              <a:gd name="connsiteY1095" fmla="*/ 6184069 h 6857991"/>
              <a:gd name="connsiteX1096" fmla="*/ 10727367 w 12191984"/>
              <a:gd name="connsiteY1096" fmla="*/ 6168112 h 6857991"/>
              <a:gd name="connsiteX1097" fmla="*/ 10733930 w 12191984"/>
              <a:gd name="connsiteY1097" fmla="*/ 6139953 h 6857991"/>
              <a:gd name="connsiteX1098" fmla="*/ 10753621 w 12191984"/>
              <a:gd name="connsiteY1098" fmla="*/ 6130566 h 6857991"/>
              <a:gd name="connsiteX1099" fmla="*/ 10763936 w 12191984"/>
              <a:gd name="connsiteY1099" fmla="*/ 6132443 h 6857991"/>
              <a:gd name="connsiteX1100" fmla="*/ 10771437 w 12191984"/>
              <a:gd name="connsiteY1100" fmla="*/ 6136198 h 6857991"/>
              <a:gd name="connsiteX1101" fmla="*/ 10777063 w 12191984"/>
              <a:gd name="connsiteY1101" fmla="*/ 6139953 h 6857991"/>
              <a:gd name="connsiteX1102" fmla="*/ 10780814 w 12191984"/>
              <a:gd name="connsiteY1102" fmla="*/ 6141830 h 6857991"/>
              <a:gd name="connsiteX1103" fmla="*/ 10782689 w 12191984"/>
              <a:gd name="connsiteY1103" fmla="*/ 6139953 h 6857991"/>
              <a:gd name="connsiteX1104" fmla="*/ 10783626 w 12191984"/>
              <a:gd name="connsiteY1104" fmla="*/ 6134321 h 6857991"/>
              <a:gd name="connsiteX1105" fmla="*/ 10783626 w 12191984"/>
              <a:gd name="connsiteY1105" fmla="*/ 6131505 h 6857991"/>
              <a:gd name="connsiteX1106" fmla="*/ 10783626 w 12191984"/>
              <a:gd name="connsiteY1106" fmla="*/ 6129627 h 6857991"/>
              <a:gd name="connsiteX1107" fmla="*/ 10782689 w 12191984"/>
              <a:gd name="connsiteY1107" fmla="*/ 6127750 h 6857991"/>
              <a:gd name="connsiteX1108" fmla="*/ 10780814 w 12191984"/>
              <a:gd name="connsiteY1108" fmla="*/ 6125873 h 6857991"/>
              <a:gd name="connsiteX1109" fmla="*/ 10777063 w 12191984"/>
              <a:gd name="connsiteY1109" fmla="*/ 6123057 h 6857991"/>
              <a:gd name="connsiteX1110" fmla="*/ 10770500 w 12191984"/>
              <a:gd name="connsiteY1110" fmla="*/ 6120241 h 6857991"/>
              <a:gd name="connsiteX1111" fmla="*/ 10762998 w 12191984"/>
              <a:gd name="connsiteY1111" fmla="*/ 6118364 h 6857991"/>
              <a:gd name="connsiteX1112" fmla="*/ 10754559 w 12191984"/>
              <a:gd name="connsiteY1112" fmla="*/ 6117425 h 6857991"/>
              <a:gd name="connsiteX1113" fmla="*/ 9155840 w 12191984"/>
              <a:gd name="connsiteY1113" fmla="*/ 6117425 h 6857991"/>
              <a:gd name="connsiteX1114" fmla="*/ 9140837 w 12191984"/>
              <a:gd name="connsiteY1114" fmla="*/ 6120241 h 6857991"/>
              <a:gd name="connsiteX1115" fmla="*/ 9129585 w 12191984"/>
              <a:gd name="connsiteY1115" fmla="*/ 6126811 h 6857991"/>
              <a:gd name="connsiteX1116" fmla="*/ 9122084 w 12191984"/>
              <a:gd name="connsiteY1116" fmla="*/ 6138075 h 6857991"/>
              <a:gd name="connsiteX1117" fmla="*/ 9119271 w 12191984"/>
              <a:gd name="connsiteY1117" fmla="*/ 6153094 h 6857991"/>
              <a:gd name="connsiteX1118" fmla="*/ 9121146 w 12191984"/>
              <a:gd name="connsiteY1118" fmla="*/ 6165296 h 6857991"/>
              <a:gd name="connsiteX1119" fmla="*/ 9126772 w 12191984"/>
              <a:gd name="connsiteY1119" fmla="*/ 6173744 h 6857991"/>
              <a:gd name="connsiteX1120" fmla="*/ 9120208 w 12191984"/>
              <a:gd name="connsiteY1120" fmla="*/ 6183130 h 6857991"/>
              <a:gd name="connsiteX1121" fmla="*/ 9117396 w 12191984"/>
              <a:gd name="connsiteY1121" fmla="*/ 6194394 h 6857991"/>
              <a:gd name="connsiteX1122" fmla="*/ 9120208 w 12191984"/>
              <a:gd name="connsiteY1122" fmla="*/ 6202842 h 6857991"/>
              <a:gd name="connsiteX1123" fmla="*/ 9127710 w 12191984"/>
              <a:gd name="connsiteY1123" fmla="*/ 6209412 h 6857991"/>
              <a:gd name="connsiteX1124" fmla="*/ 9122084 w 12191984"/>
              <a:gd name="connsiteY1124" fmla="*/ 6215044 h 6857991"/>
              <a:gd name="connsiteX1125" fmla="*/ 9117396 w 12191984"/>
              <a:gd name="connsiteY1125" fmla="*/ 6220676 h 6857991"/>
              <a:gd name="connsiteX1126" fmla="*/ 9114582 w 12191984"/>
              <a:gd name="connsiteY1126" fmla="*/ 6227247 h 6857991"/>
              <a:gd name="connsiteX1127" fmla="*/ 9113645 w 12191984"/>
              <a:gd name="connsiteY1127" fmla="*/ 6233817 h 6857991"/>
              <a:gd name="connsiteX1128" fmla="*/ 9115520 w 12191984"/>
              <a:gd name="connsiteY1128" fmla="*/ 6244142 h 6857991"/>
              <a:gd name="connsiteX1129" fmla="*/ 9123022 w 12191984"/>
              <a:gd name="connsiteY1129" fmla="*/ 6252590 h 6857991"/>
              <a:gd name="connsiteX1130" fmla="*/ 9136149 w 12191984"/>
              <a:gd name="connsiteY1130" fmla="*/ 6258222 h 6857991"/>
              <a:gd name="connsiteX1131" fmla="*/ 9155840 w 12191984"/>
              <a:gd name="connsiteY1131" fmla="*/ 6260099 h 6857991"/>
              <a:gd name="connsiteX1132" fmla="*/ 9176468 w 12191984"/>
              <a:gd name="connsiteY1132" fmla="*/ 6257283 h 6857991"/>
              <a:gd name="connsiteX1133" fmla="*/ 9190533 w 12191984"/>
              <a:gd name="connsiteY1133" fmla="*/ 6249774 h 6857991"/>
              <a:gd name="connsiteX1134" fmla="*/ 9198972 w 12191984"/>
              <a:gd name="connsiteY1134" fmla="*/ 6239449 h 6857991"/>
              <a:gd name="connsiteX1135" fmla="*/ 9201785 w 12191984"/>
              <a:gd name="connsiteY1135" fmla="*/ 6227247 h 6857991"/>
              <a:gd name="connsiteX1136" fmla="*/ 9198972 w 12191984"/>
              <a:gd name="connsiteY1136" fmla="*/ 6215983 h 6857991"/>
              <a:gd name="connsiteX1137" fmla="*/ 9192409 w 12191984"/>
              <a:gd name="connsiteY1137" fmla="*/ 6208474 h 6857991"/>
              <a:gd name="connsiteX1138" fmla="*/ 9182094 w 12191984"/>
              <a:gd name="connsiteY1138" fmla="*/ 6203780 h 6857991"/>
              <a:gd name="connsiteX1139" fmla="*/ 9168967 w 12191984"/>
              <a:gd name="connsiteY1139" fmla="*/ 6201903 h 6857991"/>
              <a:gd name="connsiteX1140" fmla="*/ 9144588 w 12191984"/>
              <a:gd name="connsiteY1140" fmla="*/ 6200965 h 6857991"/>
              <a:gd name="connsiteX1141" fmla="*/ 9135211 w 12191984"/>
              <a:gd name="connsiteY1141" fmla="*/ 6198149 h 6857991"/>
              <a:gd name="connsiteX1142" fmla="*/ 9131461 w 12191984"/>
              <a:gd name="connsiteY1142" fmla="*/ 6191578 h 6857991"/>
              <a:gd name="connsiteX1143" fmla="*/ 9132398 w 12191984"/>
              <a:gd name="connsiteY1143" fmla="*/ 6185946 h 6857991"/>
              <a:gd name="connsiteX1144" fmla="*/ 9135211 w 12191984"/>
              <a:gd name="connsiteY1144" fmla="*/ 6181253 h 6857991"/>
              <a:gd name="connsiteX1145" fmla="*/ 9143650 w 12191984"/>
              <a:gd name="connsiteY1145" fmla="*/ 6185008 h 6857991"/>
              <a:gd name="connsiteX1146" fmla="*/ 9154902 w 12191984"/>
              <a:gd name="connsiteY1146" fmla="*/ 6186885 h 6857991"/>
              <a:gd name="connsiteX1147" fmla="*/ 9169905 w 12191984"/>
              <a:gd name="connsiteY1147" fmla="*/ 6185008 h 6857991"/>
              <a:gd name="connsiteX1148" fmla="*/ 9181157 w 12191984"/>
              <a:gd name="connsiteY1148" fmla="*/ 6178437 h 6857991"/>
              <a:gd name="connsiteX1149" fmla="*/ 9188658 w 12191984"/>
              <a:gd name="connsiteY1149" fmla="*/ 6168112 h 6857991"/>
              <a:gd name="connsiteX1150" fmla="*/ 9191471 w 12191984"/>
              <a:gd name="connsiteY1150" fmla="*/ 6153094 h 6857991"/>
              <a:gd name="connsiteX1151" fmla="*/ 9189596 w 12191984"/>
              <a:gd name="connsiteY1151" fmla="*/ 6143707 h 6857991"/>
              <a:gd name="connsiteX1152" fmla="*/ 9183970 w 12191984"/>
              <a:gd name="connsiteY1152" fmla="*/ 6135259 h 6857991"/>
              <a:gd name="connsiteX1153" fmla="*/ 9198035 w 12191984"/>
              <a:gd name="connsiteY1153" fmla="*/ 6135259 h 6857991"/>
              <a:gd name="connsiteX1154" fmla="*/ 9200848 w 12191984"/>
              <a:gd name="connsiteY1154" fmla="*/ 6133382 h 6857991"/>
              <a:gd name="connsiteX1155" fmla="*/ 9201785 w 12191984"/>
              <a:gd name="connsiteY1155" fmla="*/ 6127750 h 6857991"/>
              <a:gd name="connsiteX1156" fmla="*/ 9202723 w 12191984"/>
              <a:gd name="connsiteY1156" fmla="*/ 6121180 h 6857991"/>
              <a:gd name="connsiteX1157" fmla="*/ 9199910 w 12191984"/>
              <a:gd name="connsiteY1157" fmla="*/ 6119302 h 6857991"/>
              <a:gd name="connsiteX1158" fmla="*/ 9170842 w 12191984"/>
              <a:gd name="connsiteY1158" fmla="*/ 6119302 h 6857991"/>
              <a:gd name="connsiteX1159" fmla="*/ 9164279 w 12191984"/>
              <a:gd name="connsiteY1159" fmla="*/ 6118364 h 6857991"/>
              <a:gd name="connsiteX1160" fmla="*/ 9155840 w 12191984"/>
              <a:gd name="connsiteY1160" fmla="*/ 6117425 h 6857991"/>
              <a:gd name="connsiteX1161" fmla="*/ 8458216 w 12191984"/>
              <a:gd name="connsiteY1161" fmla="*/ 6117425 h 6857991"/>
              <a:gd name="connsiteX1162" fmla="*/ 8443214 w 12191984"/>
              <a:gd name="connsiteY1162" fmla="*/ 6120241 h 6857991"/>
              <a:gd name="connsiteX1163" fmla="*/ 8431961 w 12191984"/>
              <a:gd name="connsiteY1163" fmla="*/ 6126811 h 6857991"/>
              <a:gd name="connsiteX1164" fmla="*/ 8424460 w 12191984"/>
              <a:gd name="connsiteY1164" fmla="*/ 6138075 h 6857991"/>
              <a:gd name="connsiteX1165" fmla="*/ 8421647 w 12191984"/>
              <a:gd name="connsiteY1165" fmla="*/ 6153094 h 6857991"/>
              <a:gd name="connsiteX1166" fmla="*/ 8423522 w 12191984"/>
              <a:gd name="connsiteY1166" fmla="*/ 6165296 h 6857991"/>
              <a:gd name="connsiteX1167" fmla="*/ 8429149 w 12191984"/>
              <a:gd name="connsiteY1167" fmla="*/ 6173744 h 6857991"/>
              <a:gd name="connsiteX1168" fmla="*/ 8422585 w 12191984"/>
              <a:gd name="connsiteY1168" fmla="*/ 6183130 h 6857991"/>
              <a:gd name="connsiteX1169" fmla="*/ 8419772 w 12191984"/>
              <a:gd name="connsiteY1169" fmla="*/ 6194394 h 6857991"/>
              <a:gd name="connsiteX1170" fmla="*/ 8422585 w 12191984"/>
              <a:gd name="connsiteY1170" fmla="*/ 6202842 h 6857991"/>
              <a:gd name="connsiteX1171" fmla="*/ 8430086 w 12191984"/>
              <a:gd name="connsiteY1171" fmla="*/ 6209412 h 6857991"/>
              <a:gd name="connsiteX1172" fmla="*/ 8424460 w 12191984"/>
              <a:gd name="connsiteY1172" fmla="*/ 6215044 h 6857991"/>
              <a:gd name="connsiteX1173" fmla="*/ 8419772 w 12191984"/>
              <a:gd name="connsiteY1173" fmla="*/ 6220676 h 6857991"/>
              <a:gd name="connsiteX1174" fmla="*/ 8416959 w 12191984"/>
              <a:gd name="connsiteY1174" fmla="*/ 6227247 h 6857991"/>
              <a:gd name="connsiteX1175" fmla="*/ 8416021 w 12191984"/>
              <a:gd name="connsiteY1175" fmla="*/ 6233817 h 6857991"/>
              <a:gd name="connsiteX1176" fmla="*/ 8417896 w 12191984"/>
              <a:gd name="connsiteY1176" fmla="*/ 6244142 h 6857991"/>
              <a:gd name="connsiteX1177" fmla="*/ 8425398 w 12191984"/>
              <a:gd name="connsiteY1177" fmla="*/ 6252590 h 6857991"/>
              <a:gd name="connsiteX1178" fmla="*/ 8438525 w 12191984"/>
              <a:gd name="connsiteY1178" fmla="*/ 6258222 h 6857991"/>
              <a:gd name="connsiteX1179" fmla="*/ 8458216 w 12191984"/>
              <a:gd name="connsiteY1179" fmla="*/ 6260099 h 6857991"/>
              <a:gd name="connsiteX1180" fmla="*/ 8478845 w 12191984"/>
              <a:gd name="connsiteY1180" fmla="*/ 6257283 h 6857991"/>
              <a:gd name="connsiteX1181" fmla="*/ 8492910 w 12191984"/>
              <a:gd name="connsiteY1181" fmla="*/ 6249774 h 6857991"/>
              <a:gd name="connsiteX1182" fmla="*/ 8501349 w 12191984"/>
              <a:gd name="connsiteY1182" fmla="*/ 6239449 h 6857991"/>
              <a:gd name="connsiteX1183" fmla="*/ 8504162 w 12191984"/>
              <a:gd name="connsiteY1183" fmla="*/ 6227247 h 6857991"/>
              <a:gd name="connsiteX1184" fmla="*/ 8501349 w 12191984"/>
              <a:gd name="connsiteY1184" fmla="*/ 6215983 h 6857991"/>
              <a:gd name="connsiteX1185" fmla="*/ 8494785 w 12191984"/>
              <a:gd name="connsiteY1185" fmla="*/ 6208474 h 6857991"/>
              <a:gd name="connsiteX1186" fmla="*/ 8484471 w 12191984"/>
              <a:gd name="connsiteY1186" fmla="*/ 6203780 h 6857991"/>
              <a:gd name="connsiteX1187" fmla="*/ 8471343 w 12191984"/>
              <a:gd name="connsiteY1187" fmla="*/ 6201903 h 6857991"/>
              <a:gd name="connsiteX1188" fmla="*/ 8446964 w 12191984"/>
              <a:gd name="connsiteY1188" fmla="*/ 6200965 h 6857991"/>
              <a:gd name="connsiteX1189" fmla="*/ 8437587 w 12191984"/>
              <a:gd name="connsiteY1189" fmla="*/ 6198149 h 6857991"/>
              <a:gd name="connsiteX1190" fmla="*/ 8433837 w 12191984"/>
              <a:gd name="connsiteY1190" fmla="*/ 6191578 h 6857991"/>
              <a:gd name="connsiteX1191" fmla="*/ 8434774 w 12191984"/>
              <a:gd name="connsiteY1191" fmla="*/ 6185946 h 6857991"/>
              <a:gd name="connsiteX1192" fmla="*/ 8437587 w 12191984"/>
              <a:gd name="connsiteY1192" fmla="*/ 6181253 h 6857991"/>
              <a:gd name="connsiteX1193" fmla="*/ 8446026 w 12191984"/>
              <a:gd name="connsiteY1193" fmla="*/ 6185008 h 6857991"/>
              <a:gd name="connsiteX1194" fmla="*/ 8457278 w 12191984"/>
              <a:gd name="connsiteY1194" fmla="*/ 6186885 h 6857991"/>
              <a:gd name="connsiteX1195" fmla="*/ 8472281 w 12191984"/>
              <a:gd name="connsiteY1195" fmla="*/ 6185008 h 6857991"/>
              <a:gd name="connsiteX1196" fmla="*/ 8483533 w 12191984"/>
              <a:gd name="connsiteY1196" fmla="*/ 6178437 h 6857991"/>
              <a:gd name="connsiteX1197" fmla="*/ 8491034 w 12191984"/>
              <a:gd name="connsiteY1197" fmla="*/ 6168112 h 6857991"/>
              <a:gd name="connsiteX1198" fmla="*/ 8493847 w 12191984"/>
              <a:gd name="connsiteY1198" fmla="*/ 6153094 h 6857991"/>
              <a:gd name="connsiteX1199" fmla="*/ 8491972 w 12191984"/>
              <a:gd name="connsiteY1199" fmla="*/ 6143707 h 6857991"/>
              <a:gd name="connsiteX1200" fmla="*/ 8486346 w 12191984"/>
              <a:gd name="connsiteY1200" fmla="*/ 6135259 h 6857991"/>
              <a:gd name="connsiteX1201" fmla="*/ 8500411 w 12191984"/>
              <a:gd name="connsiteY1201" fmla="*/ 6135259 h 6857991"/>
              <a:gd name="connsiteX1202" fmla="*/ 8503224 w 12191984"/>
              <a:gd name="connsiteY1202" fmla="*/ 6133382 h 6857991"/>
              <a:gd name="connsiteX1203" fmla="*/ 8504162 w 12191984"/>
              <a:gd name="connsiteY1203" fmla="*/ 6127750 h 6857991"/>
              <a:gd name="connsiteX1204" fmla="*/ 8505099 w 12191984"/>
              <a:gd name="connsiteY1204" fmla="*/ 6121180 h 6857991"/>
              <a:gd name="connsiteX1205" fmla="*/ 8502286 w 12191984"/>
              <a:gd name="connsiteY1205" fmla="*/ 6119302 h 6857991"/>
              <a:gd name="connsiteX1206" fmla="*/ 8473219 w 12191984"/>
              <a:gd name="connsiteY1206" fmla="*/ 6119302 h 6857991"/>
              <a:gd name="connsiteX1207" fmla="*/ 8466655 w 12191984"/>
              <a:gd name="connsiteY1207" fmla="*/ 6118364 h 6857991"/>
              <a:gd name="connsiteX1208" fmla="*/ 8458216 w 12191984"/>
              <a:gd name="connsiteY1208" fmla="*/ 6117425 h 6857991"/>
              <a:gd name="connsiteX1209" fmla="*/ 9452141 w 12191984"/>
              <a:gd name="connsiteY1209" fmla="*/ 6094897 h 6857991"/>
              <a:gd name="connsiteX1210" fmla="*/ 9449329 w 12191984"/>
              <a:gd name="connsiteY1210" fmla="*/ 6095836 h 6857991"/>
              <a:gd name="connsiteX1211" fmla="*/ 9448391 w 12191984"/>
              <a:gd name="connsiteY1211" fmla="*/ 6096774 h 6857991"/>
              <a:gd name="connsiteX1212" fmla="*/ 9448391 w 12191984"/>
              <a:gd name="connsiteY1212" fmla="*/ 6097713 h 6857991"/>
              <a:gd name="connsiteX1213" fmla="*/ 9448391 w 12191984"/>
              <a:gd name="connsiteY1213" fmla="*/ 6121179 h 6857991"/>
              <a:gd name="connsiteX1214" fmla="*/ 9435264 w 12191984"/>
              <a:gd name="connsiteY1214" fmla="*/ 6121179 h 6857991"/>
              <a:gd name="connsiteX1215" fmla="*/ 9433388 w 12191984"/>
              <a:gd name="connsiteY1215" fmla="*/ 6121179 h 6857991"/>
              <a:gd name="connsiteX1216" fmla="*/ 9432451 w 12191984"/>
              <a:gd name="connsiteY1216" fmla="*/ 6122118 h 6857991"/>
              <a:gd name="connsiteX1217" fmla="*/ 9431513 w 12191984"/>
              <a:gd name="connsiteY1217" fmla="*/ 6123995 h 6857991"/>
              <a:gd name="connsiteX1218" fmla="*/ 9431513 w 12191984"/>
              <a:gd name="connsiteY1218" fmla="*/ 6127750 h 6857991"/>
              <a:gd name="connsiteX1219" fmla="*/ 9432451 w 12191984"/>
              <a:gd name="connsiteY1219" fmla="*/ 6133381 h 6857991"/>
              <a:gd name="connsiteX1220" fmla="*/ 9435264 w 12191984"/>
              <a:gd name="connsiteY1220" fmla="*/ 6135259 h 6857991"/>
              <a:gd name="connsiteX1221" fmla="*/ 9450266 w 12191984"/>
              <a:gd name="connsiteY1221" fmla="*/ 6135259 h 6857991"/>
              <a:gd name="connsiteX1222" fmla="*/ 9450266 w 12191984"/>
              <a:gd name="connsiteY1222" fmla="*/ 6190639 h 6857991"/>
              <a:gd name="connsiteX1223" fmla="*/ 9452141 w 12191984"/>
              <a:gd name="connsiteY1223" fmla="*/ 6204719 h 6857991"/>
              <a:gd name="connsiteX1224" fmla="*/ 9456830 w 12191984"/>
              <a:gd name="connsiteY1224" fmla="*/ 6215044 h 6857991"/>
              <a:gd name="connsiteX1225" fmla="*/ 9465269 w 12191984"/>
              <a:gd name="connsiteY1225" fmla="*/ 6220676 h 6857991"/>
              <a:gd name="connsiteX1226" fmla="*/ 9477459 w 12191984"/>
              <a:gd name="connsiteY1226" fmla="*/ 6222553 h 6857991"/>
              <a:gd name="connsiteX1227" fmla="*/ 9482147 w 12191984"/>
              <a:gd name="connsiteY1227" fmla="*/ 6222553 h 6857991"/>
              <a:gd name="connsiteX1228" fmla="*/ 9486835 w 12191984"/>
              <a:gd name="connsiteY1228" fmla="*/ 6221614 h 6857991"/>
              <a:gd name="connsiteX1229" fmla="*/ 9490586 w 12191984"/>
              <a:gd name="connsiteY1229" fmla="*/ 6220676 h 6857991"/>
              <a:gd name="connsiteX1230" fmla="*/ 9493399 w 12191984"/>
              <a:gd name="connsiteY1230" fmla="*/ 6218798 h 6857991"/>
              <a:gd name="connsiteX1231" fmla="*/ 9494336 w 12191984"/>
              <a:gd name="connsiteY1231" fmla="*/ 6215982 h 6857991"/>
              <a:gd name="connsiteX1232" fmla="*/ 9494336 w 12191984"/>
              <a:gd name="connsiteY1232" fmla="*/ 6211289 h 6857991"/>
              <a:gd name="connsiteX1233" fmla="*/ 9493399 w 12191984"/>
              <a:gd name="connsiteY1233" fmla="*/ 6205657 h 6857991"/>
              <a:gd name="connsiteX1234" fmla="*/ 9492461 w 12191984"/>
              <a:gd name="connsiteY1234" fmla="*/ 6203780 h 6857991"/>
              <a:gd name="connsiteX1235" fmla="*/ 9491524 w 12191984"/>
              <a:gd name="connsiteY1235" fmla="*/ 6202841 h 6857991"/>
              <a:gd name="connsiteX1236" fmla="*/ 9490586 w 12191984"/>
              <a:gd name="connsiteY1236" fmla="*/ 6202841 h 6857991"/>
              <a:gd name="connsiteX1237" fmla="*/ 9488711 w 12191984"/>
              <a:gd name="connsiteY1237" fmla="*/ 6203780 h 6857991"/>
              <a:gd name="connsiteX1238" fmla="*/ 9485897 w 12191984"/>
              <a:gd name="connsiteY1238" fmla="*/ 6204719 h 6857991"/>
              <a:gd name="connsiteX1239" fmla="*/ 9482147 w 12191984"/>
              <a:gd name="connsiteY1239" fmla="*/ 6205657 h 6857991"/>
              <a:gd name="connsiteX1240" fmla="*/ 9477459 w 12191984"/>
              <a:gd name="connsiteY1240" fmla="*/ 6206596 h 6857991"/>
              <a:gd name="connsiteX1241" fmla="*/ 9467144 w 12191984"/>
              <a:gd name="connsiteY1241" fmla="*/ 6201903 h 6857991"/>
              <a:gd name="connsiteX1242" fmla="*/ 9464331 w 12191984"/>
              <a:gd name="connsiteY1242" fmla="*/ 6186884 h 6857991"/>
              <a:gd name="connsiteX1243" fmla="*/ 9464331 w 12191984"/>
              <a:gd name="connsiteY1243" fmla="*/ 6134320 h 6857991"/>
              <a:gd name="connsiteX1244" fmla="*/ 9488711 w 12191984"/>
              <a:gd name="connsiteY1244" fmla="*/ 6134320 h 6857991"/>
              <a:gd name="connsiteX1245" fmla="*/ 9491524 w 12191984"/>
              <a:gd name="connsiteY1245" fmla="*/ 6132443 h 6857991"/>
              <a:gd name="connsiteX1246" fmla="*/ 9492461 w 12191984"/>
              <a:gd name="connsiteY1246" fmla="*/ 6126811 h 6857991"/>
              <a:gd name="connsiteX1247" fmla="*/ 9492461 w 12191984"/>
              <a:gd name="connsiteY1247" fmla="*/ 6123056 h 6857991"/>
              <a:gd name="connsiteX1248" fmla="*/ 9491524 w 12191984"/>
              <a:gd name="connsiteY1248" fmla="*/ 6121179 h 6857991"/>
              <a:gd name="connsiteX1249" fmla="*/ 9490586 w 12191984"/>
              <a:gd name="connsiteY1249" fmla="*/ 6120240 h 6857991"/>
              <a:gd name="connsiteX1250" fmla="*/ 9488711 w 12191984"/>
              <a:gd name="connsiteY1250" fmla="*/ 6120240 h 6857991"/>
              <a:gd name="connsiteX1251" fmla="*/ 9464331 w 12191984"/>
              <a:gd name="connsiteY1251" fmla="*/ 6120240 h 6857991"/>
              <a:gd name="connsiteX1252" fmla="*/ 9464331 w 12191984"/>
              <a:gd name="connsiteY1252" fmla="*/ 6097713 h 6857991"/>
              <a:gd name="connsiteX1253" fmla="*/ 9464331 w 12191984"/>
              <a:gd name="connsiteY1253" fmla="*/ 6096774 h 6857991"/>
              <a:gd name="connsiteX1254" fmla="*/ 9463394 w 12191984"/>
              <a:gd name="connsiteY1254" fmla="*/ 6095836 h 6857991"/>
              <a:gd name="connsiteX1255" fmla="*/ 9460581 w 12191984"/>
              <a:gd name="connsiteY1255" fmla="*/ 6094897 h 6857991"/>
              <a:gd name="connsiteX1256" fmla="*/ 9455892 w 12191984"/>
              <a:gd name="connsiteY1256" fmla="*/ 6094897 h 6857991"/>
              <a:gd name="connsiteX1257" fmla="*/ 9452141 w 12191984"/>
              <a:gd name="connsiteY1257" fmla="*/ 6094897 h 6857991"/>
              <a:gd name="connsiteX1258" fmla="*/ 10979598 w 12191984"/>
              <a:gd name="connsiteY1258" fmla="*/ 6084572 h 6857991"/>
              <a:gd name="connsiteX1259" fmla="*/ 10974910 w 12191984"/>
              <a:gd name="connsiteY1259" fmla="*/ 6086449 h 6857991"/>
              <a:gd name="connsiteX1260" fmla="*/ 10973035 w 12191984"/>
              <a:gd name="connsiteY1260" fmla="*/ 6092081 h 6857991"/>
              <a:gd name="connsiteX1261" fmla="*/ 10973035 w 12191984"/>
              <a:gd name="connsiteY1261" fmla="*/ 6217860 h 6857991"/>
              <a:gd name="connsiteX1262" fmla="*/ 10973035 w 12191984"/>
              <a:gd name="connsiteY1262" fmla="*/ 6219737 h 6857991"/>
              <a:gd name="connsiteX1263" fmla="*/ 10975848 w 12191984"/>
              <a:gd name="connsiteY1263" fmla="*/ 6220676 h 6857991"/>
              <a:gd name="connsiteX1264" fmla="*/ 10980536 w 12191984"/>
              <a:gd name="connsiteY1264" fmla="*/ 6220676 h 6857991"/>
              <a:gd name="connsiteX1265" fmla="*/ 10985224 w 12191984"/>
              <a:gd name="connsiteY1265" fmla="*/ 6220676 h 6857991"/>
              <a:gd name="connsiteX1266" fmla="*/ 10988037 w 12191984"/>
              <a:gd name="connsiteY1266" fmla="*/ 6219737 h 6857991"/>
              <a:gd name="connsiteX1267" fmla="*/ 10989912 w 12191984"/>
              <a:gd name="connsiteY1267" fmla="*/ 6218798 h 6857991"/>
              <a:gd name="connsiteX1268" fmla="*/ 10989912 w 12191984"/>
              <a:gd name="connsiteY1268" fmla="*/ 6216921 h 6857991"/>
              <a:gd name="connsiteX1269" fmla="*/ 10989912 w 12191984"/>
              <a:gd name="connsiteY1269" fmla="*/ 6159664 h 6857991"/>
              <a:gd name="connsiteX1270" fmla="*/ 11036796 w 12191984"/>
              <a:gd name="connsiteY1270" fmla="*/ 6159664 h 6857991"/>
              <a:gd name="connsiteX1271" fmla="*/ 11038671 w 12191984"/>
              <a:gd name="connsiteY1271" fmla="*/ 6158725 h 6857991"/>
              <a:gd name="connsiteX1272" fmla="*/ 11039609 w 12191984"/>
              <a:gd name="connsiteY1272" fmla="*/ 6157786 h 6857991"/>
              <a:gd name="connsiteX1273" fmla="*/ 11040547 w 12191984"/>
              <a:gd name="connsiteY1273" fmla="*/ 6155909 h 6857991"/>
              <a:gd name="connsiteX1274" fmla="*/ 11040547 w 12191984"/>
              <a:gd name="connsiteY1274" fmla="*/ 6152155 h 6857991"/>
              <a:gd name="connsiteX1275" fmla="*/ 11040547 w 12191984"/>
              <a:gd name="connsiteY1275" fmla="*/ 6148400 h 6857991"/>
              <a:gd name="connsiteX1276" fmla="*/ 11039609 w 12191984"/>
              <a:gd name="connsiteY1276" fmla="*/ 6146523 h 6857991"/>
              <a:gd name="connsiteX1277" fmla="*/ 11038671 w 12191984"/>
              <a:gd name="connsiteY1277" fmla="*/ 6145584 h 6857991"/>
              <a:gd name="connsiteX1278" fmla="*/ 11036796 w 12191984"/>
              <a:gd name="connsiteY1278" fmla="*/ 6145584 h 6857991"/>
              <a:gd name="connsiteX1279" fmla="*/ 10989912 w 12191984"/>
              <a:gd name="connsiteY1279" fmla="*/ 6145584 h 6857991"/>
              <a:gd name="connsiteX1280" fmla="*/ 10989912 w 12191984"/>
              <a:gd name="connsiteY1280" fmla="*/ 6099590 h 6857991"/>
              <a:gd name="connsiteX1281" fmla="*/ 11039609 w 12191984"/>
              <a:gd name="connsiteY1281" fmla="*/ 6099590 h 6857991"/>
              <a:gd name="connsiteX1282" fmla="*/ 11041484 w 12191984"/>
              <a:gd name="connsiteY1282" fmla="*/ 6099590 h 6857991"/>
              <a:gd name="connsiteX1283" fmla="*/ 11042422 w 12191984"/>
              <a:gd name="connsiteY1283" fmla="*/ 6098652 h 6857991"/>
              <a:gd name="connsiteX1284" fmla="*/ 11043360 w 12191984"/>
              <a:gd name="connsiteY1284" fmla="*/ 6095836 h 6857991"/>
              <a:gd name="connsiteX1285" fmla="*/ 11043360 w 12191984"/>
              <a:gd name="connsiteY1285" fmla="*/ 6092081 h 6857991"/>
              <a:gd name="connsiteX1286" fmla="*/ 11044297 w 12191984"/>
              <a:gd name="connsiteY1286" fmla="*/ 6088327 h 6857991"/>
              <a:gd name="connsiteX1287" fmla="*/ 11043360 w 12191984"/>
              <a:gd name="connsiteY1287" fmla="*/ 6085511 h 6857991"/>
              <a:gd name="connsiteX1288" fmla="*/ 11042422 w 12191984"/>
              <a:gd name="connsiteY1288" fmla="*/ 6084572 h 6857991"/>
              <a:gd name="connsiteX1289" fmla="*/ 11040547 w 12191984"/>
              <a:gd name="connsiteY1289" fmla="*/ 6084572 h 6857991"/>
              <a:gd name="connsiteX1290" fmla="*/ 9831896 w 12191984"/>
              <a:gd name="connsiteY1290" fmla="*/ 6084572 h 6857991"/>
              <a:gd name="connsiteX1291" fmla="*/ 9829083 w 12191984"/>
              <a:gd name="connsiteY1291" fmla="*/ 6085511 h 6857991"/>
              <a:gd name="connsiteX1292" fmla="*/ 9828145 w 12191984"/>
              <a:gd name="connsiteY1292" fmla="*/ 6087388 h 6857991"/>
              <a:gd name="connsiteX1293" fmla="*/ 9829083 w 12191984"/>
              <a:gd name="connsiteY1293" fmla="*/ 6091143 h 6857991"/>
              <a:gd name="connsiteX1294" fmla="*/ 9874091 w 12191984"/>
              <a:gd name="connsiteY1294" fmla="*/ 6216921 h 6857991"/>
              <a:gd name="connsiteX1295" fmla="*/ 9875028 w 12191984"/>
              <a:gd name="connsiteY1295" fmla="*/ 6218798 h 6857991"/>
              <a:gd name="connsiteX1296" fmla="*/ 9875966 w 12191984"/>
              <a:gd name="connsiteY1296" fmla="*/ 6219737 h 6857991"/>
              <a:gd name="connsiteX1297" fmla="*/ 9877841 w 12191984"/>
              <a:gd name="connsiteY1297" fmla="*/ 6220676 h 6857991"/>
              <a:gd name="connsiteX1298" fmla="*/ 9879717 w 12191984"/>
              <a:gd name="connsiteY1298" fmla="*/ 6221614 h 6857991"/>
              <a:gd name="connsiteX1299" fmla="*/ 9882530 w 12191984"/>
              <a:gd name="connsiteY1299" fmla="*/ 6221614 h 6857991"/>
              <a:gd name="connsiteX1300" fmla="*/ 9886280 w 12191984"/>
              <a:gd name="connsiteY1300" fmla="*/ 6221614 h 6857991"/>
              <a:gd name="connsiteX1301" fmla="*/ 9890969 w 12191984"/>
              <a:gd name="connsiteY1301" fmla="*/ 6221614 h 6857991"/>
              <a:gd name="connsiteX1302" fmla="*/ 9894719 w 12191984"/>
              <a:gd name="connsiteY1302" fmla="*/ 6220676 h 6857991"/>
              <a:gd name="connsiteX1303" fmla="*/ 9896595 w 12191984"/>
              <a:gd name="connsiteY1303" fmla="*/ 6219737 h 6857991"/>
              <a:gd name="connsiteX1304" fmla="*/ 9897532 w 12191984"/>
              <a:gd name="connsiteY1304" fmla="*/ 6217860 h 6857991"/>
              <a:gd name="connsiteX1305" fmla="*/ 9944415 w 12191984"/>
              <a:gd name="connsiteY1305" fmla="*/ 6091143 h 6857991"/>
              <a:gd name="connsiteX1306" fmla="*/ 9945353 w 12191984"/>
              <a:gd name="connsiteY1306" fmla="*/ 6087388 h 6857991"/>
              <a:gd name="connsiteX1307" fmla="*/ 9944415 w 12191984"/>
              <a:gd name="connsiteY1307" fmla="*/ 6085511 h 6857991"/>
              <a:gd name="connsiteX1308" fmla="*/ 9941603 w 12191984"/>
              <a:gd name="connsiteY1308" fmla="*/ 6084572 h 6857991"/>
              <a:gd name="connsiteX1309" fmla="*/ 9935977 w 12191984"/>
              <a:gd name="connsiteY1309" fmla="*/ 6084572 h 6857991"/>
              <a:gd name="connsiteX1310" fmla="*/ 9931288 w 12191984"/>
              <a:gd name="connsiteY1310" fmla="*/ 6084572 h 6857991"/>
              <a:gd name="connsiteX1311" fmla="*/ 9928475 w 12191984"/>
              <a:gd name="connsiteY1311" fmla="*/ 6085511 h 6857991"/>
              <a:gd name="connsiteX1312" fmla="*/ 9926600 w 12191984"/>
              <a:gd name="connsiteY1312" fmla="*/ 6086449 h 6857991"/>
              <a:gd name="connsiteX1313" fmla="*/ 9925662 w 12191984"/>
              <a:gd name="connsiteY1313" fmla="*/ 6088327 h 6857991"/>
              <a:gd name="connsiteX1314" fmla="*/ 9887218 w 12191984"/>
              <a:gd name="connsiteY1314" fmla="*/ 6202841 h 6857991"/>
              <a:gd name="connsiteX1315" fmla="*/ 9847836 w 12191984"/>
              <a:gd name="connsiteY1315" fmla="*/ 6088327 h 6857991"/>
              <a:gd name="connsiteX1316" fmla="*/ 9846898 w 12191984"/>
              <a:gd name="connsiteY1316" fmla="*/ 6086449 h 6857991"/>
              <a:gd name="connsiteX1317" fmla="*/ 9845023 w 12191984"/>
              <a:gd name="connsiteY1317" fmla="*/ 6085511 h 6857991"/>
              <a:gd name="connsiteX1318" fmla="*/ 9842210 w 12191984"/>
              <a:gd name="connsiteY1318" fmla="*/ 6084572 h 6857991"/>
              <a:gd name="connsiteX1319" fmla="*/ 9837522 w 12191984"/>
              <a:gd name="connsiteY1319" fmla="*/ 6084572 h 6857991"/>
              <a:gd name="connsiteX1320" fmla="*/ 9831896 w 12191984"/>
              <a:gd name="connsiteY1320" fmla="*/ 6084572 h 6857991"/>
              <a:gd name="connsiteX1321" fmla="*/ 8031579 w 12191984"/>
              <a:gd name="connsiteY1321" fmla="*/ 6083634 h 6857991"/>
              <a:gd name="connsiteX1322" fmla="*/ 8026890 w 12191984"/>
              <a:gd name="connsiteY1322" fmla="*/ 6085511 h 6857991"/>
              <a:gd name="connsiteX1323" fmla="*/ 8025015 w 12191984"/>
              <a:gd name="connsiteY1323" fmla="*/ 6091143 h 6857991"/>
              <a:gd name="connsiteX1324" fmla="*/ 8025015 w 12191984"/>
              <a:gd name="connsiteY1324" fmla="*/ 6213167 h 6857991"/>
              <a:gd name="connsiteX1325" fmla="*/ 8026890 w 12191984"/>
              <a:gd name="connsiteY1325" fmla="*/ 6218799 h 6857991"/>
              <a:gd name="connsiteX1326" fmla="*/ 8031579 w 12191984"/>
              <a:gd name="connsiteY1326" fmla="*/ 6220676 h 6857991"/>
              <a:gd name="connsiteX1327" fmla="*/ 8097215 w 12191984"/>
              <a:gd name="connsiteY1327" fmla="*/ 6220676 h 6857991"/>
              <a:gd name="connsiteX1328" fmla="*/ 8099090 w 12191984"/>
              <a:gd name="connsiteY1328" fmla="*/ 6220676 h 6857991"/>
              <a:gd name="connsiteX1329" fmla="*/ 8100028 w 12191984"/>
              <a:gd name="connsiteY1329" fmla="*/ 6219738 h 6857991"/>
              <a:gd name="connsiteX1330" fmla="*/ 8100966 w 12191984"/>
              <a:gd name="connsiteY1330" fmla="*/ 6216922 h 6857991"/>
              <a:gd name="connsiteX1331" fmla="*/ 8100966 w 12191984"/>
              <a:gd name="connsiteY1331" fmla="*/ 6213167 h 6857991"/>
              <a:gd name="connsiteX1332" fmla="*/ 8100966 w 12191984"/>
              <a:gd name="connsiteY1332" fmla="*/ 6205658 h 6857991"/>
              <a:gd name="connsiteX1333" fmla="*/ 8100028 w 12191984"/>
              <a:gd name="connsiteY1333" fmla="*/ 6203781 h 6857991"/>
              <a:gd name="connsiteX1334" fmla="*/ 8099090 w 12191984"/>
              <a:gd name="connsiteY1334" fmla="*/ 6202842 h 6857991"/>
              <a:gd name="connsiteX1335" fmla="*/ 8097215 w 12191984"/>
              <a:gd name="connsiteY1335" fmla="*/ 6202842 h 6857991"/>
              <a:gd name="connsiteX1336" fmla="*/ 8042831 w 12191984"/>
              <a:gd name="connsiteY1336" fmla="*/ 6202842 h 6857991"/>
              <a:gd name="connsiteX1337" fmla="*/ 8042831 w 12191984"/>
              <a:gd name="connsiteY1337" fmla="*/ 6154032 h 6857991"/>
              <a:gd name="connsiteX1338" fmla="*/ 8088776 w 12191984"/>
              <a:gd name="connsiteY1338" fmla="*/ 6154032 h 6857991"/>
              <a:gd name="connsiteX1339" fmla="*/ 8090652 w 12191984"/>
              <a:gd name="connsiteY1339" fmla="*/ 6154032 h 6857991"/>
              <a:gd name="connsiteX1340" fmla="*/ 8091589 w 12191984"/>
              <a:gd name="connsiteY1340" fmla="*/ 6153094 h 6857991"/>
              <a:gd name="connsiteX1341" fmla="*/ 8092527 w 12191984"/>
              <a:gd name="connsiteY1341" fmla="*/ 6151217 h 6857991"/>
              <a:gd name="connsiteX1342" fmla="*/ 8092527 w 12191984"/>
              <a:gd name="connsiteY1342" fmla="*/ 6148401 h 6857991"/>
              <a:gd name="connsiteX1343" fmla="*/ 8092527 w 12191984"/>
              <a:gd name="connsiteY1343" fmla="*/ 6144646 h 6857991"/>
              <a:gd name="connsiteX1344" fmla="*/ 8091589 w 12191984"/>
              <a:gd name="connsiteY1344" fmla="*/ 6142769 h 6857991"/>
              <a:gd name="connsiteX1345" fmla="*/ 8090652 w 12191984"/>
              <a:gd name="connsiteY1345" fmla="*/ 6141830 h 6857991"/>
              <a:gd name="connsiteX1346" fmla="*/ 8088776 w 12191984"/>
              <a:gd name="connsiteY1346" fmla="*/ 6140891 h 6857991"/>
              <a:gd name="connsiteX1347" fmla="*/ 8042831 w 12191984"/>
              <a:gd name="connsiteY1347" fmla="*/ 6140891 h 6857991"/>
              <a:gd name="connsiteX1348" fmla="*/ 8042831 w 12191984"/>
              <a:gd name="connsiteY1348" fmla="*/ 6097714 h 6857991"/>
              <a:gd name="connsiteX1349" fmla="*/ 8096277 w 12191984"/>
              <a:gd name="connsiteY1349" fmla="*/ 6097714 h 6857991"/>
              <a:gd name="connsiteX1350" fmla="*/ 8098153 w 12191984"/>
              <a:gd name="connsiteY1350" fmla="*/ 6097714 h 6857991"/>
              <a:gd name="connsiteX1351" fmla="*/ 8099090 w 12191984"/>
              <a:gd name="connsiteY1351" fmla="*/ 6096775 h 6857991"/>
              <a:gd name="connsiteX1352" fmla="*/ 8100028 w 12191984"/>
              <a:gd name="connsiteY1352" fmla="*/ 6094898 h 6857991"/>
              <a:gd name="connsiteX1353" fmla="*/ 8100028 w 12191984"/>
              <a:gd name="connsiteY1353" fmla="*/ 6091143 h 6857991"/>
              <a:gd name="connsiteX1354" fmla="*/ 8100028 w 12191984"/>
              <a:gd name="connsiteY1354" fmla="*/ 6087389 h 6857991"/>
              <a:gd name="connsiteX1355" fmla="*/ 8099090 w 12191984"/>
              <a:gd name="connsiteY1355" fmla="*/ 6084573 h 6857991"/>
              <a:gd name="connsiteX1356" fmla="*/ 8098153 w 12191984"/>
              <a:gd name="connsiteY1356" fmla="*/ 6083634 h 6857991"/>
              <a:gd name="connsiteX1357" fmla="*/ 8096277 w 12191984"/>
              <a:gd name="connsiteY1357" fmla="*/ 6083634 h 6857991"/>
              <a:gd name="connsiteX1358" fmla="*/ 9971608 w 12191984"/>
              <a:gd name="connsiteY1358" fmla="*/ 6080818 h 6857991"/>
              <a:gd name="connsiteX1359" fmla="*/ 9963169 w 12191984"/>
              <a:gd name="connsiteY1359" fmla="*/ 6082695 h 6857991"/>
              <a:gd name="connsiteX1360" fmla="*/ 9961294 w 12191984"/>
              <a:gd name="connsiteY1360" fmla="*/ 6091143 h 6857991"/>
              <a:gd name="connsiteX1361" fmla="*/ 9963169 w 12191984"/>
              <a:gd name="connsiteY1361" fmla="*/ 6099591 h 6857991"/>
              <a:gd name="connsiteX1362" fmla="*/ 9971608 w 12191984"/>
              <a:gd name="connsiteY1362" fmla="*/ 6101468 h 6857991"/>
              <a:gd name="connsiteX1363" fmla="*/ 9980047 w 12191984"/>
              <a:gd name="connsiteY1363" fmla="*/ 6099591 h 6857991"/>
              <a:gd name="connsiteX1364" fmla="*/ 9981922 w 12191984"/>
              <a:gd name="connsiteY1364" fmla="*/ 6091143 h 6857991"/>
              <a:gd name="connsiteX1365" fmla="*/ 9980047 w 12191984"/>
              <a:gd name="connsiteY1365" fmla="*/ 6082695 h 6857991"/>
              <a:gd name="connsiteX1366" fmla="*/ 9971608 w 12191984"/>
              <a:gd name="connsiteY1366" fmla="*/ 6080818 h 6857991"/>
              <a:gd name="connsiteX1367" fmla="*/ 9081764 w 12191984"/>
              <a:gd name="connsiteY1367" fmla="*/ 6080818 h 6857991"/>
              <a:gd name="connsiteX1368" fmla="*/ 9073325 w 12191984"/>
              <a:gd name="connsiteY1368" fmla="*/ 6082695 h 6857991"/>
              <a:gd name="connsiteX1369" fmla="*/ 9071450 w 12191984"/>
              <a:gd name="connsiteY1369" fmla="*/ 6091143 h 6857991"/>
              <a:gd name="connsiteX1370" fmla="*/ 9073325 w 12191984"/>
              <a:gd name="connsiteY1370" fmla="*/ 6099591 h 6857991"/>
              <a:gd name="connsiteX1371" fmla="*/ 9081764 w 12191984"/>
              <a:gd name="connsiteY1371" fmla="*/ 6101468 h 6857991"/>
              <a:gd name="connsiteX1372" fmla="*/ 9090203 w 12191984"/>
              <a:gd name="connsiteY1372" fmla="*/ 6099591 h 6857991"/>
              <a:gd name="connsiteX1373" fmla="*/ 9092078 w 12191984"/>
              <a:gd name="connsiteY1373" fmla="*/ 6091143 h 6857991"/>
              <a:gd name="connsiteX1374" fmla="*/ 9090203 w 12191984"/>
              <a:gd name="connsiteY1374" fmla="*/ 6082695 h 6857991"/>
              <a:gd name="connsiteX1375" fmla="*/ 9081764 w 12191984"/>
              <a:gd name="connsiteY1375" fmla="*/ 6080818 h 6857991"/>
              <a:gd name="connsiteX1376" fmla="*/ 8535105 w 12191984"/>
              <a:gd name="connsiteY1376" fmla="*/ 6080818 h 6857991"/>
              <a:gd name="connsiteX1377" fmla="*/ 8526666 w 12191984"/>
              <a:gd name="connsiteY1377" fmla="*/ 6082695 h 6857991"/>
              <a:gd name="connsiteX1378" fmla="*/ 8524791 w 12191984"/>
              <a:gd name="connsiteY1378" fmla="*/ 6091143 h 6857991"/>
              <a:gd name="connsiteX1379" fmla="*/ 8526666 w 12191984"/>
              <a:gd name="connsiteY1379" fmla="*/ 6099591 h 6857991"/>
              <a:gd name="connsiteX1380" fmla="*/ 8535105 w 12191984"/>
              <a:gd name="connsiteY1380" fmla="*/ 6101468 h 6857991"/>
              <a:gd name="connsiteX1381" fmla="*/ 8543544 w 12191984"/>
              <a:gd name="connsiteY1381" fmla="*/ 6099591 h 6857991"/>
              <a:gd name="connsiteX1382" fmla="*/ 8545420 w 12191984"/>
              <a:gd name="connsiteY1382" fmla="*/ 6091143 h 6857991"/>
              <a:gd name="connsiteX1383" fmla="*/ 8543544 w 12191984"/>
              <a:gd name="connsiteY1383" fmla="*/ 6082695 h 6857991"/>
              <a:gd name="connsiteX1384" fmla="*/ 8535105 w 12191984"/>
              <a:gd name="connsiteY1384" fmla="*/ 6080818 h 6857991"/>
              <a:gd name="connsiteX1385" fmla="*/ 10812694 w 12191984"/>
              <a:gd name="connsiteY1385" fmla="*/ 6075186 h 6857991"/>
              <a:gd name="connsiteX1386" fmla="*/ 10809880 w 12191984"/>
              <a:gd name="connsiteY1386" fmla="*/ 6076125 h 6857991"/>
              <a:gd name="connsiteX1387" fmla="*/ 10808943 w 12191984"/>
              <a:gd name="connsiteY1387" fmla="*/ 6077063 h 6857991"/>
              <a:gd name="connsiteX1388" fmla="*/ 10808943 w 12191984"/>
              <a:gd name="connsiteY1388" fmla="*/ 6078941 h 6857991"/>
              <a:gd name="connsiteX1389" fmla="*/ 10808943 w 12191984"/>
              <a:gd name="connsiteY1389" fmla="*/ 6219738 h 6857991"/>
              <a:gd name="connsiteX1390" fmla="*/ 10808943 w 12191984"/>
              <a:gd name="connsiteY1390" fmla="*/ 6221615 h 6857991"/>
              <a:gd name="connsiteX1391" fmla="*/ 10809880 w 12191984"/>
              <a:gd name="connsiteY1391" fmla="*/ 6222553 h 6857991"/>
              <a:gd name="connsiteX1392" fmla="*/ 10812694 w 12191984"/>
              <a:gd name="connsiteY1392" fmla="*/ 6223492 h 6857991"/>
              <a:gd name="connsiteX1393" fmla="*/ 10816444 w 12191984"/>
              <a:gd name="connsiteY1393" fmla="*/ 6223492 h 6857991"/>
              <a:gd name="connsiteX1394" fmla="*/ 10821133 w 12191984"/>
              <a:gd name="connsiteY1394" fmla="*/ 6223492 h 6857991"/>
              <a:gd name="connsiteX1395" fmla="*/ 10823945 w 12191984"/>
              <a:gd name="connsiteY1395" fmla="*/ 6222553 h 6857991"/>
              <a:gd name="connsiteX1396" fmla="*/ 10824883 w 12191984"/>
              <a:gd name="connsiteY1396" fmla="*/ 6221615 h 6857991"/>
              <a:gd name="connsiteX1397" fmla="*/ 10824883 w 12191984"/>
              <a:gd name="connsiteY1397" fmla="*/ 6219738 h 6857991"/>
              <a:gd name="connsiteX1398" fmla="*/ 10824883 w 12191984"/>
              <a:gd name="connsiteY1398" fmla="*/ 6153094 h 6857991"/>
              <a:gd name="connsiteX1399" fmla="*/ 10838948 w 12191984"/>
              <a:gd name="connsiteY1399" fmla="*/ 6139014 h 6857991"/>
              <a:gd name="connsiteX1400" fmla="*/ 10852075 w 12191984"/>
              <a:gd name="connsiteY1400" fmla="*/ 6134321 h 6857991"/>
              <a:gd name="connsiteX1401" fmla="*/ 10861452 w 12191984"/>
              <a:gd name="connsiteY1401" fmla="*/ 6136198 h 6857991"/>
              <a:gd name="connsiteX1402" fmla="*/ 10868016 w 12191984"/>
              <a:gd name="connsiteY1402" fmla="*/ 6141830 h 6857991"/>
              <a:gd name="connsiteX1403" fmla="*/ 10871767 w 12191984"/>
              <a:gd name="connsiteY1403" fmla="*/ 6150278 h 6857991"/>
              <a:gd name="connsiteX1404" fmla="*/ 10872704 w 12191984"/>
              <a:gd name="connsiteY1404" fmla="*/ 6163419 h 6857991"/>
              <a:gd name="connsiteX1405" fmla="*/ 10872704 w 12191984"/>
              <a:gd name="connsiteY1405" fmla="*/ 6218799 h 6857991"/>
              <a:gd name="connsiteX1406" fmla="*/ 10872704 w 12191984"/>
              <a:gd name="connsiteY1406" fmla="*/ 6220676 h 6857991"/>
              <a:gd name="connsiteX1407" fmla="*/ 10873642 w 12191984"/>
              <a:gd name="connsiteY1407" fmla="*/ 6221615 h 6857991"/>
              <a:gd name="connsiteX1408" fmla="*/ 10876455 w 12191984"/>
              <a:gd name="connsiteY1408" fmla="*/ 6222553 h 6857991"/>
              <a:gd name="connsiteX1409" fmla="*/ 10881143 w 12191984"/>
              <a:gd name="connsiteY1409" fmla="*/ 6222553 h 6857991"/>
              <a:gd name="connsiteX1410" fmla="*/ 10885832 w 12191984"/>
              <a:gd name="connsiteY1410" fmla="*/ 6222553 h 6857991"/>
              <a:gd name="connsiteX1411" fmla="*/ 10888645 w 12191984"/>
              <a:gd name="connsiteY1411" fmla="*/ 6221615 h 6857991"/>
              <a:gd name="connsiteX1412" fmla="*/ 10889582 w 12191984"/>
              <a:gd name="connsiteY1412" fmla="*/ 6220676 h 6857991"/>
              <a:gd name="connsiteX1413" fmla="*/ 10889582 w 12191984"/>
              <a:gd name="connsiteY1413" fmla="*/ 6218799 h 6857991"/>
              <a:gd name="connsiteX1414" fmla="*/ 10888645 w 12191984"/>
              <a:gd name="connsiteY1414" fmla="*/ 6218799 h 6857991"/>
              <a:gd name="connsiteX1415" fmla="*/ 10888645 w 12191984"/>
              <a:gd name="connsiteY1415" fmla="*/ 6161541 h 6857991"/>
              <a:gd name="connsiteX1416" fmla="*/ 10886769 w 12191984"/>
              <a:gd name="connsiteY1416" fmla="*/ 6143707 h 6857991"/>
              <a:gd name="connsiteX1417" fmla="*/ 10881143 w 12191984"/>
              <a:gd name="connsiteY1417" fmla="*/ 6131505 h 6857991"/>
              <a:gd name="connsiteX1418" fmla="*/ 10870829 w 12191984"/>
              <a:gd name="connsiteY1418" fmla="*/ 6123057 h 6857991"/>
              <a:gd name="connsiteX1419" fmla="*/ 10854889 w 12191984"/>
              <a:gd name="connsiteY1419" fmla="*/ 6120241 h 6857991"/>
              <a:gd name="connsiteX1420" fmla="*/ 10839886 w 12191984"/>
              <a:gd name="connsiteY1420" fmla="*/ 6123996 h 6857991"/>
              <a:gd name="connsiteX1421" fmla="*/ 10824883 w 12191984"/>
              <a:gd name="connsiteY1421" fmla="*/ 6136198 h 6857991"/>
              <a:gd name="connsiteX1422" fmla="*/ 10824883 w 12191984"/>
              <a:gd name="connsiteY1422" fmla="*/ 6078941 h 6857991"/>
              <a:gd name="connsiteX1423" fmla="*/ 10824883 w 12191984"/>
              <a:gd name="connsiteY1423" fmla="*/ 6077063 h 6857991"/>
              <a:gd name="connsiteX1424" fmla="*/ 10823945 w 12191984"/>
              <a:gd name="connsiteY1424" fmla="*/ 6076125 h 6857991"/>
              <a:gd name="connsiteX1425" fmla="*/ 10821133 w 12191984"/>
              <a:gd name="connsiteY1425" fmla="*/ 6075186 h 6857991"/>
              <a:gd name="connsiteX1426" fmla="*/ 10816444 w 12191984"/>
              <a:gd name="connsiteY1426" fmla="*/ 6075186 h 6857991"/>
              <a:gd name="connsiteX1427" fmla="*/ 10812694 w 12191984"/>
              <a:gd name="connsiteY1427" fmla="*/ 6075186 h 6857991"/>
              <a:gd name="connsiteX1428" fmla="*/ 9228978 w 12191984"/>
              <a:gd name="connsiteY1428" fmla="*/ 6075186 h 6857991"/>
              <a:gd name="connsiteX1429" fmla="*/ 9226165 w 12191984"/>
              <a:gd name="connsiteY1429" fmla="*/ 6076125 h 6857991"/>
              <a:gd name="connsiteX1430" fmla="*/ 9225227 w 12191984"/>
              <a:gd name="connsiteY1430" fmla="*/ 6077063 h 6857991"/>
              <a:gd name="connsiteX1431" fmla="*/ 9225227 w 12191984"/>
              <a:gd name="connsiteY1431" fmla="*/ 6078941 h 6857991"/>
              <a:gd name="connsiteX1432" fmla="*/ 9225227 w 12191984"/>
              <a:gd name="connsiteY1432" fmla="*/ 6219738 h 6857991"/>
              <a:gd name="connsiteX1433" fmla="*/ 9225227 w 12191984"/>
              <a:gd name="connsiteY1433" fmla="*/ 6221615 h 6857991"/>
              <a:gd name="connsiteX1434" fmla="*/ 9226165 w 12191984"/>
              <a:gd name="connsiteY1434" fmla="*/ 6222553 h 6857991"/>
              <a:gd name="connsiteX1435" fmla="*/ 9228978 w 12191984"/>
              <a:gd name="connsiteY1435" fmla="*/ 6223492 h 6857991"/>
              <a:gd name="connsiteX1436" fmla="*/ 9232728 w 12191984"/>
              <a:gd name="connsiteY1436" fmla="*/ 6223492 h 6857991"/>
              <a:gd name="connsiteX1437" fmla="*/ 9237417 w 12191984"/>
              <a:gd name="connsiteY1437" fmla="*/ 6223492 h 6857991"/>
              <a:gd name="connsiteX1438" fmla="*/ 9240230 w 12191984"/>
              <a:gd name="connsiteY1438" fmla="*/ 6222553 h 6857991"/>
              <a:gd name="connsiteX1439" fmla="*/ 9241167 w 12191984"/>
              <a:gd name="connsiteY1439" fmla="*/ 6221615 h 6857991"/>
              <a:gd name="connsiteX1440" fmla="*/ 9241167 w 12191984"/>
              <a:gd name="connsiteY1440" fmla="*/ 6219738 h 6857991"/>
              <a:gd name="connsiteX1441" fmla="*/ 9241167 w 12191984"/>
              <a:gd name="connsiteY1441" fmla="*/ 6153094 h 6857991"/>
              <a:gd name="connsiteX1442" fmla="*/ 9255232 w 12191984"/>
              <a:gd name="connsiteY1442" fmla="*/ 6139014 h 6857991"/>
              <a:gd name="connsiteX1443" fmla="*/ 9268360 w 12191984"/>
              <a:gd name="connsiteY1443" fmla="*/ 6134321 h 6857991"/>
              <a:gd name="connsiteX1444" fmla="*/ 9277736 w 12191984"/>
              <a:gd name="connsiteY1444" fmla="*/ 6136198 h 6857991"/>
              <a:gd name="connsiteX1445" fmla="*/ 9284300 w 12191984"/>
              <a:gd name="connsiteY1445" fmla="*/ 6141830 h 6857991"/>
              <a:gd name="connsiteX1446" fmla="*/ 9288050 w 12191984"/>
              <a:gd name="connsiteY1446" fmla="*/ 6150278 h 6857991"/>
              <a:gd name="connsiteX1447" fmla="*/ 9288988 w 12191984"/>
              <a:gd name="connsiteY1447" fmla="*/ 6163419 h 6857991"/>
              <a:gd name="connsiteX1448" fmla="*/ 9288988 w 12191984"/>
              <a:gd name="connsiteY1448" fmla="*/ 6218799 h 6857991"/>
              <a:gd name="connsiteX1449" fmla="*/ 9288988 w 12191984"/>
              <a:gd name="connsiteY1449" fmla="*/ 6220676 h 6857991"/>
              <a:gd name="connsiteX1450" fmla="*/ 9289926 w 12191984"/>
              <a:gd name="connsiteY1450" fmla="*/ 6221615 h 6857991"/>
              <a:gd name="connsiteX1451" fmla="*/ 9292739 w 12191984"/>
              <a:gd name="connsiteY1451" fmla="*/ 6222553 h 6857991"/>
              <a:gd name="connsiteX1452" fmla="*/ 9297427 w 12191984"/>
              <a:gd name="connsiteY1452" fmla="*/ 6222553 h 6857991"/>
              <a:gd name="connsiteX1453" fmla="*/ 9302115 w 12191984"/>
              <a:gd name="connsiteY1453" fmla="*/ 6222553 h 6857991"/>
              <a:gd name="connsiteX1454" fmla="*/ 9304929 w 12191984"/>
              <a:gd name="connsiteY1454" fmla="*/ 6221615 h 6857991"/>
              <a:gd name="connsiteX1455" fmla="*/ 9305866 w 12191984"/>
              <a:gd name="connsiteY1455" fmla="*/ 6220676 h 6857991"/>
              <a:gd name="connsiteX1456" fmla="*/ 9305866 w 12191984"/>
              <a:gd name="connsiteY1456" fmla="*/ 6218799 h 6857991"/>
              <a:gd name="connsiteX1457" fmla="*/ 9304929 w 12191984"/>
              <a:gd name="connsiteY1457" fmla="*/ 6218799 h 6857991"/>
              <a:gd name="connsiteX1458" fmla="*/ 9304929 w 12191984"/>
              <a:gd name="connsiteY1458" fmla="*/ 6161541 h 6857991"/>
              <a:gd name="connsiteX1459" fmla="*/ 9303053 w 12191984"/>
              <a:gd name="connsiteY1459" fmla="*/ 6143707 h 6857991"/>
              <a:gd name="connsiteX1460" fmla="*/ 9297427 w 12191984"/>
              <a:gd name="connsiteY1460" fmla="*/ 6131505 h 6857991"/>
              <a:gd name="connsiteX1461" fmla="*/ 9287113 w 12191984"/>
              <a:gd name="connsiteY1461" fmla="*/ 6123057 h 6857991"/>
              <a:gd name="connsiteX1462" fmla="*/ 9271173 w 12191984"/>
              <a:gd name="connsiteY1462" fmla="*/ 6120241 h 6857991"/>
              <a:gd name="connsiteX1463" fmla="*/ 9256170 w 12191984"/>
              <a:gd name="connsiteY1463" fmla="*/ 6123996 h 6857991"/>
              <a:gd name="connsiteX1464" fmla="*/ 9241167 w 12191984"/>
              <a:gd name="connsiteY1464" fmla="*/ 6136198 h 6857991"/>
              <a:gd name="connsiteX1465" fmla="*/ 9241167 w 12191984"/>
              <a:gd name="connsiteY1465" fmla="*/ 6078941 h 6857991"/>
              <a:gd name="connsiteX1466" fmla="*/ 9241167 w 12191984"/>
              <a:gd name="connsiteY1466" fmla="*/ 6077063 h 6857991"/>
              <a:gd name="connsiteX1467" fmla="*/ 9240230 w 12191984"/>
              <a:gd name="connsiteY1467" fmla="*/ 6076125 h 6857991"/>
              <a:gd name="connsiteX1468" fmla="*/ 9237417 w 12191984"/>
              <a:gd name="connsiteY1468" fmla="*/ 6075186 h 6857991"/>
              <a:gd name="connsiteX1469" fmla="*/ 9232728 w 12191984"/>
              <a:gd name="connsiteY1469" fmla="*/ 6075186 h 6857991"/>
              <a:gd name="connsiteX1470" fmla="*/ 9228978 w 12191984"/>
              <a:gd name="connsiteY1470" fmla="*/ 6075186 h 6857991"/>
              <a:gd name="connsiteX1471" fmla="*/ 9028317 w 12191984"/>
              <a:gd name="connsiteY1471" fmla="*/ 6074247 h 6857991"/>
              <a:gd name="connsiteX1472" fmla="*/ 9025504 w 12191984"/>
              <a:gd name="connsiteY1472" fmla="*/ 6075186 h 6857991"/>
              <a:gd name="connsiteX1473" fmla="*/ 9023629 w 12191984"/>
              <a:gd name="connsiteY1473" fmla="*/ 6076124 h 6857991"/>
              <a:gd name="connsiteX1474" fmla="*/ 9023629 w 12191984"/>
              <a:gd name="connsiteY1474" fmla="*/ 6078002 h 6857991"/>
              <a:gd name="connsiteX1475" fmla="*/ 9023629 w 12191984"/>
              <a:gd name="connsiteY1475" fmla="*/ 6133382 h 6857991"/>
              <a:gd name="connsiteX1476" fmla="*/ 9009564 w 12191984"/>
              <a:gd name="connsiteY1476" fmla="*/ 6123057 h 6857991"/>
              <a:gd name="connsiteX1477" fmla="*/ 8994561 w 12191984"/>
              <a:gd name="connsiteY1477" fmla="*/ 6119302 h 6857991"/>
              <a:gd name="connsiteX1478" fmla="*/ 8976746 w 12191984"/>
              <a:gd name="connsiteY1478" fmla="*/ 6123057 h 6857991"/>
              <a:gd name="connsiteX1479" fmla="*/ 8963618 w 12191984"/>
              <a:gd name="connsiteY1479" fmla="*/ 6133382 h 6857991"/>
              <a:gd name="connsiteX1480" fmla="*/ 8956117 w 12191984"/>
              <a:gd name="connsiteY1480" fmla="*/ 6150277 h 6857991"/>
              <a:gd name="connsiteX1481" fmla="*/ 8953304 w 12191984"/>
              <a:gd name="connsiteY1481" fmla="*/ 6172805 h 6857991"/>
              <a:gd name="connsiteX1482" fmla="*/ 8955179 w 12191984"/>
              <a:gd name="connsiteY1482" fmla="*/ 6192516 h 6857991"/>
              <a:gd name="connsiteX1483" fmla="*/ 8961743 w 12191984"/>
              <a:gd name="connsiteY1483" fmla="*/ 6208473 h 6857991"/>
              <a:gd name="connsiteX1484" fmla="*/ 8973932 w 12191984"/>
              <a:gd name="connsiteY1484" fmla="*/ 6219737 h 6857991"/>
              <a:gd name="connsiteX1485" fmla="*/ 8991748 w 12191984"/>
              <a:gd name="connsiteY1485" fmla="*/ 6223492 h 6857991"/>
              <a:gd name="connsiteX1486" fmla="*/ 9009564 w 12191984"/>
              <a:gd name="connsiteY1486" fmla="*/ 6218799 h 6857991"/>
              <a:gd name="connsiteX1487" fmla="*/ 9025504 w 12191984"/>
              <a:gd name="connsiteY1487" fmla="*/ 6206596 h 6857991"/>
              <a:gd name="connsiteX1488" fmla="*/ 9025504 w 12191984"/>
              <a:gd name="connsiteY1488" fmla="*/ 6218799 h 6857991"/>
              <a:gd name="connsiteX1489" fmla="*/ 9025504 w 12191984"/>
              <a:gd name="connsiteY1489" fmla="*/ 6220676 h 6857991"/>
              <a:gd name="connsiteX1490" fmla="*/ 9026442 w 12191984"/>
              <a:gd name="connsiteY1490" fmla="*/ 6221614 h 6857991"/>
              <a:gd name="connsiteX1491" fmla="*/ 9029255 w 12191984"/>
              <a:gd name="connsiteY1491" fmla="*/ 6222553 h 6857991"/>
              <a:gd name="connsiteX1492" fmla="*/ 9033006 w 12191984"/>
              <a:gd name="connsiteY1492" fmla="*/ 6222553 h 6857991"/>
              <a:gd name="connsiteX1493" fmla="*/ 9036756 w 12191984"/>
              <a:gd name="connsiteY1493" fmla="*/ 6222553 h 6857991"/>
              <a:gd name="connsiteX1494" fmla="*/ 9039569 w 12191984"/>
              <a:gd name="connsiteY1494" fmla="*/ 6221614 h 6857991"/>
              <a:gd name="connsiteX1495" fmla="*/ 9040507 w 12191984"/>
              <a:gd name="connsiteY1495" fmla="*/ 6220676 h 6857991"/>
              <a:gd name="connsiteX1496" fmla="*/ 9040507 w 12191984"/>
              <a:gd name="connsiteY1496" fmla="*/ 6218799 h 6857991"/>
              <a:gd name="connsiteX1497" fmla="*/ 9042382 w 12191984"/>
              <a:gd name="connsiteY1497" fmla="*/ 6218799 h 6857991"/>
              <a:gd name="connsiteX1498" fmla="*/ 9042382 w 12191984"/>
              <a:gd name="connsiteY1498" fmla="*/ 6078002 h 6857991"/>
              <a:gd name="connsiteX1499" fmla="*/ 9041444 w 12191984"/>
              <a:gd name="connsiteY1499" fmla="*/ 6076124 h 6857991"/>
              <a:gd name="connsiteX1500" fmla="*/ 9039569 w 12191984"/>
              <a:gd name="connsiteY1500" fmla="*/ 6075186 h 6857991"/>
              <a:gd name="connsiteX1501" fmla="*/ 9036756 w 12191984"/>
              <a:gd name="connsiteY1501" fmla="*/ 6074247 h 6857991"/>
              <a:gd name="connsiteX1502" fmla="*/ 9032068 w 12191984"/>
              <a:gd name="connsiteY1502" fmla="*/ 6074247 h 6857991"/>
              <a:gd name="connsiteX1503" fmla="*/ 9028317 w 12191984"/>
              <a:gd name="connsiteY1503" fmla="*/ 6074247 h 6857991"/>
              <a:gd name="connsiteX1504" fmla="*/ 9854400 w 12191984"/>
              <a:gd name="connsiteY1504" fmla="*/ 5955040 h 6857991"/>
              <a:gd name="connsiteX1505" fmla="*/ 9878779 w 12191984"/>
              <a:gd name="connsiteY1505" fmla="*/ 5955978 h 6857991"/>
              <a:gd name="connsiteX1506" fmla="*/ 9891907 w 12191984"/>
              <a:gd name="connsiteY1506" fmla="*/ 5959733 h 6857991"/>
              <a:gd name="connsiteX1507" fmla="*/ 9896595 w 12191984"/>
              <a:gd name="connsiteY1507" fmla="*/ 5969119 h 6857991"/>
              <a:gd name="connsiteX1508" fmla="*/ 9894719 w 12191984"/>
              <a:gd name="connsiteY1508" fmla="*/ 5976628 h 6857991"/>
              <a:gd name="connsiteX1509" fmla="*/ 9890031 w 12191984"/>
              <a:gd name="connsiteY1509" fmla="*/ 5982260 h 6857991"/>
              <a:gd name="connsiteX1510" fmla="*/ 9881592 w 12191984"/>
              <a:gd name="connsiteY1510" fmla="*/ 5986015 h 6857991"/>
              <a:gd name="connsiteX1511" fmla="*/ 9868465 w 12191984"/>
              <a:gd name="connsiteY1511" fmla="*/ 5987892 h 6857991"/>
              <a:gd name="connsiteX1512" fmla="*/ 9848774 w 12191984"/>
              <a:gd name="connsiteY1512" fmla="*/ 5984138 h 6857991"/>
              <a:gd name="connsiteX1513" fmla="*/ 9842210 w 12191984"/>
              <a:gd name="connsiteY1513" fmla="*/ 5973812 h 6857991"/>
              <a:gd name="connsiteX1514" fmla="*/ 9843148 w 12191984"/>
              <a:gd name="connsiteY1514" fmla="*/ 5969119 h 6857991"/>
              <a:gd name="connsiteX1515" fmla="*/ 9845023 w 12191984"/>
              <a:gd name="connsiteY1515" fmla="*/ 5964426 h 6857991"/>
              <a:gd name="connsiteX1516" fmla="*/ 9848774 w 12191984"/>
              <a:gd name="connsiteY1516" fmla="*/ 5959733 h 6857991"/>
              <a:gd name="connsiteX1517" fmla="*/ 9854400 w 12191984"/>
              <a:gd name="connsiteY1517" fmla="*/ 5955040 h 6857991"/>
              <a:gd name="connsiteX1518" fmla="*/ 8073773 w 12191984"/>
              <a:gd name="connsiteY1518" fmla="*/ 5955040 h 6857991"/>
              <a:gd name="connsiteX1519" fmla="*/ 8098153 w 12191984"/>
              <a:gd name="connsiteY1519" fmla="*/ 5955978 h 6857991"/>
              <a:gd name="connsiteX1520" fmla="*/ 8111280 w 12191984"/>
              <a:gd name="connsiteY1520" fmla="*/ 5959733 h 6857991"/>
              <a:gd name="connsiteX1521" fmla="*/ 8115968 w 12191984"/>
              <a:gd name="connsiteY1521" fmla="*/ 5969119 h 6857991"/>
              <a:gd name="connsiteX1522" fmla="*/ 8114093 w 12191984"/>
              <a:gd name="connsiteY1522" fmla="*/ 5976628 h 6857991"/>
              <a:gd name="connsiteX1523" fmla="*/ 8109405 w 12191984"/>
              <a:gd name="connsiteY1523" fmla="*/ 5982260 h 6857991"/>
              <a:gd name="connsiteX1524" fmla="*/ 8100966 w 12191984"/>
              <a:gd name="connsiteY1524" fmla="*/ 5986015 h 6857991"/>
              <a:gd name="connsiteX1525" fmla="*/ 8087838 w 12191984"/>
              <a:gd name="connsiteY1525" fmla="*/ 5987892 h 6857991"/>
              <a:gd name="connsiteX1526" fmla="*/ 8068147 w 12191984"/>
              <a:gd name="connsiteY1526" fmla="*/ 5984138 h 6857991"/>
              <a:gd name="connsiteX1527" fmla="*/ 8061584 w 12191984"/>
              <a:gd name="connsiteY1527" fmla="*/ 5973812 h 6857991"/>
              <a:gd name="connsiteX1528" fmla="*/ 8062521 w 12191984"/>
              <a:gd name="connsiteY1528" fmla="*/ 5969119 h 6857991"/>
              <a:gd name="connsiteX1529" fmla="*/ 8064397 w 12191984"/>
              <a:gd name="connsiteY1529" fmla="*/ 5964426 h 6857991"/>
              <a:gd name="connsiteX1530" fmla="*/ 8068147 w 12191984"/>
              <a:gd name="connsiteY1530" fmla="*/ 5959733 h 6857991"/>
              <a:gd name="connsiteX1531" fmla="*/ 8073773 w 12191984"/>
              <a:gd name="connsiteY1531" fmla="*/ 5955040 h 6857991"/>
              <a:gd name="connsiteX1532" fmla="*/ 11392171 w 12191984"/>
              <a:gd name="connsiteY1532" fmla="*/ 5915616 h 6857991"/>
              <a:gd name="connsiteX1533" fmla="*/ 11407173 w 12191984"/>
              <a:gd name="connsiteY1533" fmla="*/ 5915616 h 6857991"/>
              <a:gd name="connsiteX1534" fmla="*/ 11408111 w 12191984"/>
              <a:gd name="connsiteY1534" fmla="*/ 5915616 h 6857991"/>
              <a:gd name="connsiteX1535" fmla="*/ 11408111 w 12191984"/>
              <a:gd name="connsiteY1535" fmla="*/ 5936266 h 6857991"/>
              <a:gd name="connsiteX1536" fmla="*/ 11395921 w 12191984"/>
              <a:gd name="connsiteY1536" fmla="*/ 5946591 h 6857991"/>
              <a:gd name="connsiteX1537" fmla="*/ 11382794 w 12191984"/>
              <a:gd name="connsiteY1537" fmla="*/ 5950346 h 6857991"/>
              <a:gd name="connsiteX1538" fmla="*/ 11369667 w 12191984"/>
              <a:gd name="connsiteY1538" fmla="*/ 5945653 h 6857991"/>
              <a:gd name="connsiteX1539" fmla="*/ 11364978 w 12191984"/>
              <a:gd name="connsiteY1539" fmla="*/ 5933450 h 6857991"/>
              <a:gd name="connsiteX1540" fmla="*/ 11366854 w 12191984"/>
              <a:gd name="connsiteY1540" fmla="*/ 5925941 h 6857991"/>
              <a:gd name="connsiteX1541" fmla="*/ 11371542 w 12191984"/>
              <a:gd name="connsiteY1541" fmla="*/ 5920309 h 6857991"/>
              <a:gd name="connsiteX1542" fmla="*/ 11379981 w 12191984"/>
              <a:gd name="connsiteY1542" fmla="*/ 5916555 h 6857991"/>
              <a:gd name="connsiteX1543" fmla="*/ 11392171 w 12191984"/>
              <a:gd name="connsiteY1543" fmla="*/ 5915616 h 6857991"/>
              <a:gd name="connsiteX1544" fmla="*/ 10051310 w 12191984"/>
              <a:gd name="connsiteY1544" fmla="*/ 5915616 h 6857991"/>
              <a:gd name="connsiteX1545" fmla="*/ 10066312 w 12191984"/>
              <a:gd name="connsiteY1545" fmla="*/ 5915616 h 6857991"/>
              <a:gd name="connsiteX1546" fmla="*/ 10067250 w 12191984"/>
              <a:gd name="connsiteY1546" fmla="*/ 5915616 h 6857991"/>
              <a:gd name="connsiteX1547" fmla="*/ 10067250 w 12191984"/>
              <a:gd name="connsiteY1547" fmla="*/ 5936266 h 6857991"/>
              <a:gd name="connsiteX1548" fmla="*/ 10055060 w 12191984"/>
              <a:gd name="connsiteY1548" fmla="*/ 5946592 h 6857991"/>
              <a:gd name="connsiteX1549" fmla="*/ 10041933 w 12191984"/>
              <a:gd name="connsiteY1549" fmla="*/ 5950346 h 6857991"/>
              <a:gd name="connsiteX1550" fmla="*/ 10028806 w 12191984"/>
              <a:gd name="connsiteY1550" fmla="*/ 5945653 h 6857991"/>
              <a:gd name="connsiteX1551" fmla="*/ 10024117 w 12191984"/>
              <a:gd name="connsiteY1551" fmla="*/ 5933450 h 6857991"/>
              <a:gd name="connsiteX1552" fmla="*/ 10025993 w 12191984"/>
              <a:gd name="connsiteY1552" fmla="*/ 5925941 h 6857991"/>
              <a:gd name="connsiteX1553" fmla="*/ 10030681 w 12191984"/>
              <a:gd name="connsiteY1553" fmla="*/ 5920309 h 6857991"/>
              <a:gd name="connsiteX1554" fmla="*/ 10039120 w 12191984"/>
              <a:gd name="connsiteY1554" fmla="*/ 5916555 h 6857991"/>
              <a:gd name="connsiteX1555" fmla="*/ 10051310 w 12191984"/>
              <a:gd name="connsiteY1555" fmla="*/ 5915616 h 6857991"/>
              <a:gd name="connsiteX1556" fmla="*/ 9036756 w 12191984"/>
              <a:gd name="connsiteY1556" fmla="*/ 5915616 h 6857991"/>
              <a:gd name="connsiteX1557" fmla="*/ 9051758 w 12191984"/>
              <a:gd name="connsiteY1557" fmla="*/ 5915616 h 6857991"/>
              <a:gd name="connsiteX1558" fmla="*/ 9052696 w 12191984"/>
              <a:gd name="connsiteY1558" fmla="*/ 5915616 h 6857991"/>
              <a:gd name="connsiteX1559" fmla="*/ 9052696 w 12191984"/>
              <a:gd name="connsiteY1559" fmla="*/ 5936266 h 6857991"/>
              <a:gd name="connsiteX1560" fmla="*/ 9040506 w 12191984"/>
              <a:gd name="connsiteY1560" fmla="*/ 5946592 h 6857991"/>
              <a:gd name="connsiteX1561" fmla="*/ 9027379 w 12191984"/>
              <a:gd name="connsiteY1561" fmla="*/ 5950346 h 6857991"/>
              <a:gd name="connsiteX1562" fmla="*/ 9014252 w 12191984"/>
              <a:gd name="connsiteY1562" fmla="*/ 5945653 h 6857991"/>
              <a:gd name="connsiteX1563" fmla="*/ 9009563 w 12191984"/>
              <a:gd name="connsiteY1563" fmla="*/ 5933450 h 6857991"/>
              <a:gd name="connsiteX1564" fmla="*/ 9011438 w 12191984"/>
              <a:gd name="connsiteY1564" fmla="*/ 5925941 h 6857991"/>
              <a:gd name="connsiteX1565" fmla="*/ 9016127 w 12191984"/>
              <a:gd name="connsiteY1565" fmla="*/ 5920309 h 6857991"/>
              <a:gd name="connsiteX1566" fmla="*/ 9024566 w 12191984"/>
              <a:gd name="connsiteY1566" fmla="*/ 5916555 h 6857991"/>
              <a:gd name="connsiteX1567" fmla="*/ 9036756 w 12191984"/>
              <a:gd name="connsiteY1567" fmla="*/ 5915616 h 6857991"/>
              <a:gd name="connsiteX1568" fmla="*/ 7811228 w 12191984"/>
              <a:gd name="connsiteY1568" fmla="*/ 5915616 h 6857991"/>
              <a:gd name="connsiteX1569" fmla="*/ 7826230 w 12191984"/>
              <a:gd name="connsiteY1569" fmla="*/ 5915616 h 6857991"/>
              <a:gd name="connsiteX1570" fmla="*/ 7827168 w 12191984"/>
              <a:gd name="connsiteY1570" fmla="*/ 5915616 h 6857991"/>
              <a:gd name="connsiteX1571" fmla="*/ 7827168 w 12191984"/>
              <a:gd name="connsiteY1571" fmla="*/ 5936266 h 6857991"/>
              <a:gd name="connsiteX1572" fmla="*/ 7814978 w 12191984"/>
              <a:gd name="connsiteY1572" fmla="*/ 5946592 h 6857991"/>
              <a:gd name="connsiteX1573" fmla="*/ 7801851 w 12191984"/>
              <a:gd name="connsiteY1573" fmla="*/ 5950346 h 6857991"/>
              <a:gd name="connsiteX1574" fmla="*/ 7788724 w 12191984"/>
              <a:gd name="connsiteY1574" fmla="*/ 5945653 h 6857991"/>
              <a:gd name="connsiteX1575" fmla="*/ 7784035 w 12191984"/>
              <a:gd name="connsiteY1575" fmla="*/ 5933450 h 6857991"/>
              <a:gd name="connsiteX1576" fmla="*/ 7785911 w 12191984"/>
              <a:gd name="connsiteY1576" fmla="*/ 5925941 h 6857991"/>
              <a:gd name="connsiteX1577" fmla="*/ 7790599 w 12191984"/>
              <a:gd name="connsiteY1577" fmla="*/ 5920309 h 6857991"/>
              <a:gd name="connsiteX1578" fmla="*/ 7799038 w 12191984"/>
              <a:gd name="connsiteY1578" fmla="*/ 5916555 h 6857991"/>
              <a:gd name="connsiteX1579" fmla="*/ 7811228 w 12191984"/>
              <a:gd name="connsiteY1579" fmla="*/ 5915616 h 6857991"/>
              <a:gd name="connsiteX1580" fmla="*/ 9578726 w 12191984"/>
              <a:gd name="connsiteY1580" fmla="*/ 5874316 h 6857991"/>
              <a:gd name="connsiteX1581" fmla="*/ 9589978 w 12191984"/>
              <a:gd name="connsiteY1581" fmla="*/ 5877132 h 6857991"/>
              <a:gd name="connsiteX1582" fmla="*/ 9597479 w 12191984"/>
              <a:gd name="connsiteY1582" fmla="*/ 5885579 h 6857991"/>
              <a:gd name="connsiteX1583" fmla="*/ 9601230 w 12191984"/>
              <a:gd name="connsiteY1583" fmla="*/ 5897782 h 6857991"/>
              <a:gd name="connsiteX1584" fmla="*/ 9602168 w 12191984"/>
              <a:gd name="connsiteY1584" fmla="*/ 5911862 h 6857991"/>
              <a:gd name="connsiteX1585" fmla="*/ 9601230 w 12191984"/>
              <a:gd name="connsiteY1585" fmla="*/ 5924064 h 6857991"/>
              <a:gd name="connsiteX1586" fmla="*/ 9596542 w 12191984"/>
              <a:gd name="connsiteY1586" fmla="*/ 5936266 h 6857991"/>
              <a:gd name="connsiteX1587" fmla="*/ 9589040 w 12191984"/>
              <a:gd name="connsiteY1587" fmla="*/ 5944714 h 6857991"/>
              <a:gd name="connsiteX1588" fmla="*/ 9577789 w 12191984"/>
              <a:gd name="connsiteY1588" fmla="*/ 5947530 h 6857991"/>
              <a:gd name="connsiteX1589" fmla="*/ 9564661 w 12191984"/>
              <a:gd name="connsiteY1589" fmla="*/ 5942837 h 6857991"/>
              <a:gd name="connsiteX1590" fmla="*/ 9550596 w 12191984"/>
              <a:gd name="connsiteY1590" fmla="*/ 5929696 h 6857991"/>
              <a:gd name="connsiteX1591" fmla="*/ 9550596 w 12191984"/>
              <a:gd name="connsiteY1591" fmla="*/ 5892150 h 6857991"/>
              <a:gd name="connsiteX1592" fmla="*/ 9558098 w 12191984"/>
              <a:gd name="connsiteY1592" fmla="*/ 5883702 h 6857991"/>
              <a:gd name="connsiteX1593" fmla="*/ 9565599 w 12191984"/>
              <a:gd name="connsiteY1593" fmla="*/ 5878070 h 6857991"/>
              <a:gd name="connsiteX1594" fmla="*/ 9572163 w 12191984"/>
              <a:gd name="connsiteY1594" fmla="*/ 5875254 h 6857991"/>
              <a:gd name="connsiteX1595" fmla="*/ 9578726 w 12191984"/>
              <a:gd name="connsiteY1595" fmla="*/ 5874316 h 6857991"/>
              <a:gd name="connsiteX1596" fmla="*/ 11085554 w 12191984"/>
              <a:gd name="connsiteY1596" fmla="*/ 5874315 h 6857991"/>
              <a:gd name="connsiteX1597" fmla="*/ 11099619 w 12191984"/>
              <a:gd name="connsiteY1597" fmla="*/ 5879009 h 6857991"/>
              <a:gd name="connsiteX1598" fmla="*/ 11113684 w 12191984"/>
              <a:gd name="connsiteY1598" fmla="*/ 5892150 h 6857991"/>
              <a:gd name="connsiteX1599" fmla="*/ 11112746 w 12191984"/>
              <a:gd name="connsiteY1599" fmla="*/ 5892150 h 6857991"/>
              <a:gd name="connsiteX1600" fmla="*/ 11112746 w 12191984"/>
              <a:gd name="connsiteY1600" fmla="*/ 5929695 h 6857991"/>
              <a:gd name="connsiteX1601" fmla="*/ 11105245 w 12191984"/>
              <a:gd name="connsiteY1601" fmla="*/ 5938143 h 6857991"/>
              <a:gd name="connsiteX1602" fmla="*/ 11097743 w 12191984"/>
              <a:gd name="connsiteY1602" fmla="*/ 5943775 h 6857991"/>
              <a:gd name="connsiteX1603" fmla="*/ 11091180 w 12191984"/>
              <a:gd name="connsiteY1603" fmla="*/ 5946591 h 6857991"/>
              <a:gd name="connsiteX1604" fmla="*/ 11084616 w 12191984"/>
              <a:gd name="connsiteY1604" fmla="*/ 5947530 h 6857991"/>
              <a:gd name="connsiteX1605" fmla="*/ 11073364 w 12191984"/>
              <a:gd name="connsiteY1605" fmla="*/ 5944714 h 6857991"/>
              <a:gd name="connsiteX1606" fmla="*/ 11065863 w 12191984"/>
              <a:gd name="connsiteY1606" fmla="*/ 5936266 h 6857991"/>
              <a:gd name="connsiteX1607" fmla="*/ 11062112 w 12191984"/>
              <a:gd name="connsiteY1607" fmla="*/ 5924064 h 6857991"/>
              <a:gd name="connsiteX1608" fmla="*/ 11061175 w 12191984"/>
              <a:gd name="connsiteY1608" fmla="*/ 5909984 h 6857991"/>
              <a:gd name="connsiteX1609" fmla="*/ 11062112 w 12191984"/>
              <a:gd name="connsiteY1609" fmla="*/ 5896843 h 6857991"/>
              <a:gd name="connsiteX1610" fmla="*/ 11066801 w 12191984"/>
              <a:gd name="connsiteY1610" fmla="*/ 5885579 h 6857991"/>
              <a:gd name="connsiteX1611" fmla="*/ 11074302 w 12191984"/>
              <a:gd name="connsiteY1611" fmla="*/ 5877131 h 6857991"/>
              <a:gd name="connsiteX1612" fmla="*/ 11085554 w 12191984"/>
              <a:gd name="connsiteY1612" fmla="*/ 5874315 h 6857991"/>
              <a:gd name="connsiteX1613" fmla="*/ 10652353 w 12191984"/>
              <a:gd name="connsiteY1613" fmla="*/ 5874315 h 6857991"/>
              <a:gd name="connsiteX1614" fmla="*/ 10666418 w 12191984"/>
              <a:gd name="connsiteY1614" fmla="*/ 5879009 h 6857991"/>
              <a:gd name="connsiteX1615" fmla="*/ 10680483 w 12191984"/>
              <a:gd name="connsiteY1615" fmla="*/ 5892150 h 6857991"/>
              <a:gd name="connsiteX1616" fmla="*/ 10679546 w 12191984"/>
              <a:gd name="connsiteY1616" fmla="*/ 5892150 h 6857991"/>
              <a:gd name="connsiteX1617" fmla="*/ 10679546 w 12191984"/>
              <a:gd name="connsiteY1617" fmla="*/ 5929695 h 6857991"/>
              <a:gd name="connsiteX1618" fmla="*/ 10672044 w 12191984"/>
              <a:gd name="connsiteY1618" fmla="*/ 5938143 h 6857991"/>
              <a:gd name="connsiteX1619" fmla="*/ 10664543 w 12191984"/>
              <a:gd name="connsiteY1619" fmla="*/ 5943775 h 6857991"/>
              <a:gd name="connsiteX1620" fmla="*/ 10657979 w 12191984"/>
              <a:gd name="connsiteY1620" fmla="*/ 5946591 h 6857991"/>
              <a:gd name="connsiteX1621" fmla="*/ 10651416 w 12191984"/>
              <a:gd name="connsiteY1621" fmla="*/ 5947530 h 6857991"/>
              <a:gd name="connsiteX1622" fmla="*/ 10640164 w 12191984"/>
              <a:gd name="connsiteY1622" fmla="*/ 5944714 h 6857991"/>
              <a:gd name="connsiteX1623" fmla="*/ 10632662 w 12191984"/>
              <a:gd name="connsiteY1623" fmla="*/ 5936266 h 6857991"/>
              <a:gd name="connsiteX1624" fmla="*/ 10628912 w 12191984"/>
              <a:gd name="connsiteY1624" fmla="*/ 5924064 h 6857991"/>
              <a:gd name="connsiteX1625" fmla="*/ 10627974 w 12191984"/>
              <a:gd name="connsiteY1625" fmla="*/ 5909984 h 6857991"/>
              <a:gd name="connsiteX1626" fmla="*/ 10628912 w 12191984"/>
              <a:gd name="connsiteY1626" fmla="*/ 5896843 h 6857991"/>
              <a:gd name="connsiteX1627" fmla="*/ 10633600 w 12191984"/>
              <a:gd name="connsiteY1627" fmla="*/ 5885579 h 6857991"/>
              <a:gd name="connsiteX1628" fmla="*/ 10641101 w 12191984"/>
              <a:gd name="connsiteY1628" fmla="*/ 5877131 h 6857991"/>
              <a:gd name="connsiteX1629" fmla="*/ 10652353 w 12191984"/>
              <a:gd name="connsiteY1629" fmla="*/ 5874315 h 6857991"/>
              <a:gd name="connsiteX1630" fmla="*/ 10975847 w 12191984"/>
              <a:gd name="connsiteY1630" fmla="*/ 5873377 h 6857991"/>
              <a:gd name="connsiteX1631" fmla="*/ 10989912 w 12191984"/>
              <a:gd name="connsiteY1631" fmla="*/ 5876193 h 6857991"/>
              <a:gd name="connsiteX1632" fmla="*/ 10999289 w 12191984"/>
              <a:gd name="connsiteY1632" fmla="*/ 5884641 h 6857991"/>
              <a:gd name="connsiteX1633" fmla="*/ 11003977 w 12191984"/>
              <a:gd name="connsiteY1633" fmla="*/ 5896843 h 6857991"/>
              <a:gd name="connsiteX1634" fmla="*/ 11005853 w 12191984"/>
              <a:gd name="connsiteY1634" fmla="*/ 5911861 h 6857991"/>
              <a:gd name="connsiteX1635" fmla="*/ 11003977 w 12191984"/>
              <a:gd name="connsiteY1635" fmla="*/ 5926880 h 6857991"/>
              <a:gd name="connsiteX1636" fmla="*/ 10998351 w 12191984"/>
              <a:gd name="connsiteY1636" fmla="*/ 5939082 h 6857991"/>
              <a:gd name="connsiteX1637" fmla="*/ 10988975 w 12191984"/>
              <a:gd name="connsiteY1637" fmla="*/ 5946591 h 6857991"/>
              <a:gd name="connsiteX1638" fmla="*/ 10975847 w 12191984"/>
              <a:gd name="connsiteY1638" fmla="*/ 5949407 h 6857991"/>
              <a:gd name="connsiteX1639" fmla="*/ 10961782 w 12191984"/>
              <a:gd name="connsiteY1639" fmla="*/ 5946591 h 6857991"/>
              <a:gd name="connsiteX1640" fmla="*/ 10952406 w 12191984"/>
              <a:gd name="connsiteY1640" fmla="*/ 5938143 h 6857991"/>
              <a:gd name="connsiteX1641" fmla="*/ 10947717 w 12191984"/>
              <a:gd name="connsiteY1641" fmla="*/ 5925941 h 6857991"/>
              <a:gd name="connsiteX1642" fmla="*/ 10945842 w 12191984"/>
              <a:gd name="connsiteY1642" fmla="*/ 5910923 h 6857991"/>
              <a:gd name="connsiteX1643" fmla="*/ 10947717 w 12191984"/>
              <a:gd name="connsiteY1643" fmla="*/ 5895904 h 6857991"/>
              <a:gd name="connsiteX1644" fmla="*/ 10953344 w 12191984"/>
              <a:gd name="connsiteY1644" fmla="*/ 5883702 h 6857991"/>
              <a:gd name="connsiteX1645" fmla="*/ 10962720 w 12191984"/>
              <a:gd name="connsiteY1645" fmla="*/ 5876193 h 6857991"/>
              <a:gd name="connsiteX1646" fmla="*/ 10975847 w 12191984"/>
              <a:gd name="connsiteY1646" fmla="*/ 5873377 h 6857991"/>
              <a:gd name="connsiteX1647" fmla="*/ 10547335 w 12191984"/>
              <a:gd name="connsiteY1647" fmla="*/ 5873377 h 6857991"/>
              <a:gd name="connsiteX1648" fmla="*/ 10566088 w 12191984"/>
              <a:gd name="connsiteY1648" fmla="*/ 5880886 h 6857991"/>
              <a:gd name="connsiteX1649" fmla="*/ 10572652 w 12191984"/>
              <a:gd name="connsiteY1649" fmla="*/ 5902475 h 6857991"/>
              <a:gd name="connsiteX1650" fmla="*/ 10572652 w 12191984"/>
              <a:gd name="connsiteY1650" fmla="*/ 5903413 h 6857991"/>
              <a:gd name="connsiteX1651" fmla="*/ 10521080 w 12191984"/>
              <a:gd name="connsiteY1651" fmla="*/ 5903413 h 6857991"/>
              <a:gd name="connsiteX1652" fmla="*/ 10522956 w 12191984"/>
              <a:gd name="connsiteY1652" fmla="*/ 5892150 h 6857991"/>
              <a:gd name="connsiteX1653" fmla="*/ 10527644 w 12191984"/>
              <a:gd name="connsiteY1653" fmla="*/ 5882763 h 6857991"/>
              <a:gd name="connsiteX1654" fmla="*/ 10536083 w 12191984"/>
              <a:gd name="connsiteY1654" fmla="*/ 5876193 h 6857991"/>
              <a:gd name="connsiteX1655" fmla="*/ 10547335 w 12191984"/>
              <a:gd name="connsiteY1655" fmla="*/ 5873377 h 6857991"/>
              <a:gd name="connsiteX1656" fmla="*/ 9761572 w 12191984"/>
              <a:gd name="connsiteY1656" fmla="*/ 5873377 h 6857991"/>
              <a:gd name="connsiteX1657" fmla="*/ 9775637 w 12191984"/>
              <a:gd name="connsiteY1657" fmla="*/ 5876193 h 6857991"/>
              <a:gd name="connsiteX1658" fmla="*/ 9785013 w 12191984"/>
              <a:gd name="connsiteY1658" fmla="*/ 5884640 h 6857991"/>
              <a:gd name="connsiteX1659" fmla="*/ 9789701 w 12191984"/>
              <a:gd name="connsiteY1659" fmla="*/ 5896843 h 6857991"/>
              <a:gd name="connsiteX1660" fmla="*/ 9791577 w 12191984"/>
              <a:gd name="connsiteY1660" fmla="*/ 5911861 h 6857991"/>
              <a:gd name="connsiteX1661" fmla="*/ 9789701 w 12191984"/>
              <a:gd name="connsiteY1661" fmla="*/ 5926880 h 6857991"/>
              <a:gd name="connsiteX1662" fmla="*/ 9784076 w 12191984"/>
              <a:gd name="connsiteY1662" fmla="*/ 5939082 h 6857991"/>
              <a:gd name="connsiteX1663" fmla="*/ 9774699 w 12191984"/>
              <a:gd name="connsiteY1663" fmla="*/ 5946591 h 6857991"/>
              <a:gd name="connsiteX1664" fmla="*/ 9761572 w 12191984"/>
              <a:gd name="connsiteY1664" fmla="*/ 5949407 h 6857991"/>
              <a:gd name="connsiteX1665" fmla="*/ 9747507 w 12191984"/>
              <a:gd name="connsiteY1665" fmla="*/ 5946591 h 6857991"/>
              <a:gd name="connsiteX1666" fmla="*/ 9738130 w 12191984"/>
              <a:gd name="connsiteY1666" fmla="*/ 5938143 h 6857991"/>
              <a:gd name="connsiteX1667" fmla="*/ 9733442 w 12191984"/>
              <a:gd name="connsiteY1667" fmla="*/ 5925941 h 6857991"/>
              <a:gd name="connsiteX1668" fmla="*/ 9731566 w 12191984"/>
              <a:gd name="connsiteY1668" fmla="*/ 5910923 h 6857991"/>
              <a:gd name="connsiteX1669" fmla="*/ 9733442 w 12191984"/>
              <a:gd name="connsiteY1669" fmla="*/ 5895904 h 6857991"/>
              <a:gd name="connsiteX1670" fmla="*/ 9739068 w 12191984"/>
              <a:gd name="connsiteY1670" fmla="*/ 5883702 h 6857991"/>
              <a:gd name="connsiteX1671" fmla="*/ 9748444 w 12191984"/>
              <a:gd name="connsiteY1671" fmla="*/ 5876193 h 6857991"/>
              <a:gd name="connsiteX1672" fmla="*/ 9761572 w 12191984"/>
              <a:gd name="connsiteY1672" fmla="*/ 5873377 h 6857991"/>
              <a:gd name="connsiteX1673" fmla="*/ 9261795 w 12191984"/>
              <a:gd name="connsiteY1673" fmla="*/ 5873377 h 6857991"/>
              <a:gd name="connsiteX1674" fmla="*/ 9275860 w 12191984"/>
              <a:gd name="connsiteY1674" fmla="*/ 5876193 h 6857991"/>
              <a:gd name="connsiteX1675" fmla="*/ 9285237 w 12191984"/>
              <a:gd name="connsiteY1675" fmla="*/ 5884640 h 6857991"/>
              <a:gd name="connsiteX1676" fmla="*/ 9289925 w 12191984"/>
              <a:gd name="connsiteY1676" fmla="*/ 5896843 h 6857991"/>
              <a:gd name="connsiteX1677" fmla="*/ 9291801 w 12191984"/>
              <a:gd name="connsiteY1677" fmla="*/ 5911861 h 6857991"/>
              <a:gd name="connsiteX1678" fmla="*/ 9289925 w 12191984"/>
              <a:gd name="connsiteY1678" fmla="*/ 5926880 h 6857991"/>
              <a:gd name="connsiteX1679" fmla="*/ 9284299 w 12191984"/>
              <a:gd name="connsiteY1679" fmla="*/ 5939082 h 6857991"/>
              <a:gd name="connsiteX1680" fmla="*/ 9274923 w 12191984"/>
              <a:gd name="connsiteY1680" fmla="*/ 5946591 h 6857991"/>
              <a:gd name="connsiteX1681" fmla="*/ 9261795 w 12191984"/>
              <a:gd name="connsiteY1681" fmla="*/ 5949407 h 6857991"/>
              <a:gd name="connsiteX1682" fmla="*/ 9247730 w 12191984"/>
              <a:gd name="connsiteY1682" fmla="*/ 5946591 h 6857991"/>
              <a:gd name="connsiteX1683" fmla="*/ 9238354 w 12191984"/>
              <a:gd name="connsiteY1683" fmla="*/ 5938143 h 6857991"/>
              <a:gd name="connsiteX1684" fmla="*/ 9233665 w 12191984"/>
              <a:gd name="connsiteY1684" fmla="*/ 5925941 h 6857991"/>
              <a:gd name="connsiteX1685" fmla="*/ 9231790 w 12191984"/>
              <a:gd name="connsiteY1685" fmla="*/ 5910923 h 6857991"/>
              <a:gd name="connsiteX1686" fmla="*/ 9233665 w 12191984"/>
              <a:gd name="connsiteY1686" fmla="*/ 5895904 h 6857991"/>
              <a:gd name="connsiteX1687" fmla="*/ 9239291 w 12191984"/>
              <a:gd name="connsiteY1687" fmla="*/ 5883702 h 6857991"/>
              <a:gd name="connsiteX1688" fmla="*/ 9248668 w 12191984"/>
              <a:gd name="connsiteY1688" fmla="*/ 5876193 h 6857991"/>
              <a:gd name="connsiteX1689" fmla="*/ 9261795 w 12191984"/>
              <a:gd name="connsiteY1689" fmla="*/ 5873377 h 6857991"/>
              <a:gd name="connsiteX1690" fmla="*/ 8826719 w 12191984"/>
              <a:gd name="connsiteY1690" fmla="*/ 5873377 h 6857991"/>
              <a:gd name="connsiteX1691" fmla="*/ 8840784 w 12191984"/>
              <a:gd name="connsiteY1691" fmla="*/ 5876193 h 6857991"/>
              <a:gd name="connsiteX1692" fmla="*/ 8850161 w 12191984"/>
              <a:gd name="connsiteY1692" fmla="*/ 5884640 h 6857991"/>
              <a:gd name="connsiteX1693" fmla="*/ 8854849 w 12191984"/>
              <a:gd name="connsiteY1693" fmla="*/ 5896843 h 6857991"/>
              <a:gd name="connsiteX1694" fmla="*/ 8856724 w 12191984"/>
              <a:gd name="connsiteY1694" fmla="*/ 5911861 h 6857991"/>
              <a:gd name="connsiteX1695" fmla="*/ 8854849 w 12191984"/>
              <a:gd name="connsiteY1695" fmla="*/ 5926880 h 6857991"/>
              <a:gd name="connsiteX1696" fmla="*/ 8849223 w 12191984"/>
              <a:gd name="connsiteY1696" fmla="*/ 5939082 h 6857991"/>
              <a:gd name="connsiteX1697" fmla="*/ 8839847 w 12191984"/>
              <a:gd name="connsiteY1697" fmla="*/ 5946591 h 6857991"/>
              <a:gd name="connsiteX1698" fmla="*/ 8826719 w 12191984"/>
              <a:gd name="connsiteY1698" fmla="*/ 5949407 h 6857991"/>
              <a:gd name="connsiteX1699" fmla="*/ 8812654 w 12191984"/>
              <a:gd name="connsiteY1699" fmla="*/ 5946591 h 6857991"/>
              <a:gd name="connsiteX1700" fmla="*/ 8803278 w 12191984"/>
              <a:gd name="connsiteY1700" fmla="*/ 5938143 h 6857991"/>
              <a:gd name="connsiteX1701" fmla="*/ 8798589 w 12191984"/>
              <a:gd name="connsiteY1701" fmla="*/ 5925941 h 6857991"/>
              <a:gd name="connsiteX1702" fmla="*/ 8796714 w 12191984"/>
              <a:gd name="connsiteY1702" fmla="*/ 5910923 h 6857991"/>
              <a:gd name="connsiteX1703" fmla="*/ 8798589 w 12191984"/>
              <a:gd name="connsiteY1703" fmla="*/ 5895904 h 6857991"/>
              <a:gd name="connsiteX1704" fmla="*/ 8804215 w 12191984"/>
              <a:gd name="connsiteY1704" fmla="*/ 5883702 h 6857991"/>
              <a:gd name="connsiteX1705" fmla="*/ 8813592 w 12191984"/>
              <a:gd name="connsiteY1705" fmla="*/ 5876193 h 6857991"/>
              <a:gd name="connsiteX1706" fmla="*/ 8826719 w 12191984"/>
              <a:gd name="connsiteY1706" fmla="*/ 5873377 h 6857991"/>
              <a:gd name="connsiteX1707" fmla="*/ 7985633 w 12191984"/>
              <a:gd name="connsiteY1707" fmla="*/ 5873377 h 6857991"/>
              <a:gd name="connsiteX1708" fmla="*/ 8004386 w 12191984"/>
              <a:gd name="connsiteY1708" fmla="*/ 5880886 h 6857991"/>
              <a:gd name="connsiteX1709" fmla="*/ 8010950 w 12191984"/>
              <a:gd name="connsiteY1709" fmla="*/ 5902475 h 6857991"/>
              <a:gd name="connsiteX1710" fmla="*/ 8010950 w 12191984"/>
              <a:gd name="connsiteY1710" fmla="*/ 5903413 h 6857991"/>
              <a:gd name="connsiteX1711" fmla="*/ 7959378 w 12191984"/>
              <a:gd name="connsiteY1711" fmla="*/ 5903413 h 6857991"/>
              <a:gd name="connsiteX1712" fmla="*/ 7961254 w 12191984"/>
              <a:gd name="connsiteY1712" fmla="*/ 5892150 h 6857991"/>
              <a:gd name="connsiteX1713" fmla="*/ 7965942 w 12191984"/>
              <a:gd name="connsiteY1713" fmla="*/ 5882763 h 6857991"/>
              <a:gd name="connsiteX1714" fmla="*/ 7974381 w 12191984"/>
              <a:gd name="connsiteY1714" fmla="*/ 5876193 h 6857991"/>
              <a:gd name="connsiteX1715" fmla="*/ 7985633 w 12191984"/>
              <a:gd name="connsiteY1715" fmla="*/ 5873377 h 6857991"/>
              <a:gd name="connsiteX1716" fmla="*/ 9866589 w 12191984"/>
              <a:gd name="connsiteY1716" fmla="*/ 5872439 h 6857991"/>
              <a:gd name="connsiteX1717" fmla="*/ 9881592 w 12191984"/>
              <a:gd name="connsiteY1717" fmla="*/ 5878071 h 6857991"/>
              <a:gd name="connsiteX1718" fmla="*/ 9887218 w 12191984"/>
              <a:gd name="connsiteY1718" fmla="*/ 5893089 h 6857991"/>
              <a:gd name="connsiteX1719" fmla="*/ 9887218 w 12191984"/>
              <a:gd name="connsiteY1719" fmla="*/ 5901537 h 6857991"/>
              <a:gd name="connsiteX1720" fmla="*/ 9883467 w 12191984"/>
              <a:gd name="connsiteY1720" fmla="*/ 5908107 h 6857991"/>
              <a:gd name="connsiteX1721" fmla="*/ 9876904 w 12191984"/>
              <a:gd name="connsiteY1721" fmla="*/ 5912800 h 6857991"/>
              <a:gd name="connsiteX1722" fmla="*/ 9867527 w 12191984"/>
              <a:gd name="connsiteY1722" fmla="*/ 5914678 h 6857991"/>
              <a:gd name="connsiteX1723" fmla="*/ 9852525 w 12191984"/>
              <a:gd name="connsiteY1723" fmla="*/ 5909046 h 6857991"/>
              <a:gd name="connsiteX1724" fmla="*/ 9846898 w 12191984"/>
              <a:gd name="connsiteY1724" fmla="*/ 5894028 h 6857991"/>
              <a:gd name="connsiteX1725" fmla="*/ 9847836 w 12191984"/>
              <a:gd name="connsiteY1725" fmla="*/ 5885580 h 6857991"/>
              <a:gd name="connsiteX1726" fmla="*/ 9851587 w 12191984"/>
              <a:gd name="connsiteY1726" fmla="*/ 5879009 h 6857991"/>
              <a:gd name="connsiteX1727" fmla="*/ 9858151 w 12191984"/>
              <a:gd name="connsiteY1727" fmla="*/ 5874316 h 6857991"/>
              <a:gd name="connsiteX1728" fmla="*/ 9866589 w 12191984"/>
              <a:gd name="connsiteY1728" fmla="*/ 5872439 h 6857991"/>
              <a:gd name="connsiteX1729" fmla="*/ 8086901 w 12191984"/>
              <a:gd name="connsiteY1729" fmla="*/ 5872439 h 6857991"/>
              <a:gd name="connsiteX1730" fmla="*/ 8101903 w 12191984"/>
              <a:gd name="connsiteY1730" fmla="*/ 5878071 h 6857991"/>
              <a:gd name="connsiteX1731" fmla="*/ 8107529 w 12191984"/>
              <a:gd name="connsiteY1731" fmla="*/ 5893089 h 6857991"/>
              <a:gd name="connsiteX1732" fmla="*/ 8107529 w 12191984"/>
              <a:gd name="connsiteY1732" fmla="*/ 5901537 h 6857991"/>
              <a:gd name="connsiteX1733" fmla="*/ 8103779 w 12191984"/>
              <a:gd name="connsiteY1733" fmla="*/ 5908107 h 6857991"/>
              <a:gd name="connsiteX1734" fmla="*/ 8097215 w 12191984"/>
              <a:gd name="connsiteY1734" fmla="*/ 5912800 h 6857991"/>
              <a:gd name="connsiteX1735" fmla="*/ 8087838 w 12191984"/>
              <a:gd name="connsiteY1735" fmla="*/ 5914678 h 6857991"/>
              <a:gd name="connsiteX1736" fmla="*/ 8072836 w 12191984"/>
              <a:gd name="connsiteY1736" fmla="*/ 5909046 h 6857991"/>
              <a:gd name="connsiteX1737" fmla="*/ 8067210 w 12191984"/>
              <a:gd name="connsiteY1737" fmla="*/ 5894028 h 6857991"/>
              <a:gd name="connsiteX1738" fmla="*/ 8068147 w 12191984"/>
              <a:gd name="connsiteY1738" fmla="*/ 5885580 h 6857991"/>
              <a:gd name="connsiteX1739" fmla="*/ 8071898 w 12191984"/>
              <a:gd name="connsiteY1739" fmla="*/ 5879009 h 6857991"/>
              <a:gd name="connsiteX1740" fmla="*/ 8078462 w 12191984"/>
              <a:gd name="connsiteY1740" fmla="*/ 5874316 h 6857991"/>
              <a:gd name="connsiteX1741" fmla="*/ 8086901 w 12191984"/>
              <a:gd name="connsiteY1741" fmla="*/ 5872439 h 6857991"/>
              <a:gd name="connsiteX1742" fmla="*/ 11386544 w 12191984"/>
              <a:gd name="connsiteY1742" fmla="*/ 5863052 h 6857991"/>
              <a:gd name="connsiteX1743" fmla="*/ 11375293 w 12191984"/>
              <a:gd name="connsiteY1743" fmla="*/ 5863991 h 6857991"/>
              <a:gd name="connsiteX1744" fmla="*/ 11364978 w 12191984"/>
              <a:gd name="connsiteY1744" fmla="*/ 5866806 h 6857991"/>
              <a:gd name="connsiteX1745" fmla="*/ 11356540 w 12191984"/>
              <a:gd name="connsiteY1745" fmla="*/ 5870561 h 6857991"/>
              <a:gd name="connsiteX1746" fmla="*/ 11351851 w 12191984"/>
              <a:gd name="connsiteY1746" fmla="*/ 5873377 h 6857991"/>
              <a:gd name="connsiteX1747" fmla="*/ 11349976 w 12191984"/>
              <a:gd name="connsiteY1747" fmla="*/ 5876193 h 6857991"/>
              <a:gd name="connsiteX1748" fmla="*/ 11349976 w 12191984"/>
              <a:gd name="connsiteY1748" fmla="*/ 5879948 h 6857991"/>
              <a:gd name="connsiteX1749" fmla="*/ 11349976 w 12191984"/>
              <a:gd name="connsiteY1749" fmla="*/ 5882763 h 6857991"/>
              <a:gd name="connsiteX1750" fmla="*/ 11350913 w 12191984"/>
              <a:gd name="connsiteY1750" fmla="*/ 5884641 h 6857991"/>
              <a:gd name="connsiteX1751" fmla="*/ 11351851 w 12191984"/>
              <a:gd name="connsiteY1751" fmla="*/ 5885579 h 6857991"/>
              <a:gd name="connsiteX1752" fmla="*/ 11353726 w 12191984"/>
              <a:gd name="connsiteY1752" fmla="*/ 5885579 h 6857991"/>
              <a:gd name="connsiteX1753" fmla="*/ 11357477 w 12191984"/>
              <a:gd name="connsiteY1753" fmla="*/ 5883702 h 6857991"/>
              <a:gd name="connsiteX1754" fmla="*/ 11364041 w 12191984"/>
              <a:gd name="connsiteY1754" fmla="*/ 5879948 h 6857991"/>
              <a:gd name="connsiteX1755" fmla="*/ 11373418 w 12191984"/>
              <a:gd name="connsiteY1755" fmla="*/ 5876193 h 6857991"/>
              <a:gd name="connsiteX1756" fmla="*/ 11384670 w 12191984"/>
              <a:gd name="connsiteY1756" fmla="*/ 5874316 h 6857991"/>
              <a:gd name="connsiteX1757" fmla="*/ 11394984 w 12191984"/>
              <a:gd name="connsiteY1757" fmla="*/ 5876193 h 6857991"/>
              <a:gd name="connsiteX1758" fmla="*/ 11401547 w 12191984"/>
              <a:gd name="connsiteY1758" fmla="*/ 5879948 h 6857991"/>
              <a:gd name="connsiteX1759" fmla="*/ 11405298 w 12191984"/>
              <a:gd name="connsiteY1759" fmla="*/ 5886518 h 6857991"/>
              <a:gd name="connsiteX1760" fmla="*/ 11406236 w 12191984"/>
              <a:gd name="connsiteY1760" fmla="*/ 5895905 h 6857991"/>
              <a:gd name="connsiteX1761" fmla="*/ 11406236 w 12191984"/>
              <a:gd name="connsiteY1761" fmla="*/ 5903414 h 6857991"/>
              <a:gd name="connsiteX1762" fmla="*/ 11393108 w 12191984"/>
              <a:gd name="connsiteY1762" fmla="*/ 5903414 h 6857991"/>
              <a:gd name="connsiteX1763" fmla="*/ 11373418 w 12191984"/>
              <a:gd name="connsiteY1763" fmla="*/ 5905291 h 6857991"/>
              <a:gd name="connsiteX1764" fmla="*/ 11358415 w 12191984"/>
              <a:gd name="connsiteY1764" fmla="*/ 5910923 h 6857991"/>
              <a:gd name="connsiteX1765" fmla="*/ 11349038 w 12191984"/>
              <a:gd name="connsiteY1765" fmla="*/ 5920309 h 6857991"/>
              <a:gd name="connsiteX1766" fmla="*/ 11346225 w 12191984"/>
              <a:gd name="connsiteY1766" fmla="*/ 5934389 h 6857991"/>
              <a:gd name="connsiteX1767" fmla="*/ 11349038 w 12191984"/>
              <a:gd name="connsiteY1767" fmla="*/ 5946591 h 6857991"/>
              <a:gd name="connsiteX1768" fmla="*/ 11355602 w 12191984"/>
              <a:gd name="connsiteY1768" fmla="*/ 5955978 h 6857991"/>
              <a:gd name="connsiteX1769" fmla="*/ 11365916 w 12191984"/>
              <a:gd name="connsiteY1769" fmla="*/ 5961610 h 6857991"/>
              <a:gd name="connsiteX1770" fmla="*/ 11379043 w 12191984"/>
              <a:gd name="connsiteY1770" fmla="*/ 5963487 h 6857991"/>
              <a:gd name="connsiteX1771" fmla="*/ 11394984 w 12191984"/>
              <a:gd name="connsiteY1771" fmla="*/ 5959732 h 6857991"/>
              <a:gd name="connsiteX1772" fmla="*/ 11409049 w 12191984"/>
              <a:gd name="connsiteY1772" fmla="*/ 5949407 h 6857991"/>
              <a:gd name="connsiteX1773" fmla="*/ 11409049 w 12191984"/>
              <a:gd name="connsiteY1773" fmla="*/ 5958794 h 6857991"/>
              <a:gd name="connsiteX1774" fmla="*/ 11409986 w 12191984"/>
              <a:gd name="connsiteY1774" fmla="*/ 5960671 h 6857991"/>
              <a:gd name="connsiteX1775" fmla="*/ 11412800 w 12191984"/>
              <a:gd name="connsiteY1775" fmla="*/ 5961610 h 6857991"/>
              <a:gd name="connsiteX1776" fmla="*/ 11417488 w 12191984"/>
              <a:gd name="connsiteY1776" fmla="*/ 5961610 h 6857991"/>
              <a:gd name="connsiteX1777" fmla="*/ 11422176 w 12191984"/>
              <a:gd name="connsiteY1777" fmla="*/ 5961610 h 6857991"/>
              <a:gd name="connsiteX1778" fmla="*/ 11424051 w 12191984"/>
              <a:gd name="connsiteY1778" fmla="*/ 5960671 h 6857991"/>
              <a:gd name="connsiteX1779" fmla="*/ 11424989 w 12191984"/>
              <a:gd name="connsiteY1779" fmla="*/ 5958794 h 6857991"/>
              <a:gd name="connsiteX1780" fmla="*/ 11424051 w 12191984"/>
              <a:gd name="connsiteY1780" fmla="*/ 5958794 h 6857991"/>
              <a:gd name="connsiteX1781" fmla="*/ 11424051 w 12191984"/>
              <a:gd name="connsiteY1781" fmla="*/ 5898720 h 6857991"/>
              <a:gd name="connsiteX1782" fmla="*/ 11422176 w 12191984"/>
              <a:gd name="connsiteY1782" fmla="*/ 5882763 h 6857991"/>
              <a:gd name="connsiteX1783" fmla="*/ 11415612 w 12191984"/>
              <a:gd name="connsiteY1783" fmla="*/ 5871500 h 6857991"/>
              <a:gd name="connsiteX1784" fmla="*/ 11404360 w 12191984"/>
              <a:gd name="connsiteY1784" fmla="*/ 5864929 h 6857991"/>
              <a:gd name="connsiteX1785" fmla="*/ 11386544 w 12191984"/>
              <a:gd name="connsiteY1785" fmla="*/ 5863052 h 6857991"/>
              <a:gd name="connsiteX1786" fmla="*/ 10045684 w 12191984"/>
              <a:gd name="connsiteY1786" fmla="*/ 5863052 h 6857991"/>
              <a:gd name="connsiteX1787" fmla="*/ 10034432 w 12191984"/>
              <a:gd name="connsiteY1787" fmla="*/ 5863991 h 6857991"/>
              <a:gd name="connsiteX1788" fmla="*/ 10024117 w 12191984"/>
              <a:gd name="connsiteY1788" fmla="*/ 5866807 h 6857991"/>
              <a:gd name="connsiteX1789" fmla="*/ 10015678 w 12191984"/>
              <a:gd name="connsiteY1789" fmla="*/ 5870561 h 6857991"/>
              <a:gd name="connsiteX1790" fmla="*/ 10010990 w 12191984"/>
              <a:gd name="connsiteY1790" fmla="*/ 5873377 h 6857991"/>
              <a:gd name="connsiteX1791" fmla="*/ 10009115 w 12191984"/>
              <a:gd name="connsiteY1791" fmla="*/ 5876193 h 6857991"/>
              <a:gd name="connsiteX1792" fmla="*/ 10009115 w 12191984"/>
              <a:gd name="connsiteY1792" fmla="*/ 5879948 h 6857991"/>
              <a:gd name="connsiteX1793" fmla="*/ 10009115 w 12191984"/>
              <a:gd name="connsiteY1793" fmla="*/ 5882764 h 6857991"/>
              <a:gd name="connsiteX1794" fmla="*/ 10010052 w 12191984"/>
              <a:gd name="connsiteY1794" fmla="*/ 5884641 h 6857991"/>
              <a:gd name="connsiteX1795" fmla="*/ 10010990 w 12191984"/>
              <a:gd name="connsiteY1795" fmla="*/ 5885580 h 6857991"/>
              <a:gd name="connsiteX1796" fmla="*/ 10012865 w 12191984"/>
              <a:gd name="connsiteY1796" fmla="*/ 5885580 h 6857991"/>
              <a:gd name="connsiteX1797" fmla="*/ 10016616 w 12191984"/>
              <a:gd name="connsiteY1797" fmla="*/ 5883702 h 6857991"/>
              <a:gd name="connsiteX1798" fmla="*/ 10023180 w 12191984"/>
              <a:gd name="connsiteY1798" fmla="*/ 5879948 h 6857991"/>
              <a:gd name="connsiteX1799" fmla="*/ 10032557 w 12191984"/>
              <a:gd name="connsiteY1799" fmla="*/ 5876193 h 6857991"/>
              <a:gd name="connsiteX1800" fmla="*/ 10043808 w 12191984"/>
              <a:gd name="connsiteY1800" fmla="*/ 5874316 h 6857991"/>
              <a:gd name="connsiteX1801" fmla="*/ 10054123 w 12191984"/>
              <a:gd name="connsiteY1801" fmla="*/ 5876193 h 6857991"/>
              <a:gd name="connsiteX1802" fmla="*/ 10060686 w 12191984"/>
              <a:gd name="connsiteY1802" fmla="*/ 5879948 h 6857991"/>
              <a:gd name="connsiteX1803" fmla="*/ 10064437 w 12191984"/>
              <a:gd name="connsiteY1803" fmla="*/ 5886518 h 6857991"/>
              <a:gd name="connsiteX1804" fmla="*/ 10065375 w 12191984"/>
              <a:gd name="connsiteY1804" fmla="*/ 5895905 h 6857991"/>
              <a:gd name="connsiteX1805" fmla="*/ 10065375 w 12191984"/>
              <a:gd name="connsiteY1805" fmla="*/ 5903414 h 6857991"/>
              <a:gd name="connsiteX1806" fmla="*/ 10052247 w 12191984"/>
              <a:gd name="connsiteY1806" fmla="*/ 5903414 h 6857991"/>
              <a:gd name="connsiteX1807" fmla="*/ 10032557 w 12191984"/>
              <a:gd name="connsiteY1807" fmla="*/ 5905291 h 6857991"/>
              <a:gd name="connsiteX1808" fmla="*/ 10017554 w 12191984"/>
              <a:gd name="connsiteY1808" fmla="*/ 5910923 h 6857991"/>
              <a:gd name="connsiteX1809" fmla="*/ 10008177 w 12191984"/>
              <a:gd name="connsiteY1809" fmla="*/ 5920309 h 6857991"/>
              <a:gd name="connsiteX1810" fmla="*/ 10005364 w 12191984"/>
              <a:gd name="connsiteY1810" fmla="*/ 5934389 h 6857991"/>
              <a:gd name="connsiteX1811" fmla="*/ 10008177 w 12191984"/>
              <a:gd name="connsiteY1811" fmla="*/ 5946592 h 6857991"/>
              <a:gd name="connsiteX1812" fmla="*/ 10014741 w 12191984"/>
              <a:gd name="connsiteY1812" fmla="*/ 5955978 h 6857991"/>
              <a:gd name="connsiteX1813" fmla="*/ 10025055 w 12191984"/>
              <a:gd name="connsiteY1813" fmla="*/ 5961610 h 6857991"/>
              <a:gd name="connsiteX1814" fmla="*/ 10038182 w 12191984"/>
              <a:gd name="connsiteY1814" fmla="*/ 5963487 h 6857991"/>
              <a:gd name="connsiteX1815" fmla="*/ 10054123 w 12191984"/>
              <a:gd name="connsiteY1815" fmla="*/ 5959733 h 6857991"/>
              <a:gd name="connsiteX1816" fmla="*/ 10068188 w 12191984"/>
              <a:gd name="connsiteY1816" fmla="*/ 5949407 h 6857991"/>
              <a:gd name="connsiteX1817" fmla="*/ 10068188 w 12191984"/>
              <a:gd name="connsiteY1817" fmla="*/ 5958794 h 6857991"/>
              <a:gd name="connsiteX1818" fmla="*/ 10069125 w 12191984"/>
              <a:gd name="connsiteY1818" fmla="*/ 5960671 h 6857991"/>
              <a:gd name="connsiteX1819" fmla="*/ 10071938 w 12191984"/>
              <a:gd name="connsiteY1819" fmla="*/ 5961610 h 6857991"/>
              <a:gd name="connsiteX1820" fmla="*/ 10076627 w 12191984"/>
              <a:gd name="connsiteY1820" fmla="*/ 5961610 h 6857991"/>
              <a:gd name="connsiteX1821" fmla="*/ 10081315 w 12191984"/>
              <a:gd name="connsiteY1821" fmla="*/ 5961610 h 6857991"/>
              <a:gd name="connsiteX1822" fmla="*/ 10083190 w 12191984"/>
              <a:gd name="connsiteY1822" fmla="*/ 5960671 h 6857991"/>
              <a:gd name="connsiteX1823" fmla="*/ 10084128 w 12191984"/>
              <a:gd name="connsiteY1823" fmla="*/ 5958794 h 6857991"/>
              <a:gd name="connsiteX1824" fmla="*/ 10083190 w 12191984"/>
              <a:gd name="connsiteY1824" fmla="*/ 5958794 h 6857991"/>
              <a:gd name="connsiteX1825" fmla="*/ 10083190 w 12191984"/>
              <a:gd name="connsiteY1825" fmla="*/ 5898721 h 6857991"/>
              <a:gd name="connsiteX1826" fmla="*/ 10081315 w 12191984"/>
              <a:gd name="connsiteY1826" fmla="*/ 5882764 h 6857991"/>
              <a:gd name="connsiteX1827" fmla="*/ 10074751 w 12191984"/>
              <a:gd name="connsiteY1827" fmla="*/ 5871500 h 6857991"/>
              <a:gd name="connsiteX1828" fmla="*/ 10063499 w 12191984"/>
              <a:gd name="connsiteY1828" fmla="*/ 5864929 h 6857991"/>
              <a:gd name="connsiteX1829" fmla="*/ 10045684 w 12191984"/>
              <a:gd name="connsiteY1829" fmla="*/ 5863052 h 6857991"/>
              <a:gd name="connsiteX1830" fmla="*/ 9031129 w 12191984"/>
              <a:gd name="connsiteY1830" fmla="*/ 5863052 h 6857991"/>
              <a:gd name="connsiteX1831" fmla="*/ 9019878 w 12191984"/>
              <a:gd name="connsiteY1831" fmla="*/ 5863991 h 6857991"/>
              <a:gd name="connsiteX1832" fmla="*/ 9009563 w 12191984"/>
              <a:gd name="connsiteY1832" fmla="*/ 5866807 h 6857991"/>
              <a:gd name="connsiteX1833" fmla="*/ 9001124 w 12191984"/>
              <a:gd name="connsiteY1833" fmla="*/ 5870561 h 6857991"/>
              <a:gd name="connsiteX1834" fmla="*/ 8996436 w 12191984"/>
              <a:gd name="connsiteY1834" fmla="*/ 5873377 h 6857991"/>
              <a:gd name="connsiteX1835" fmla="*/ 8994561 w 12191984"/>
              <a:gd name="connsiteY1835" fmla="*/ 5876193 h 6857991"/>
              <a:gd name="connsiteX1836" fmla="*/ 8994561 w 12191984"/>
              <a:gd name="connsiteY1836" fmla="*/ 5879948 h 6857991"/>
              <a:gd name="connsiteX1837" fmla="*/ 8994561 w 12191984"/>
              <a:gd name="connsiteY1837" fmla="*/ 5882764 h 6857991"/>
              <a:gd name="connsiteX1838" fmla="*/ 8995498 w 12191984"/>
              <a:gd name="connsiteY1838" fmla="*/ 5884641 h 6857991"/>
              <a:gd name="connsiteX1839" fmla="*/ 8996436 w 12191984"/>
              <a:gd name="connsiteY1839" fmla="*/ 5885580 h 6857991"/>
              <a:gd name="connsiteX1840" fmla="*/ 8998311 w 12191984"/>
              <a:gd name="connsiteY1840" fmla="*/ 5885580 h 6857991"/>
              <a:gd name="connsiteX1841" fmla="*/ 9002062 w 12191984"/>
              <a:gd name="connsiteY1841" fmla="*/ 5883702 h 6857991"/>
              <a:gd name="connsiteX1842" fmla="*/ 9008626 w 12191984"/>
              <a:gd name="connsiteY1842" fmla="*/ 5879948 h 6857991"/>
              <a:gd name="connsiteX1843" fmla="*/ 9018002 w 12191984"/>
              <a:gd name="connsiteY1843" fmla="*/ 5876193 h 6857991"/>
              <a:gd name="connsiteX1844" fmla="*/ 9029254 w 12191984"/>
              <a:gd name="connsiteY1844" fmla="*/ 5874316 h 6857991"/>
              <a:gd name="connsiteX1845" fmla="*/ 9039568 w 12191984"/>
              <a:gd name="connsiteY1845" fmla="*/ 5876193 h 6857991"/>
              <a:gd name="connsiteX1846" fmla="*/ 9046132 w 12191984"/>
              <a:gd name="connsiteY1846" fmla="*/ 5879948 h 6857991"/>
              <a:gd name="connsiteX1847" fmla="*/ 9049883 w 12191984"/>
              <a:gd name="connsiteY1847" fmla="*/ 5886518 h 6857991"/>
              <a:gd name="connsiteX1848" fmla="*/ 9050821 w 12191984"/>
              <a:gd name="connsiteY1848" fmla="*/ 5895905 h 6857991"/>
              <a:gd name="connsiteX1849" fmla="*/ 9050821 w 12191984"/>
              <a:gd name="connsiteY1849" fmla="*/ 5903414 h 6857991"/>
              <a:gd name="connsiteX1850" fmla="*/ 9037693 w 12191984"/>
              <a:gd name="connsiteY1850" fmla="*/ 5903414 h 6857991"/>
              <a:gd name="connsiteX1851" fmla="*/ 9018002 w 12191984"/>
              <a:gd name="connsiteY1851" fmla="*/ 5905291 h 6857991"/>
              <a:gd name="connsiteX1852" fmla="*/ 9003000 w 12191984"/>
              <a:gd name="connsiteY1852" fmla="*/ 5910923 h 6857991"/>
              <a:gd name="connsiteX1853" fmla="*/ 8993623 w 12191984"/>
              <a:gd name="connsiteY1853" fmla="*/ 5920309 h 6857991"/>
              <a:gd name="connsiteX1854" fmla="*/ 8990810 w 12191984"/>
              <a:gd name="connsiteY1854" fmla="*/ 5934389 h 6857991"/>
              <a:gd name="connsiteX1855" fmla="*/ 8993623 w 12191984"/>
              <a:gd name="connsiteY1855" fmla="*/ 5946592 h 6857991"/>
              <a:gd name="connsiteX1856" fmla="*/ 9000187 w 12191984"/>
              <a:gd name="connsiteY1856" fmla="*/ 5955978 h 6857991"/>
              <a:gd name="connsiteX1857" fmla="*/ 9010501 w 12191984"/>
              <a:gd name="connsiteY1857" fmla="*/ 5961610 h 6857991"/>
              <a:gd name="connsiteX1858" fmla="*/ 9023628 w 12191984"/>
              <a:gd name="connsiteY1858" fmla="*/ 5963487 h 6857991"/>
              <a:gd name="connsiteX1859" fmla="*/ 9039568 w 12191984"/>
              <a:gd name="connsiteY1859" fmla="*/ 5959733 h 6857991"/>
              <a:gd name="connsiteX1860" fmla="*/ 9053633 w 12191984"/>
              <a:gd name="connsiteY1860" fmla="*/ 5949407 h 6857991"/>
              <a:gd name="connsiteX1861" fmla="*/ 9053633 w 12191984"/>
              <a:gd name="connsiteY1861" fmla="*/ 5958794 h 6857991"/>
              <a:gd name="connsiteX1862" fmla="*/ 9054571 w 12191984"/>
              <a:gd name="connsiteY1862" fmla="*/ 5960671 h 6857991"/>
              <a:gd name="connsiteX1863" fmla="*/ 9057384 w 12191984"/>
              <a:gd name="connsiteY1863" fmla="*/ 5961610 h 6857991"/>
              <a:gd name="connsiteX1864" fmla="*/ 9062073 w 12191984"/>
              <a:gd name="connsiteY1864" fmla="*/ 5961610 h 6857991"/>
              <a:gd name="connsiteX1865" fmla="*/ 9066761 w 12191984"/>
              <a:gd name="connsiteY1865" fmla="*/ 5961610 h 6857991"/>
              <a:gd name="connsiteX1866" fmla="*/ 9068636 w 12191984"/>
              <a:gd name="connsiteY1866" fmla="*/ 5960671 h 6857991"/>
              <a:gd name="connsiteX1867" fmla="*/ 9069574 w 12191984"/>
              <a:gd name="connsiteY1867" fmla="*/ 5958794 h 6857991"/>
              <a:gd name="connsiteX1868" fmla="*/ 9068636 w 12191984"/>
              <a:gd name="connsiteY1868" fmla="*/ 5958794 h 6857991"/>
              <a:gd name="connsiteX1869" fmla="*/ 9068636 w 12191984"/>
              <a:gd name="connsiteY1869" fmla="*/ 5898721 h 6857991"/>
              <a:gd name="connsiteX1870" fmla="*/ 9066761 w 12191984"/>
              <a:gd name="connsiteY1870" fmla="*/ 5882764 h 6857991"/>
              <a:gd name="connsiteX1871" fmla="*/ 9060197 w 12191984"/>
              <a:gd name="connsiteY1871" fmla="*/ 5871500 h 6857991"/>
              <a:gd name="connsiteX1872" fmla="*/ 9048945 w 12191984"/>
              <a:gd name="connsiteY1872" fmla="*/ 5864929 h 6857991"/>
              <a:gd name="connsiteX1873" fmla="*/ 9031129 w 12191984"/>
              <a:gd name="connsiteY1873" fmla="*/ 5863052 h 6857991"/>
              <a:gd name="connsiteX1874" fmla="*/ 7805602 w 12191984"/>
              <a:gd name="connsiteY1874" fmla="*/ 5863052 h 6857991"/>
              <a:gd name="connsiteX1875" fmla="*/ 7794350 w 12191984"/>
              <a:gd name="connsiteY1875" fmla="*/ 5863991 h 6857991"/>
              <a:gd name="connsiteX1876" fmla="*/ 7784035 w 12191984"/>
              <a:gd name="connsiteY1876" fmla="*/ 5866807 h 6857991"/>
              <a:gd name="connsiteX1877" fmla="*/ 7775596 w 12191984"/>
              <a:gd name="connsiteY1877" fmla="*/ 5870561 h 6857991"/>
              <a:gd name="connsiteX1878" fmla="*/ 7770908 w 12191984"/>
              <a:gd name="connsiteY1878" fmla="*/ 5873377 h 6857991"/>
              <a:gd name="connsiteX1879" fmla="*/ 7769033 w 12191984"/>
              <a:gd name="connsiteY1879" fmla="*/ 5876193 h 6857991"/>
              <a:gd name="connsiteX1880" fmla="*/ 7769033 w 12191984"/>
              <a:gd name="connsiteY1880" fmla="*/ 5879948 h 6857991"/>
              <a:gd name="connsiteX1881" fmla="*/ 7769033 w 12191984"/>
              <a:gd name="connsiteY1881" fmla="*/ 5882764 h 6857991"/>
              <a:gd name="connsiteX1882" fmla="*/ 7769970 w 12191984"/>
              <a:gd name="connsiteY1882" fmla="*/ 5884641 h 6857991"/>
              <a:gd name="connsiteX1883" fmla="*/ 7770908 w 12191984"/>
              <a:gd name="connsiteY1883" fmla="*/ 5885580 h 6857991"/>
              <a:gd name="connsiteX1884" fmla="*/ 7772783 w 12191984"/>
              <a:gd name="connsiteY1884" fmla="*/ 5885580 h 6857991"/>
              <a:gd name="connsiteX1885" fmla="*/ 7776534 w 12191984"/>
              <a:gd name="connsiteY1885" fmla="*/ 5883702 h 6857991"/>
              <a:gd name="connsiteX1886" fmla="*/ 7783098 w 12191984"/>
              <a:gd name="connsiteY1886" fmla="*/ 5879948 h 6857991"/>
              <a:gd name="connsiteX1887" fmla="*/ 7792474 w 12191984"/>
              <a:gd name="connsiteY1887" fmla="*/ 5876193 h 6857991"/>
              <a:gd name="connsiteX1888" fmla="*/ 7803726 w 12191984"/>
              <a:gd name="connsiteY1888" fmla="*/ 5874316 h 6857991"/>
              <a:gd name="connsiteX1889" fmla="*/ 7814041 w 12191984"/>
              <a:gd name="connsiteY1889" fmla="*/ 5876193 h 6857991"/>
              <a:gd name="connsiteX1890" fmla="*/ 7820604 w 12191984"/>
              <a:gd name="connsiteY1890" fmla="*/ 5879948 h 6857991"/>
              <a:gd name="connsiteX1891" fmla="*/ 7824355 w 12191984"/>
              <a:gd name="connsiteY1891" fmla="*/ 5886518 h 6857991"/>
              <a:gd name="connsiteX1892" fmla="*/ 7825293 w 12191984"/>
              <a:gd name="connsiteY1892" fmla="*/ 5895905 h 6857991"/>
              <a:gd name="connsiteX1893" fmla="*/ 7825293 w 12191984"/>
              <a:gd name="connsiteY1893" fmla="*/ 5903414 h 6857991"/>
              <a:gd name="connsiteX1894" fmla="*/ 7812165 w 12191984"/>
              <a:gd name="connsiteY1894" fmla="*/ 5903414 h 6857991"/>
              <a:gd name="connsiteX1895" fmla="*/ 7792474 w 12191984"/>
              <a:gd name="connsiteY1895" fmla="*/ 5905291 h 6857991"/>
              <a:gd name="connsiteX1896" fmla="*/ 7777472 w 12191984"/>
              <a:gd name="connsiteY1896" fmla="*/ 5910923 h 6857991"/>
              <a:gd name="connsiteX1897" fmla="*/ 7768095 w 12191984"/>
              <a:gd name="connsiteY1897" fmla="*/ 5920309 h 6857991"/>
              <a:gd name="connsiteX1898" fmla="*/ 7765282 w 12191984"/>
              <a:gd name="connsiteY1898" fmla="*/ 5934389 h 6857991"/>
              <a:gd name="connsiteX1899" fmla="*/ 7768095 w 12191984"/>
              <a:gd name="connsiteY1899" fmla="*/ 5946592 h 6857991"/>
              <a:gd name="connsiteX1900" fmla="*/ 7774659 w 12191984"/>
              <a:gd name="connsiteY1900" fmla="*/ 5955978 h 6857991"/>
              <a:gd name="connsiteX1901" fmla="*/ 7784973 w 12191984"/>
              <a:gd name="connsiteY1901" fmla="*/ 5961610 h 6857991"/>
              <a:gd name="connsiteX1902" fmla="*/ 7798100 w 12191984"/>
              <a:gd name="connsiteY1902" fmla="*/ 5963487 h 6857991"/>
              <a:gd name="connsiteX1903" fmla="*/ 7814041 w 12191984"/>
              <a:gd name="connsiteY1903" fmla="*/ 5959733 h 6857991"/>
              <a:gd name="connsiteX1904" fmla="*/ 7828106 w 12191984"/>
              <a:gd name="connsiteY1904" fmla="*/ 5949407 h 6857991"/>
              <a:gd name="connsiteX1905" fmla="*/ 7828106 w 12191984"/>
              <a:gd name="connsiteY1905" fmla="*/ 5958794 h 6857991"/>
              <a:gd name="connsiteX1906" fmla="*/ 7829043 w 12191984"/>
              <a:gd name="connsiteY1906" fmla="*/ 5960671 h 6857991"/>
              <a:gd name="connsiteX1907" fmla="*/ 7831856 w 12191984"/>
              <a:gd name="connsiteY1907" fmla="*/ 5961610 h 6857991"/>
              <a:gd name="connsiteX1908" fmla="*/ 7836545 w 12191984"/>
              <a:gd name="connsiteY1908" fmla="*/ 5961610 h 6857991"/>
              <a:gd name="connsiteX1909" fmla="*/ 7841233 w 12191984"/>
              <a:gd name="connsiteY1909" fmla="*/ 5961610 h 6857991"/>
              <a:gd name="connsiteX1910" fmla="*/ 7843108 w 12191984"/>
              <a:gd name="connsiteY1910" fmla="*/ 5960671 h 6857991"/>
              <a:gd name="connsiteX1911" fmla="*/ 7844046 w 12191984"/>
              <a:gd name="connsiteY1911" fmla="*/ 5958794 h 6857991"/>
              <a:gd name="connsiteX1912" fmla="*/ 7843108 w 12191984"/>
              <a:gd name="connsiteY1912" fmla="*/ 5958794 h 6857991"/>
              <a:gd name="connsiteX1913" fmla="*/ 7843108 w 12191984"/>
              <a:gd name="connsiteY1913" fmla="*/ 5898721 h 6857991"/>
              <a:gd name="connsiteX1914" fmla="*/ 7841233 w 12191984"/>
              <a:gd name="connsiteY1914" fmla="*/ 5882764 h 6857991"/>
              <a:gd name="connsiteX1915" fmla="*/ 7834669 w 12191984"/>
              <a:gd name="connsiteY1915" fmla="*/ 5871500 h 6857991"/>
              <a:gd name="connsiteX1916" fmla="*/ 7823417 w 12191984"/>
              <a:gd name="connsiteY1916" fmla="*/ 5864929 h 6857991"/>
              <a:gd name="connsiteX1917" fmla="*/ 7805602 w 12191984"/>
              <a:gd name="connsiteY1917" fmla="*/ 5863052 h 6857991"/>
              <a:gd name="connsiteX1918" fmla="*/ 8515414 w 12191984"/>
              <a:gd name="connsiteY1918" fmla="*/ 5861174 h 6857991"/>
              <a:gd name="connsiteX1919" fmla="*/ 8512602 w 12191984"/>
              <a:gd name="connsiteY1919" fmla="*/ 5862113 h 6857991"/>
              <a:gd name="connsiteX1920" fmla="*/ 8511664 w 12191984"/>
              <a:gd name="connsiteY1920" fmla="*/ 5863051 h 6857991"/>
              <a:gd name="connsiteX1921" fmla="*/ 8511664 w 12191984"/>
              <a:gd name="connsiteY1921" fmla="*/ 5863990 h 6857991"/>
              <a:gd name="connsiteX1922" fmla="*/ 8511664 w 12191984"/>
              <a:gd name="connsiteY1922" fmla="*/ 5958793 h 6857991"/>
              <a:gd name="connsiteX1923" fmla="*/ 8511664 w 12191984"/>
              <a:gd name="connsiteY1923" fmla="*/ 5960671 h 6857991"/>
              <a:gd name="connsiteX1924" fmla="*/ 8512602 w 12191984"/>
              <a:gd name="connsiteY1924" fmla="*/ 5961609 h 6857991"/>
              <a:gd name="connsiteX1925" fmla="*/ 8515414 w 12191984"/>
              <a:gd name="connsiteY1925" fmla="*/ 5962548 h 6857991"/>
              <a:gd name="connsiteX1926" fmla="*/ 8519165 w 12191984"/>
              <a:gd name="connsiteY1926" fmla="*/ 5962548 h 6857991"/>
              <a:gd name="connsiteX1927" fmla="*/ 8523853 w 12191984"/>
              <a:gd name="connsiteY1927" fmla="*/ 5962548 h 6857991"/>
              <a:gd name="connsiteX1928" fmla="*/ 8526667 w 12191984"/>
              <a:gd name="connsiteY1928" fmla="*/ 5961609 h 6857991"/>
              <a:gd name="connsiteX1929" fmla="*/ 8527604 w 12191984"/>
              <a:gd name="connsiteY1929" fmla="*/ 5960671 h 6857991"/>
              <a:gd name="connsiteX1930" fmla="*/ 8527604 w 12191984"/>
              <a:gd name="connsiteY1930" fmla="*/ 5958793 h 6857991"/>
              <a:gd name="connsiteX1931" fmla="*/ 8527604 w 12191984"/>
              <a:gd name="connsiteY1931" fmla="*/ 5863990 h 6857991"/>
              <a:gd name="connsiteX1932" fmla="*/ 8527604 w 12191984"/>
              <a:gd name="connsiteY1932" fmla="*/ 5863051 h 6857991"/>
              <a:gd name="connsiteX1933" fmla="*/ 8526667 w 12191984"/>
              <a:gd name="connsiteY1933" fmla="*/ 5862113 h 6857991"/>
              <a:gd name="connsiteX1934" fmla="*/ 8523853 w 12191984"/>
              <a:gd name="connsiteY1934" fmla="*/ 5861174 h 6857991"/>
              <a:gd name="connsiteX1935" fmla="*/ 8519165 w 12191984"/>
              <a:gd name="connsiteY1935" fmla="*/ 5861174 h 6857991"/>
              <a:gd name="connsiteX1936" fmla="*/ 8515414 w 12191984"/>
              <a:gd name="connsiteY1936" fmla="*/ 5861174 h 6857991"/>
              <a:gd name="connsiteX1937" fmla="*/ 8161915 w 12191984"/>
              <a:gd name="connsiteY1937" fmla="*/ 5861174 h 6857991"/>
              <a:gd name="connsiteX1938" fmla="*/ 8159102 w 12191984"/>
              <a:gd name="connsiteY1938" fmla="*/ 5862113 h 6857991"/>
              <a:gd name="connsiteX1939" fmla="*/ 8158164 w 12191984"/>
              <a:gd name="connsiteY1939" fmla="*/ 5863051 h 6857991"/>
              <a:gd name="connsiteX1940" fmla="*/ 8158164 w 12191984"/>
              <a:gd name="connsiteY1940" fmla="*/ 5863990 h 6857991"/>
              <a:gd name="connsiteX1941" fmla="*/ 8158164 w 12191984"/>
              <a:gd name="connsiteY1941" fmla="*/ 5958793 h 6857991"/>
              <a:gd name="connsiteX1942" fmla="*/ 8158164 w 12191984"/>
              <a:gd name="connsiteY1942" fmla="*/ 5960671 h 6857991"/>
              <a:gd name="connsiteX1943" fmla="*/ 8159102 w 12191984"/>
              <a:gd name="connsiteY1943" fmla="*/ 5961609 h 6857991"/>
              <a:gd name="connsiteX1944" fmla="*/ 8161915 w 12191984"/>
              <a:gd name="connsiteY1944" fmla="*/ 5962548 h 6857991"/>
              <a:gd name="connsiteX1945" fmla="*/ 8165665 w 12191984"/>
              <a:gd name="connsiteY1945" fmla="*/ 5962548 h 6857991"/>
              <a:gd name="connsiteX1946" fmla="*/ 8170354 w 12191984"/>
              <a:gd name="connsiteY1946" fmla="*/ 5962548 h 6857991"/>
              <a:gd name="connsiteX1947" fmla="*/ 8173167 w 12191984"/>
              <a:gd name="connsiteY1947" fmla="*/ 5961609 h 6857991"/>
              <a:gd name="connsiteX1948" fmla="*/ 8174104 w 12191984"/>
              <a:gd name="connsiteY1948" fmla="*/ 5960671 h 6857991"/>
              <a:gd name="connsiteX1949" fmla="*/ 8174104 w 12191984"/>
              <a:gd name="connsiteY1949" fmla="*/ 5958793 h 6857991"/>
              <a:gd name="connsiteX1950" fmla="*/ 8174104 w 12191984"/>
              <a:gd name="connsiteY1950" fmla="*/ 5863990 h 6857991"/>
              <a:gd name="connsiteX1951" fmla="*/ 8174104 w 12191984"/>
              <a:gd name="connsiteY1951" fmla="*/ 5863051 h 6857991"/>
              <a:gd name="connsiteX1952" fmla="*/ 8173167 w 12191984"/>
              <a:gd name="connsiteY1952" fmla="*/ 5862113 h 6857991"/>
              <a:gd name="connsiteX1953" fmla="*/ 8170354 w 12191984"/>
              <a:gd name="connsiteY1953" fmla="*/ 5861174 h 6857991"/>
              <a:gd name="connsiteX1954" fmla="*/ 8165665 w 12191984"/>
              <a:gd name="connsiteY1954" fmla="*/ 5861174 h 6857991"/>
              <a:gd name="connsiteX1955" fmla="*/ 8161915 w 12191984"/>
              <a:gd name="connsiteY1955" fmla="*/ 5861174 h 6857991"/>
              <a:gd name="connsiteX1956" fmla="*/ 9538407 w 12191984"/>
              <a:gd name="connsiteY1956" fmla="*/ 5860236 h 6857991"/>
              <a:gd name="connsiteX1957" fmla="*/ 9535594 w 12191984"/>
              <a:gd name="connsiteY1957" fmla="*/ 5861175 h 6857991"/>
              <a:gd name="connsiteX1958" fmla="*/ 9534656 w 12191984"/>
              <a:gd name="connsiteY1958" fmla="*/ 5862113 h 6857991"/>
              <a:gd name="connsiteX1959" fmla="*/ 9534656 w 12191984"/>
              <a:gd name="connsiteY1959" fmla="*/ 5863991 h 6857991"/>
              <a:gd name="connsiteX1960" fmla="*/ 9534656 w 12191984"/>
              <a:gd name="connsiteY1960" fmla="*/ 5996340 h 6857991"/>
              <a:gd name="connsiteX1961" fmla="*/ 9534656 w 12191984"/>
              <a:gd name="connsiteY1961" fmla="*/ 5998217 h 6857991"/>
              <a:gd name="connsiteX1962" fmla="*/ 9535594 w 12191984"/>
              <a:gd name="connsiteY1962" fmla="*/ 5999156 h 6857991"/>
              <a:gd name="connsiteX1963" fmla="*/ 9538407 w 12191984"/>
              <a:gd name="connsiteY1963" fmla="*/ 6000094 h 6857991"/>
              <a:gd name="connsiteX1964" fmla="*/ 9542157 w 12191984"/>
              <a:gd name="connsiteY1964" fmla="*/ 6000094 h 6857991"/>
              <a:gd name="connsiteX1965" fmla="*/ 9546846 w 12191984"/>
              <a:gd name="connsiteY1965" fmla="*/ 6000094 h 6857991"/>
              <a:gd name="connsiteX1966" fmla="*/ 9549659 w 12191984"/>
              <a:gd name="connsiteY1966" fmla="*/ 5999156 h 6857991"/>
              <a:gd name="connsiteX1967" fmla="*/ 9550596 w 12191984"/>
              <a:gd name="connsiteY1967" fmla="*/ 5998217 h 6857991"/>
              <a:gd name="connsiteX1968" fmla="*/ 9550596 w 12191984"/>
              <a:gd name="connsiteY1968" fmla="*/ 5996340 h 6857991"/>
              <a:gd name="connsiteX1969" fmla="*/ 9550596 w 12191984"/>
              <a:gd name="connsiteY1969" fmla="*/ 5948469 h 6857991"/>
              <a:gd name="connsiteX1970" fmla="*/ 9558098 w 12191984"/>
              <a:gd name="connsiteY1970" fmla="*/ 5955039 h 6857991"/>
              <a:gd name="connsiteX1971" fmla="*/ 9564661 w 12191984"/>
              <a:gd name="connsiteY1971" fmla="*/ 5959732 h 6857991"/>
              <a:gd name="connsiteX1972" fmla="*/ 9571225 w 12191984"/>
              <a:gd name="connsiteY1972" fmla="*/ 5962548 h 6857991"/>
              <a:gd name="connsiteX1973" fmla="*/ 9578726 w 12191984"/>
              <a:gd name="connsiteY1973" fmla="*/ 5963487 h 6857991"/>
              <a:gd name="connsiteX1974" fmla="*/ 9596542 w 12191984"/>
              <a:gd name="connsiteY1974" fmla="*/ 5959732 h 6857991"/>
              <a:gd name="connsiteX1975" fmla="*/ 9609669 w 12191984"/>
              <a:gd name="connsiteY1975" fmla="*/ 5949407 h 6857991"/>
              <a:gd name="connsiteX1976" fmla="*/ 9617170 w 12191984"/>
              <a:gd name="connsiteY1976" fmla="*/ 5932512 h 6857991"/>
              <a:gd name="connsiteX1977" fmla="*/ 9619984 w 12191984"/>
              <a:gd name="connsiteY1977" fmla="*/ 5909984 h 6857991"/>
              <a:gd name="connsiteX1978" fmla="*/ 9620921 w 12191984"/>
              <a:gd name="connsiteY1978" fmla="*/ 5891211 h 6857991"/>
              <a:gd name="connsiteX1979" fmla="*/ 9614358 w 12191984"/>
              <a:gd name="connsiteY1979" fmla="*/ 5875254 h 6857991"/>
              <a:gd name="connsiteX1980" fmla="*/ 9602168 w 12191984"/>
              <a:gd name="connsiteY1980" fmla="*/ 5863991 h 6857991"/>
              <a:gd name="connsiteX1981" fmla="*/ 9584352 w 12191984"/>
              <a:gd name="connsiteY1981" fmla="*/ 5860236 h 6857991"/>
              <a:gd name="connsiteX1982" fmla="*/ 9574975 w 12191984"/>
              <a:gd name="connsiteY1982" fmla="*/ 5861175 h 6857991"/>
              <a:gd name="connsiteX1983" fmla="*/ 9566537 w 12191984"/>
              <a:gd name="connsiteY1983" fmla="*/ 5863991 h 6857991"/>
              <a:gd name="connsiteX1984" fmla="*/ 9558098 w 12191984"/>
              <a:gd name="connsiteY1984" fmla="*/ 5869622 h 6857991"/>
              <a:gd name="connsiteX1985" fmla="*/ 9549659 w 12191984"/>
              <a:gd name="connsiteY1985" fmla="*/ 5877132 h 6857991"/>
              <a:gd name="connsiteX1986" fmla="*/ 9549659 w 12191984"/>
              <a:gd name="connsiteY1986" fmla="*/ 5863991 h 6857991"/>
              <a:gd name="connsiteX1987" fmla="*/ 9549659 w 12191984"/>
              <a:gd name="connsiteY1987" fmla="*/ 5862113 h 6857991"/>
              <a:gd name="connsiteX1988" fmla="*/ 9548721 w 12191984"/>
              <a:gd name="connsiteY1988" fmla="*/ 5861175 h 6857991"/>
              <a:gd name="connsiteX1989" fmla="*/ 9545908 w 12191984"/>
              <a:gd name="connsiteY1989" fmla="*/ 5860236 h 6857991"/>
              <a:gd name="connsiteX1990" fmla="*/ 9542157 w 12191984"/>
              <a:gd name="connsiteY1990" fmla="*/ 5860236 h 6857991"/>
              <a:gd name="connsiteX1991" fmla="*/ 9538407 w 12191984"/>
              <a:gd name="connsiteY1991" fmla="*/ 5860236 h 6857991"/>
              <a:gd name="connsiteX1992" fmla="*/ 11504691 w 12191984"/>
              <a:gd name="connsiteY1992" fmla="*/ 5859297 h 6857991"/>
              <a:gd name="connsiteX1993" fmla="*/ 11488751 w 12191984"/>
              <a:gd name="connsiteY1993" fmla="*/ 5863052 h 6857991"/>
              <a:gd name="connsiteX1994" fmla="*/ 11472810 w 12191984"/>
              <a:gd name="connsiteY1994" fmla="*/ 5876193 h 6857991"/>
              <a:gd name="connsiteX1995" fmla="*/ 11472810 w 12191984"/>
              <a:gd name="connsiteY1995" fmla="*/ 5863990 h 6857991"/>
              <a:gd name="connsiteX1996" fmla="*/ 11472810 w 12191984"/>
              <a:gd name="connsiteY1996" fmla="*/ 5862113 h 6857991"/>
              <a:gd name="connsiteX1997" fmla="*/ 11471873 w 12191984"/>
              <a:gd name="connsiteY1997" fmla="*/ 5861174 h 6857991"/>
              <a:gd name="connsiteX1998" fmla="*/ 11469060 w 12191984"/>
              <a:gd name="connsiteY1998" fmla="*/ 5860236 h 6857991"/>
              <a:gd name="connsiteX1999" fmla="*/ 11465309 w 12191984"/>
              <a:gd name="connsiteY1999" fmla="*/ 5860236 h 6857991"/>
              <a:gd name="connsiteX2000" fmla="*/ 11461558 w 12191984"/>
              <a:gd name="connsiteY2000" fmla="*/ 5860236 h 6857991"/>
              <a:gd name="connsiteX2001" fmla="*/ 11458745 w 12191984"/>
              <a:gd name="connsiteY2001" fmla="*/ 5861174 h 6857991"/>
              <a:gd name="connsiteX2002" fmla="*/ 11457808 w 12191984"/>
              <a:gd name="connsiteY2002" fmla="*/ 5862113 h 6857991"/>
              <a:gd name="connsiteX2003" fmla="*/ 11457808 w 12191984"/>
              <a:gd name="connsiteY2003" fmla="*/ 5863990 h 6857991"/>
              <a:gd name="connsiteX2004" fmla="*/ 11457808 w 12191984"/>
              <a:gd name="connsiteY2004" fmla="*/ 5959732 h 6857991"/>
              <a:gd name="connsiteX2005" fmla="*/ 11457808 w 12191984"/>
              <a:gd name="connsiteY2005" fmla="*/ 5961609 h 6857991"/>
              <a:gd name="connsiteX2006" fmla="*/ 11458745 w 12191984"/>
              <a:gd name="connsiteY2006" fmla="*/ 5962548 h 6857991"/>
              <a:gd name="connsiteX2007" fmla="*/ 11461558 w 12191984"/>
              <a:gd name="connsiteY2007" fmla="*/ 5963487 h 6857991"/>
              <a:gd name="connsiteX2008" fmla="*/ 11465309 w 12191984"/>
              <a:gd name="connsiteY2008" fmla="*/ 5963487 h 6857991"/>
              <a:gd name="connsiteX2009" fmla="*/ 11469998 w 12191984"/>
              <a:gd name="connsiteY2009" fmla="*/ 5963487 h 6857991"/>
              <a:gd name="connsiteX2010" fmla="*/ 11472810 w 12191984"/>
              <a:gd name="connsiteY2010" fmla="*/ 5962548 h 6857991"/>
              <a:gd name="connsiteX2011" fmla="*/ 11473748 w 12191984"/>
              <a:gd name="connsiteY2011" fmla="*/ 5961609 h 6857991"/>
              <a:gd name="connsiteX2012" fmla="*/ 11473748 w 12191984"/>
              <a:gd name="connsiteY2012" fmla="*/ 5959732 h 6857991"/>
              <a:gd name="connsiteX2013" fmla="*/ 11473748 w 12191984"/>
              <a:gd name="connsiteY2013" fmla="*/ 5893088 h 6857991"/>
              <a:gd name="connsiteX2014" fmla="*/ 11487813 w 12191984"/>
              <a:gd name="connsiteY2014" fmla="*/ 5879009 h 6857991"/>
              <a:gd name="connsiteX2015" fmla="*/ 11500940 w 12191984"/>
              <a:gd name="connsiteY2015" fmla="*/ 5874315 h 6857991"/>
              <a:gd name="connsiteX2016" fmla="*/ 11510317 w 12191984"/>
              <a:gd name="connsiteY2016" fmla="*/ 5876193 h 6857991"/>
              <a:gd name="connsiteX2017" fmla="*/ 11516881 w 12191984"/>
              <a:gd name="connsiteY2017" fmla="*/ 5881825 h 6857991"/>
              <a:gd name="connsiteX2018" fmla="*/ 11520632 w 12191984"/>
              <a:gd name="connsiteY2018" fmla="*/ 5890272 h 6857991"/>
              <a:gd name="connsiteX2019" fmla="*/ 11521569 w 12191984"/>
              <a:gd name="connsiteY2019" fmla="*/ 5903413 h 6857991"/>
              <a:gd name="connsiteX2020" fmla="*/ 11521569 w 12191984"/>
              <a:gd name="connsiteY2020" fmla="*/ 5958794 h 6857991"/>
              <a:gd name="connsiteX2021" fmla="*/ 11521569 w 12191984"/>
              <a:gd name="connsiteY2021" fmla="*/ 5960671 h 6857991"/>
              <a:gd name="connsiteX2022" fmla="*/ 11522507 w 12191984"/>
              <a:gd name="connsiteY2022" fmla="*/ 5961609 h 6857991"/>
              <a:gd name="connsiteX2023" fmla="*/ 11525320 w 12191984"/>
              <a:gd name="connsiteY2023" fmla="*/ 5962548 h 6857991"/>
              <a:gd name="connsiteX2024" fmla="*/ 11530008 w 12191984"/>
              <a:gd name="connsiteY2024" fmla="*/ 5962548 h 6857991"/>
              <a:gd name="connsiteX2025" fmla="*/ 11534697 w 12191984"/>
              <a:gd name="connsiteY2025" fmla="*/ 5962548 h 6857991"/>
              <a:gd name="connsiteX2026" fmla="*/ 11537510 w 12191984"/>
              <a:gd name="connsiteY2026" fmla="*/ 5961609 h 6857991"/>
              <a:gd name="connsiteX2027" fmla="*/ 11538447 w 12191984"/>
              <a:gd name="connsiteY2027" fmla="*/ 5960671 h 6857991"/>
              <a:gd name="connsiteX2028" fmla="*/ 11538447 w 12191984"/>
              <a:gd name="connsiteY2028" fmla="*/ 5958794 h 6857991"/>
              <a:gd name="connsiteX2029" fmla="*/ 11538447 w 12191984"/>
              <a:gd name="connsiteY2029" fmla="*/ 5899659 h 6857991"/>
              <a:gd name="connsiteX2030" fmla="*/ 11536572 w 12191984"/>
              <a:gd name="connsiteY2030" fmla="*/ 5882763 h 6857991"/>
              <a:gd name="connsiteX2031" fmla="*/ 11530946 w 12191984"/>
              <a:gd name="connsiteY2031" fmla="*/ 5870561 h 6857991"/>
              <a:gd name="connsiteX2032" fmla="*/ 11520632 w 12191984"/>
              <a:gd name="connsiteY2032" fmla="*/ 5862113 h 6857991"/>
              <a:gd name="connsiteX2033" fmla="*/ 11504691 w 12191984"/>
              <a:gd name="connsiteY2033" fmla="*/ 5859297 h 6857991"/>
              <a:gd name="connsiteX2034" fmla="*/ 11319970 w 12191984"/>
              <a:gd name="connsiteY2034" fmla="*/ 5859297 h 6857991"/>
              <a:gd name="connsiteX2035" fmla="*/ 11314345 w 12191984"/>
              <a:gd name="connsiteY2035" fmla="*/ 5860236 h 6857991"/>
              <a:gd name="connsiteX2036" fmla="*/ 11308718 w 12191984"/>
              <a:gd name="connsiteY2036" fmla="*/ 5863052 h 6857991"/>
              <a:gd name="connsiteX2037" fmla="*/ 11302155 w 12191984"/>
              <a:gd name="connsiteY2037" fmla="*/ 5868683 h 6857991"/>
              <a:gd name="connsiteX2038" fmla="*/ 11294653 w 12191984"/>
              <a:gd name="connsiteY2038" fmla="*/ 5878070 h 6857991"/>
              <a:gd name="connsiteX2039" fmla="*/ 11294653 w 12191984"/>
              <a:gd name="connsiteY2039" fmla="*/ 5863990 h 6857991"/>
              <a:gd name="connsiteX2040" fmla="*/ 11294653 w 12191984"/>
              <a:gd name="connsiteY2040" fmla="*/ 5862113 h 6857991"/>
              <a:gd name="connsiteX2041" fmla="*/ 11293716 w 12191984"/>
              <a:gd name="connsiteY2041" fmla="*/ 5861174 h 6857991"/>
              <a:gd name="connsiteX2042" fmla="*/ 11290903 w 12191984"/>
              <a:gd name="connsiteY2042" fmla="*/ 5860236 h 6857991"/>
              <a:gd name="connsiteX2043" fmla="*/ 11287152 w 12191984"/>
              <a:gd name="connsiteY2043" fmla="*/ 5860236 h 6857991"/>
              <a:gd name="connsiteX2044" fmla="*/ 11283401 w 12191984"/>
              <a:gd name="connsiteY2044" fmla="*/ 5860236 h 6857991"/>
              <a:gd name="connsiteX2045" fmla="*/ 11280588 w 12191984"/>
              <a:gd name="connsiteY2045" fmla="*/ 5861174 h 6857991"/>
              <a:gd name="connsiteX2046" fmla="*/ 11279651 w 12191984"/>
              <a:gd name="connsiteY2046" fmla="*/ 5862113 h 6857991"/>
              <a:gd name="connsiteX2047" fmla="*/ 11279651 w 12191984"/>
              <a:gd name="connsiteY2047" fmla="*/ 5863990 h 6857991"/>
              <a:gd name="connsiteX2048" fmla="*/ 11279651 w 12191984"/>
              <a:gd name="connsiteY2048" fmla="*/ 5959732 h 6857991"/>
              <a:gd name="connsiteX2049" fmla="*/ 11279651 w 12191984"/>
              <a:gd name="connsiteY2049" fmla="*/ 5961609 h 6857991"/>
              <a:gd name="connsiteX2050" fmla="*/ 11280588 w 12191984"/>
              <a:gd name="connsiteY2050" fmla="*/ 5962548 h 6857991"/>
              <a:gd name="connsiteX2051" fmla="*/ 11283401 w 12191984"/>
              <a:gd name="connsiteY2051" fmla="*/ 5963487 h 6857991"/>
              <a:gd name="connsiteX2052" fmla="*/ 11287152 w 12191984"/>
              <a:gd name="connsiteY2052" fmla="*/ 5963487 h 6857991"/>
              <a:gd name="connsiteX2053" fmla="*/ 11291841 w 12191984"/>
              <a:gd name="connsiteY2053" fmla="*/ 5963487 h 6857991"/>
              <a:gd name="connsiteX2054" fmla="*/ 11294653 w 12191984"/>
              <a:gd name="connsiteY2054" fmla="*/ 5962548 h 6857991"/>
              <a:gd name="connsiteX2055" fmla="*/ 11295591 w 12191984"/>
              <a:gd name="connsiteY2055" fmla="*/ 5961609 h 6857991"/>
              <a:gd name="connsiteX2056" fmla="*/ 11295591 w 12191984"/>
              <a:gd name="connsiteY2056" fmla="*/ 5959732 h 6857991"/>
              <a:gd name="connsiteX2057" fmla="*/ 11295591 w 12191984"/>
              <a:gd name="connsiteY2057" fmla="*/ 5896843 h 6857991"/>
              <a:gd name="connsiteX2058" fmla="*/ 11302155 w 12191984"/>
              <a:gd name="connsiteY2058" fmla="*/ 5887456 h 6857991"/>
              <a:gd name="connsiteX2059" fmla="*/ 11307781 w 12191984"/>
              <a:gd name="connsiteY2059" fmla="*/ 5880886 h 6857991"/>
              <a:gd name="connsiteX2060" fmla="*/ 11313407 w 12191984"/>
              <a:gd name="connsiteY2060" fmla="*/ 5877131 h 6857991"/>
              <a:gd name="connsiteX2061" fmla="*/ 11319033 w 12191984"/>
              <a:gd name="connsiteY2061" fmla="*/ 5876193 h 6857991"/>
              <a:gd name="connsiteX2062" fmla="*/ 11322783 w 12191984"/>
              <a:gd name="connsiteY2062" fmla="*/ 5876193 h 6857991"/>
              <a:gd name="connsiteX2063" fmla="*/ 11326534 w 12191984"/>
              <a:gd name="connsiteY2063" fmla="*/ 5877131 h 6857991"/>
              <a:gd name="connsiteX2064" fmla="*/ 11329347 w 12191984"/>
              <a:gd name="connsiteY2064" fmla="*/ 5878070 h 6857991"/>
              <a:gd name="connsiteX2065" fmla="*/ 11331223 w 12191984"/>
              <a:gd name="connsiteY2065" fmla="*/ 5879009 h 6857991"/>
              <a:gd name="connsiteX2066" fmla="*/ 11332160 w 12191984"/>
              <a:gd name="connsiteY2066" fmla="*/ 5878070 h 6857991"/>
              <a:gd name="connsiteX2067" fmla="*/ 11333098 w 12191984"/>
              <a:gd name="connsiteY2067" fmla="*/ 5877131 h 6857991"/>
              <a:gd name="connsiteX2068" fmla="*/ 11333098 w 12191984"/>
              <a:gd name="connsiteY2068" fmla="*/ 5874315 h 6857991"/>
              <a:gd name="connsiteX2069" fmla="*/ 11333098 w 12191984"/>
              <a:gd name="connsiteY2069" fmla="*/ 5870561 h 6857991"/>
              <a:gd name="connsiteX2070" fmla="*/ 11333098 w 12191984"/>
              <a:gd name="connsiteY2070" fmla="*/ 5865868 h 6857991"/>
              <a:gd name="connsiteX2071" fmla="*/ 11333098 w 12191984"/>
              <a:gd name="connsiteY2071" fmla="*/ 5863990 h 6857991"/>
              <a:gd name="connsiteX2072" fmla="*/ 11333098 w 12191984"/>
              <a:gd name="connsiteY2072" fmla="*/ 5863052 h 6857991"/>
              <a:gd name="connsiteX2073" fmla="*/ 11332160 w 12191984"/>
              <a:gd name="connsiteY2073" fmla="*/ 5862113 h 6857991"/>
              <a:gd name="connsiteX2074" fmla="*/ 11330285 w 12191984"/>
              <a:gd name="connsiteY2074" fmla="*/ 5861174 h 6857991"/>
              <a:gd name="connsiteX2075" fmla="*/ 11326534 w 12191984"/>
              <a:gd name="connsiteY2075" fmla="*/ 5860236 h 6857991"/>
              <a:gd name="connsiteX2076" fmla="*/ 11322783 w 12191984"/>
              <a:gd name="connsiteY2076" fmla="*/ 5859297 h 6857991"/>
              <a:gd name="connsiteX2077" fmla="*/ 11319970 w 12191984"/>
              <a:gd name="connsiteY2077" fmla="*/ 5859297 h 6857991"/>
              <a:gd name="connsiteX2078" fmla="*/ 10977723 w 12191984"/>
              <a:gd name="connsiteY2078" fmla="*/ 5859297 h 6857991"/>
              <a:gd name="connsiteX2079" fmla="*/ 10956157 w 12191984"/>
              <a:gd name="connsiteY2079" fmla="*/ 5863052 h 6857991"/>
              <a:gd name="connsiteX2080" fmla="*/ 10941154 w 12191984"/>
              <a:gd name="connsiteY2080" fmla="*/ 5874316 h 6857991"/>
              <a:gd name="connsiteX2081" fmla="*/ 10931777 w 12191984"/>
              <a:gd name="connsiteY2081" fmla="*/ 5891211 h 6857991"/>
              <a:gd name="connsiteX2082" fmla="*/ 10928964 w 12191984"/>
              <a:gd name="connsiteY2082" fmla="*/ 5912800 h 6857991"/>
              <a:gd name="connsiteX2083" fmla="*/ 10931777 w 12191984"/>
              <a:gd name="connsiteY2083" fmla="*/ 5934389 h 6857991"/>
              <a:gd name="connsiteX2084" fmla="*/ 10940216 w 12191984"/>
              <a:gd name="connsiteY2084" fmla="*/ 5950346 h 6857991"/>
              <a:gd name="connsiteX2085" fmla="*/ 10954281 w 12191984"/>
              <a:gd name="connsiteY2085" fmla="*/ 5960671 h 6857991"/>
              <a:gd name="connsiteX2086" fmla="*/ 10974910 w 12191984"/>
              <a:gd name="connsiteY2086" fmla="*/ 5964426 h 6857991"/>
              <a:gd name="connsiteX2087" fmla="*/ 10996476 w 12191984"/>
              <a:gd name="connsiteY2087" fmla="*/ 5960671 h 6857991"/>
              <a:gd name="connsiteX2088" fmla="*/ 11011478 w 12191984"/>
              <a:gd name="connsiteY2088" fmla="*/ 5949407 h 6857991"/>
              <a:gd name="connsiteX2089" fmla="*/ 11020855 w 12191984"/>
              <a:gd name="connsiteY2089" fmla="*/ 5932512 h 6857991"/>
              <a:gd name="connsiteX2090" fmla="*/ 11023669 w 12191984"/>
              <a:gd name="connsiteY2090" fmla="*/ 5910923 h 6857991"/>
              <a:gd name="connsiteX2091" fmla="*/ 11020855 w 12191984"/>
              <a:gd name="connsiteY2091" fmla="*/ 5889334 h 6857991"/>
              <a:gd name="connsiteX2092" fmla="*/ 11012416 w 12191984"/>
              <a:gd name="connsiteY2092" fmla="*/ 5873377 h 6857991"/>
              <a:gd name="connsiteX2093" fmla="*/ 10998351 w 12191984"/>
              <a:gd name="connsiteY2093" fmla="*/ 5863052 h 6857991"/>
              <a:gd name="connsiteX2094" fmla="*/ 10977723 w 12191984"/>
              <a:gd name="connsiteY2094" fmla="*/ 5859297 h 6857991"/>
              <a:gd name="connsiteX2095" fmla="*/ 10808943 w 12191984"/>
              <a:gd name="connsiteY2095" fmla="*/ 5859297 h 6857991"/>
              <a:gd name="connsiteX2096" fmla="*/ 10793941 w 12191984"/>
              <a:gd name="connsiteY2096" fmla="*/ 5861174 h 6857991"/>
              <a:gd name="connsiteX2097" fmla="*/ 10782689 w 12191984"/>
              <a:gd name="connsiteY2097" fmla="*/ 5867745 h 6857991"/>
              <a:gd name="connsiteX2098" fmla="*/ 10776125 w 12191984"/>
              <a:gd name="connsiteY2098" fmla="*/ 5877131 h 6857991"/>
              <a:gd name="connsiteX2099" fmla="*/ 10774249 w 12191984"/>
              <a:gd name="connsiteY2099" fmla="*/ 5887456 h 6857991"/>
              <a:gd name="connsiteX2100" fmla="*/ 10776125 w 12191984"/>
              <a:gd name="connsiteY2100" fmla="*/ 5898720 h 6857991"/>
              <a:gd name="connsiteX2101" fmla="*/ 10781751 w 12191984"/>
              <a:gd name="connsiteY2101" fmla="*/ 5906229 h 6857991"/>
              <a:gd name="connsiteX2102" fmla="*/ 10789252 w 12191984"/>
              <a:gd name="connsiteY2102" fmla="*/ 5911861 h 6857991"/>
              <a:gd name="connsiteX2103" fmla="*/ 10797691 w 12191984"/>
              <a:gd name="connsiteY2103" fmla="*/ 5915616 h 6857991"/>
              <a:gd name="connsiteX2104" fmla="*/ 10806130 w 12191984"/>
              <a:gd name="connsiteY2104" fmla="*/ 5919370 h 6857991"/>
              <a:gd name="connsiteX2105" fmla="*/ 10813631 w 12191984"/>
              <a:gd name="connsiteY2105" fmla="*/ 5923125 h 6857991"/>
              <a:gd name="connsiteX2106" fmla="*/ 10819257 w 12191984"/>
              <a:gd name="connsiteY2106" fmla="*/ 5927818 h 6857991"/>
              <a:gd name="connsiteX2107" fmla="*/ 10821133 w 12191984"/>
              <a:gd name="connsiteY2107" fmla="*/ 5934389 h 6857991"/>
              <a:gd name="connsiteX2108" fmla="*/ 10819257 w 12191984"/>
              <a:gd name="connsiteY2108" fmla="*/ 5940959 h 6857991"/>
              <a:gd name="connsiteX2109" fmla="*/ 10815507 w 12191984"/>
              <a:gd name="connsiteY2109" fmla="*/ 5945652 h 6857991"/>
              <a:gd name="connsiteX2110" fmla="*/ 10808943 w 12191984"/>
              <a:gd name="connsiteY2110" fmla="*/ 5948468 h 6857991"/>
              <a:gd name="connsiteX2111" fmla="*/ 10800504 w 12191984"/>
              <a:gd name="connsiteY2111" fmla="*/ 5949407 h 6857991"/>
              <a:gd name="connsiteX2112" fmla="*/ 10790190 w 12191984"/>
              <a:gd name="connsiteY2112" fmla="*/ 5947530 h 6857991"/>
              <a:gd name="connsiteX2113" fmla="*/ 10782689 w 12191984"/>
              <a:gd name="connsiteY2113" fmla="*/ 5944714 h 6857991"/>
              <a:gd name="connsiteX2114" fmla="*/ 10777062 w 12191984"/>
              <a:gd name="connsiteY2114" fmla="*/ 5941898 h 6857991"/>
              <a:gd name="connsiteX2115" fmla="*/ 10773312 w 12191984"/>
              <a:gd name="connsiteY2115" fmla="*/ 5940021 h 6857991"/>
              <a:gd name="connsiteX2116" fmla="*/ 10772374 w 12191984"/>
              <a:gd name="connsiteY2116" fmla="*/ 5940021 h 6857991"/>
              <a:gd name="connsiteX2117" fmla="*/ 10771436 w 12191984"/>
              <a:gd name="connsiteY2117" fmla="*/ 5940959 h 6857991"/>
              <a:gd name="connsiteX2118" fmla="*/ 10770499 w 12191984"/>
              <a:gd name="connsiteY2118" fmla="*/ 5942837 h 6857991"/>
              <a:gd name="connsiteX2119" fmla="*/ 10770499 w 12191984"/>
              <a:gd name="connsiteY2119" fmla="*/ 5946591 h 6857991"/>
              <a:gd name="connsiteX2120" fmla="*/ 10771436 w 12191984"/>
              <a:gd name="connsiteY2120" fmla="*/ 5952223 h 6857991"/>
              <a:gd name="connsiteX2121" fmla="*/ 10773312 w 12191984"/>
              <a:gd name="connsiteY2121" fmla="*/ 5955039 h 6857991"/>
              <a:gd name="connsiteX2122" fmla="*/ 10777062 w 12191984"/>
              <a:gd name="connsiteY2122" fmla="*/ 5957855 h 6857991"/>
              <a:gd name="connsiteX2123" fmla="*/ 10783626 w 12191984"/>
              <a:gd name="connsiteY2123" fmla="*/ 5960671 h 6857991"/>
              <a:gd name="connsiteX2124" fmla="*/ 10792065 w 12191984"/>
              <a:gd name="connsiteY2124" fmla="*/ 5962548 h 6857991"/>
              <a:gd name="connsiteX2125" fmla="*/ 10801442 w 12191984"/>
              <a:gd name="connsiteY2125" fmla="*/ 5963487 h 6857991"/>
              <a:gd name="connsiteX2126" fmla="*/ 10816444 w 12191984"/>
              <a:gd name="connsiteY2126" fmla="*/ 5961609 h 6857991"/>
              <a:gd name="connsiteX2127" fmla="*/ 10828634 w 12191984"/>
              <a:gd name="connsiteY2127" fmla="*/ 5955978 h 6857991"/>
              <a:gd name="connsiteX2128" fmla="*/ 10836136 w 12191984"/>
              <a:gd name="connsiteY2128" fmla="*/ 5946591 h 6857991"/>
              <a:gd name="connsiteX2129" fmla="*/ 10838948 w 12191984"/>
              <a:gd name="connsiteY2129" fmla="*/ 5933450 h 6857991"/>
              <a:gd name="connsiteX2130" fmla="*/ 10837073 w 12191984"/>
              <a:gd name="connsiteY2130" fmla="*/ 5922186 h 6857991"/>
              <a:gd name="connsiteX2131" fmla="*/ 10831447 w 12191984"/>
              <a:gd name="connsiteY2131" fmla="*/ 5914677 h 6857991"/>
              <a:gd name="connsiteX2132" fmla="*/ 10823945 w 12191984"/>
              <a:gd name="connsiteY2132" fmla="*/ 5909045 h 6857991"/>
              <a:gd name="connsiteX2133" fmla="*/ 10815507 w 12191984"/>
              <a:gd name="connsiteY2133" fmla="*/ 5905291 h 6857991"/>
              <a:gd name="connsiteX2134" fmla="*/ 10807068 w 12191984"/>
              <a:gd name="connsiteY2134" fmla="*/ 5901536 h 6857991"/>
              <a:gd name="connsiteX2135" fmla="*/ 10799566 w 12191984"/>
              <a:gd name="connsiteY2135" fmla="*/ 5897782 h 6857991"/>
              <a:gd name="connsiteX2136" fmla="*/ 10793941 w 12191984"/>
              <a:gd name="connsiteY2136" fmla="*/ 5893088 h 6857991"/>
              <a:gd name="connsiteX2137" fmla="*/ 10792065 w 12191984"/>
              <a:gd name="connsiteY2137" fmla="*/ 5886518 h 6857991"/>
              <a:gd name="connsiteX2138" fmla="*/ 10793003 w 12191984"/>
              <a:gd name="connsiteY2138" fmla="*/ 5880886 h 6857991"/>
              <a:gd name="connsiteX2139" fmla="*/ 10795816 w 12191984"/>
              <a:gd name="connsiteY2139" fmla="*/ 5876193 h 6857991"/>
              <a:gd name="connsiteX2140" fmla="*/ 10801442 w 12191984"/>
              <a:gd name="connsiteY2140" fmla="*/ 5873377 h 6857991"/>
              <a:gd name="connsiteX2141" fmla="*/ 10808943 w 12191984"/>
              <a:gd name="connsiteY2141" fmla="*/ 5872438 h 6857991"/>
              <a:gd name="connsiteX2142" fmla="*/ 10817382 w 12191984"/>
              <a:gd name="connsiteY2142" fmla="*/ 5873377 h 6857991"/>
              <a:gd name="connsiteX2143" fmla="*/ 10823945 w 12191984"/>
              <a:gd name="connsiteY2143" fmla="*/ 5876193 h 6857991"/>
              <a:gd name="connsiteX2144" fmla="*/ 10828634 w 12191984"/>
              <a:gd name="connsiteY2144" fmla="*/ 5879009 h 6857991"/>
              <a:gd name="connsiteX2145" fmla="*/ 10831447 w 12191984"/>
              <a:gd name="connsiteY2145" fmla="*/ 5879947 h 6857991"/>
              <a:gd name="connsiteX2146" fmla="*/ 10832385 w 12191984"/>
              <a:gd name="connsiteY2146" fmla="*/ 5879947 h 6857991"/>
              <a:gd name="connsiteX2147" fmla="*/ 10833322 w 12191984"/>
              <a:gd name="connsiteY2147" fmla="*/ 5879009 h 6857991"/>
              <a:gd name="connsiteX2148" fmla="*/ 10834260 w 12191984"/>
              <a:gd name="connsiteY2148" fmla="*/ 5877131 h 6857991"/>
              <a:gd name="connsiteX2149" fmla="*/ 10834260 w 12191984"/>
              <a:gd name="connsiteY2149" fmla="*/ 5874315 h 6857991"/>
              <a:gd name="connsiteX2150" fmla="*/ 10834260 w 12191984"/>
              <a:gd name="connsiteY2150" fmla="*/ 5871499 h 6857991"/>
              <a:gd name="connsiteX2151" fmla="*/ 10834260 w 12191984"/>
              <a:gd name="connsiteY2151" fmla="*/ 5869622 h 6857991"/>
              <a:gd name="connsiteX2152" fmla="*/ 10833322 w 12191984"/>
              <a:gd name="connsiteY2152" fmla="*/ 5867745 h 6857991"/>
              <a:gd name="connsiteX2153" fmla="*/ 10831447 w 12191984"/>
              <a:gd name="connsiteY2153" fmla="*/ 5865868 h 6857991"/>
              <a:gd name="connsiteX2154" fmla="*/ 10828634 w 12191984"/>
              <a:gd name="connsiteY2154" fmla="*/ 5863990 h 6857991"/>
              <a:gd name="connsiteX2155" fmla="*/ 10823008 w 12191984"/>
              <a:gd name="connsiteY2155" fmla="*/ 5862113 h 6857991"/>
              <a:gd name="connsiteX2156" fmla="*/ 10816444 w 12191984"/>
              <a:gd name="connsiteY2156" fmla="*/ 5860236 h 6857991"/>
              <a:gd name="connsiteX2157" fmla="*/ 10808943 w 12191984"/>
              <a:gd name="connsiteY2157" fmla="*/ 5859297 h 6857991"/>
              <a:gd name="connsiteX2158" fmla="*/ 10547335 w 12191984"/>
              <a:gd name="connsiteY2158" fmla="*/ 5859297 h 6857991"/>
              <a:gd name="connsiteX2159" fmla="*/ 10528582 w 12191984"/>
              <a:gd name="connsiteY2159" fmla="*/ 5863052 h 6857991"/>
              <a:gd name="connsiteX2160" fmla="*/ 10514517 w 12191984"/>
              <a:gd name="connsiteY2160" fmla="*/ 5873377 h 6857991"/>
              <a:gd name="connsiteX2161" fmla="*/ 10505140 w 12191984"/>
              <a:gd name="connsiteY2161" fmla="*/ 5890272 h 6857991"/>
              <a:gd name="connsiteX2162" fmla="*/ 10502327 w 12191984"/>
              <a:gd name="connsiteY2162" fmla="*/ 5911861 h 6857991"/>
              <a:gd name="connsiteX2163" fmla="*/ 10505140 w 12191984"/>
              <a:gd name="connsiteY2163" fmla="*/ 5934389 h 6857991"/>
              <a:gd name="connsiteX2164" fmla="*/ 10514517 w 12191984"/>
              <a:gd name="connsiteY2164" fmla="*/ 5950346 h 6857991"/>
              <a:gd name="connsiteX2165" fmla="*/ 10529520 w 12191984"/>
              <a:gd name="connsiteY2165" fmla="*/ 5959732 h 6857991"/>
              <a:gd name="connsiteX2166" fmla="*/ 10550148 w 12191984"/>
              <a:gd name="connsiteY2166" fmla="*/ 5962548 h 6857991"/>
              <a:gd name="connsiteX2167" fmla="*/ 10563275 w 12191984"/>
              <a:gd name="connsiteY2167" fmla="*/ 5961609 h 6857991"/>
              <a:gd name="connsiteX2168" fmla="*/ 10573590 w 12191984"/>
              <a:gd name="connsiteY2168" fmla="*/ 5959732 h 6857991"/>
              <a:gd name="connsiteX2169" fmla="*/ 10581091 w 12191984"/>
              <a:gd name="connsiteY2169" fmla="*/ 5956916 h 6857991"/>
              <a:gd name="connsiteX2170" fmla="*/ 10584842 w 12191984"/>
              <a:gd name="connsiteY2170" fmla="*/ 5955039 h 6857991"/>
              <a:gd name="connsiteX2171" fmla="*/ 10585779 w 12191984"/>
              <a:gd name="connsiteY2171" fmla="*/ 5954100 h 6857991"/>
              <a:gd name="connsiteX2172" fmla="*/ 10586717 w 12191984"/>
              <a:gd name="connsiteY2172" fmla="*/ 5952223 h 6857991"/>
              <a:gd name="connsiteX2173" fmla="*/ 10586717 w 12191984"/>
              <a:gd name="connsiteY2173" fmla="*/ 5950346 h 6857991"/>
              <a:gd name="connsiteX2174" fmla="*/ 10586717 w 12191984"/>
              <a:gd name="connsiteY2174" fmla="*/ 5947530 h 6857991"/>
              <a:gd name="connsiteX2175" fmla="*/ 10586717 w 12191984"/>
              <a:gd name="connsiteY2175" fmla="*/ 5944714 h 6857991"/>
              <a:gd name="connsiteX2176" fmla="*/ 10585779 w 12191984"/>
              <a:gd name="connsiteY2176" fmla="*/ 5942837 h 6857991"/>
              <a:gd name="connsiteX2177" fmla="*/ 10584842 w 12191984"/>
              <a:gd name="connsiteY2177" fmla="*/ 5941898 h 6857991"/>
              <a:gd name="connsiteX2178" fmla="*/ 10583904 w 12191984"/>
              <a:gd name="connsiteY2178" fmla="*/ 5941898 h 6857991"/>
              <a:gd name="connsiteX2179" fmla="*/ 10580153 w 12191984"/>
              <a:gd name="connsiteY2179" fmla="*/ 5942837 h 6857991"/>
              <a:gd name="connsiteX2180" fmla="*/ 10573590 w 12191984"/>
              <a:gd name="connsiteY2180" fmla="*/ 5945652 h 6857991"/>
              <a:gd name="connsiteX2181" fmla="*/ 10564213 w 12191984"/>
              <a:gd name="connsiteY2181" fmla="*/ 5948468 h 6857991"/>
              <a:gd name="connsiteX2182" fmla="*/ 10552023 w 12191984"/>
              <a:gd name="connsiteY2182" fmla="*/ 5949407 h 6857991"/>
              <a:gd name="connsiteX2183" fmla="*/ 10537958 w 12191984"/>
              <a:gd name="connsiteY2183" fmla="*/ 5946591 h 6857991"/>
              <a:gd name="connsiteX2184" fmla="*/ 10528582 w 12191984"/>
              <a:gd name="connsiteY2184" fmla="*/ 5940021 h 6857991"/>
              <a:gd name="connsiteX2185" fmla="*/ 10522956 w 12191984"/>
              <a:gd name="connsiteY2185" fmla="*/ 5928757 h 6857991"/>
              <a:gd name="connsiteX2186" fmla="*/ 10521080 w 12191984"/>
              <a:gd name="connsiteY2186" fmla="*/ 5914677 h 6857991"/>
              <a:gd name="connsiteX2187" fmla="*/ 10583904 w 12191984"/>
              <a:gd name="connsiteY2187" fmla="*/ 5914677 h 6857991"/>
              <a:gd name="connsiteX2188" fmla="*/ 10588592 w 12191984"/>
              <a:gd name="connsiteY2188" fmla="*/ 5912800 h 6857991"/>
              <a:gd name="connsiteX2189" fmla="*/ 10590468 w 12191984"/>
              <a:gd name="connsiteY2189" fmla="*/ 5907168 h 6857991"/>
              <a:gd name="connsiteX2190" fmla="*/ 10589530 w 12191984"/>
              <a:gd name="connsiteY2190" fmla="*/ 5907168 h 6857991"/>
              <a:gd name="connsiteX2191" fmla="*/ 10589530 w 12191984"/>
              <a:gd name="connsiteY2191" fmla="*/ 5904352 h 6857991"/>
              <a:gd name="connsiteX2192" fmla="*/ 10586717 w 12191984"/>
              <a:gd name="connsiteY2192" fmla="*/ 5886518 h 6857991"/>
              <a:gd name="connsiteX2193" fmla="*/ 10579216 w 12191984"/>
              <a:gd name="connsiteY2193" fmla="*/ 5872438 h 6857991"/>
              <a:gd name="connsiteX2194" fmla="*/ 10566088 w 12191984"/>
              <a:gd name="connsiteY2194" fmla="*/ 5863052 h 6857991"/>
              <a:gd name="connsiteX2195" fmla="*/ 10547335 w 12191984"/>
              <a:gd name="connsiteY2195" fmla="*/ 5859297 h 6857991"/>
              <a:gd name="connsiteX2196" fmla="*/ 10386057 w 12191984"/>
              <a:gd name="connsiteY2196" fmla="*/ 5859297 h 6857991"/>
              <a:gd name="connsiteX2197" fmla="*/ 10371054 w 12191984"/>
              <a:gd name="connsiteY2197" fmla="*/ 5863052 h 6857991"/>
              <a:gd name="connsiteX2198" fmla="*/ 10355114 w 12191984"/>
              <a:gd name="connsiteY2198" fmla="*/ 5876193 h 6857991"/>
              <a:gd name="connsiteX2199" fmla="*/ 10355114 w 12191984"/>
              <a:gd name="connsiteY2199" fmla="*/ 5863990 h 6857991"/>
              <a:gd name="connsiteX2200" fmla="*/ 10355114 w 12191984"/>
              <a:gd name="connsiteY2200" fmla="*/ 5862113 h 6857991"/>
              <a:gd name="connsiteX2201" fmla="*/ 10354176 w 12191984"/>
              <a:gd name="connsiteY2201" fmla="*/ 5861174 h 6857991"/>
              <a:gd name="connsiteX2202" fmla="*/ 10351363 w 12191984"/>
              <a:gd name="connsiteY2202" fmla="*/ 5860236 h 6857991"/>
              <a:gd name="connsiteX2203" fmla="*/ 10347612 w 12191984"/>
              <a:gd name="connsiteY2203" fmla="*/ 5860236 h 6857991"/>
              <a:gd name="connsiteX2204" fmla="*/ 10343862 w 12191984"/>
              <a:gd name="connsiteY2204" fmla="*/ 5860236 h 6857991"/>
              <a:gd name="connsiteX2205" fmla="*/ 10341049 w 12191984"/>
              <a:gd name="connsiteY2205" fmla="*/ 5861174 h 6857991"/>
              <a:gd name="connsiteX2206" fmla="*/ 10340111 w 12191984"/>
              <a:gd name="connsiteY2206" fmla="*/ 5862113 h 6857991"/>
              <a:gd name="connsiteX2207" fmla="*/ 10340111 w 12191984"/>
              <a:gd name="connsiteY2207" fmla="*/ 5863990 h 6857991"/>
              <a:gd name="connsiteX2208" fmla="*/ 10340111 w 12191984"/>
              <a:gd name="connsiteY2208" fmla="*/ 5960671 h 6857991"/>
              <a:gd name="connsiteX2209" fmla="*/ 10340111 w 12191984"/>
              <a:gd name="connsiteY2209" fmla="*/ 5962548 h 6857991"/>
              <a:gd name="connsiteX2210" fmla="*/ 10341049 w 12191984"/>
              <a:gd name="connsiteY2210" fmla="*/ 5963487 h 6857991"/>
              <a:gd name="connsiteX2211" fmla="*/ 10343862 w 12191984"/>
              <a:gd name="connsiteY2211" fmla="*/ 5964425 h 6857991"/>
              <a:gd name="connsiteX2212" fmla="*/ 10347612 w 12191984"/>
              <a:gd name="connsiteY2212" fmla="*/ 5964425 h 6857991"/>
              <a:gd name="connsiteX2213" fmla="*/ 10352301 w 12191984"/>
              <a:gd name="connsiteY2213" fmla="*/ 5964425 h 6857991"/>
              <a:gd name="connsiteX2214" fmla="*/ 10355114 w 12191984"/>
              <a:gd name="connsiteY2214" fmla="*/ 5963487 h 6857991"/>
              <a:gd name="connsiteX2215" fmla="*/ 10356051 w 12191984"/>
              <a:gd name="connsiteY2215" fmla="*/ 5962548 h 6857991"/>
              <a:gd name="connsiteX2216" fmla="*/ 10356051 w 12191984"/>
              <a:gd name="connsiteY2216" fmla="*/ 5960671 h 6857991"/>
              <a:gd name="connsiteX2217" fmla="*/ 10356051 w 12191984"/>
              <a:gd name="connsiteY2217" fmla="*/ 5894027 h 6857991"/>
              <a:gd name="connsiteX2218" fmla="*/ 10369179 w 12191984"/>
              <a:gd name="connsiteY2218" fmla="*/ 5879947 h 6857991"/>
              <a:gd name="connsiteX2219" fmla="*/ 10381368 w 12191984"/>
              <a:gd name="connsiteY2219" fmla="*/ 5875254 h 6857991"/>
              <a:gd name="connsiteX2220" fmla="*/ 10389807 w 12191984"/>
              <a:gd name="connsiteY2220" fmla="*/ 5877131 h 6857991"/>
              <a:gd name="connsiteX2221" fmla="*/ 10395433 w 12191984"/>
              <a:gd name="connsiteY2221" fmla="*/ 5882763 h 6857991"/>
              <a:gd name="connsiteX2222" fmla="*/ 10399184 w 12191984"/>
              <a:gd name="connsiteY2222" fmla="*/ 5891211 h 6857991"/>
              <a:gd name="connsiteX2223" fmla="*/ 10400122 w 12191984"/>
              <a:gd name="connsiteY2223" fmla="*/ 5902475 h 6857991"/>
              <a:gd name="connsiteX2224" fmla="*/ 10400122 w 12191984"/>
              <a:gd name="connsiteY2224" fmla="*/ 5959732 h 6857991"/>
              <a:gd name="connsiteX2225" fmla="*/ 10400122 w 12191984"/>
              <a:gd name="connsiteY2225" fmla="*/ 5961609 h 6857991"/>
              <a:gd name="connsiteX2226" fmla="*/ 10401059 w 12191984"/>
              <a:gd name="connsiteY2226" fmla="*/ 5962548 h 6857991"/>
              <a:gd name="connsiteX2227" fmla="*/ 10403872 w 12191984"/>
              <a:gd name="connsiteY2227" fmla="*/ 5963487 h 6857991"/>
              <a:gd name="connsiteX2228" fmla="*/ 10407623 w 12191984"/>
              <a:gd name="connsiteY2228" fmla="*/ 5963487 h 6857991"/>
              <a:gd name="connsiteX2229" fmla="*/ 10411374 w 12191984"/>
              <a:gd name="connsiteY2229" fmla="*/ 5963487 h 6857991"/>
              <a:gd name="connsiteX2230" fmla="*/ 10414186 w 12191984"/>
              <a:gd name="connsiteY2230" fmla="*/ 5962548 h 6857991"/>
              <a:gd name="connsiteX2231" fmla="*/ 10416062 w 12191984"/>
              <a:gd name="connsiteY2231" fmla="*/ 5961609 h 6857991"/>
              <a:gd name="connsiteX2232" fmla="*/ 10416062 w 12191984"/>
              <a:gd name="connsiteY2232" fmla="*/ 5959732 h 6857991"/>
              <a:gd name="connsiteX2233" fmla="*/ 10416062 w 12191984"/>
              <a:gd name="connsiteY2233" fmla="*/ 5893088 h 6857991"/>
              <a:gd name="connsiteX2234" fmla="*/ 10429189 w 12191984"/>
              <a:gd name="connsiteY2234" fmla="*/ 5879009 h 6857991"/>
              <a:gd name="connsiteX2235" fmla="*/ 10441379 w 12191984"/>
              <a:gd name="connsiteY2235" fmla="*/ 5874315 h 6857991"/>
              <a:gd name="connsiteX2236" fmla="*/ 10449818 w 12191984"/>
              <a:gd name="connsiteY2236" fmla="*/ 5876193 h 6857991"/>
              <a:gd name="connsiteX2237" fmla="*/ 10455444 w 12191984"/>
              <a:gd name="connsiteY2237" fmla="*/ 5881825 h 6857991"/>
              <a:gd name="connsiteX2238" fmla="*/ 10459195 w 12191984"/>
              <a:gd name="connsiteY2238" fmla="*/ 5890272 h 6857991"/>
              <a:gd name="connsiteX2239" fmla="*/ 10460132 w 12191984"/>
              <a:gd name="connsiteY2239" fmla="*/ 5901536 h 6857991"/>
              <a:gd name="connsiteX2240" fmla="*/ 10460132 w 12191984"/>
              <a:gd name="connsiteY2240" fmla="*/ 5958794 h 6857991"/>
              <a:gd name="connsiteX2241" fmla="*/ 10460132 w 12191984"/>
              <a:gd name="connsiteY2241" fmla="*/ 5960671 h 6857991"/>
              <a:gd name="connsiteX2242" fmla="*/ 10462007 w 12191984"/>
              <a:gd name="connsiteY2242" fmla="*/ 5961609 h 6857991"/>
              <a:gd name="connsiteX2243" fmla="*/ 10464820 w 12191984"/>
              <a:gd name="connsiteY2243" fmla="*/ 5962548 h 6857991"/>
              <a:gd name="connsiteX2244" fmla="*/ 10469509 w 12191984"/>
              <a:gd name="connsiteY2244" fmla="*/ 5962548 h 6857991"/>
              <a:gd name="connsiteX2245" fmla="*/ 10474197 w 12191984"/>
              <a:gd name="connsiteY2245" fmla="*/ 5962548 h 6857991"/>
              <a:gd name="connsiteX2246" fmla="*/ 10477010 w 12191984"/>
              <a:gd name="connsiteY2246" fmla="*/ 5961609 h 6857991"/>
              <a:gd name="connsiteX2247" fmla="*/ 10477948 w 12191984"/>
              <a:gd name="connsiteY2247" fmla="*/ 5960671 h 6857991"/>
              <a:gd name="connsiteX2248" fmla="*/ 10477948 w 12191984"/>
              <a:gd name="connsiteY2248" fmla="*/ 5958794 h 6857991"/>
              <a:gd name="connsiteX2249" fmla="*/ 10481699 w 12191984"/>
              <a:gd name="connsiteY2249" fmla="*/ 5958794 h 6857991"/>
              <a:gd name="connsiteX2250" fmla="*/ 10481699 w 12191984"/>
              <a:gd name="connsiteY2250" fmla="*/ 5897782 h 6857991"/>
              <a:gd name="connsiteX2251" fmla="*/ 10479823 w 12191984"/>
              <a:gd name="connsiteY2251" fmla="*/ 5882763 h 6857991"/>
              <a:gd name="connsiteX2252" fmla="*/ 10474197 w 12191984"/>
              <a:gd name="connsiteY2252" fmla="*/ 5870561 h 6857991"/>
              <a:gd name="connsiteX2253" fmla="*/ 10463883 w 12191984"/>
              <a:gd name="connsiteY2253" fmla="*/ 5862113 h 6857991"/>
              <a:gd name="connsiteX2254" fmla="*/ 10448880 w 12191984"/>
              <a:gd name="connsiteY2254" fmla="*/ 5859297 h 6857991"/>
              <a:gd name="connsiteX2255" fmla="*/ 10441379 w 12191984"/>
              <a:gd name="connsiteY2255" fmla="*/ 5860236 h 6857991"/>
              <a:gd name="connsiteX2256" fmla="*/ 10433878 w 12191984"/>
              <a:gd name="connsiteY2256" fmla="*/ 5863052 h 6857991"/>
              <a:gd name="connsiteX2257" fmla="*/ 10425439 w 12191984"/>
              <a:gd name="connsiteY2257" fmla="*/ 5868683 h 6857991"/>
              <a:gd name="connsiteX2258" fmla="*/ 10416062 w 12191984"/>
              <a:gd name="connsiteY2258" fmla="*/ 5877131 h 6857991"/>
              <a:gd name="connsiteX2259" fmla="*/ 10411374 w 12191984"/>
              <a:gd name="connsiteY2259" fmla="*/ 5869622 h 6857991"/>
              <a:gd name="connsiteX2260" fmla="*/ 10404810 w 12191984"/>
              <a:gd name="connsiteY2260" fmla="*/ 5863990 h 6857991"/>
              <a:gd name="connsiteX2261" fmla="*/ 10396371 w 12191984"/>
              <a:gd name="connsiteY2261" fmla="*/ 5860236 h 6857991"/>
              <a:gd name="connsiteX2262" fmla="*/ 10386057 w 12191984"/>
              <a:gd name="connsiteY2262" fmla="*/ 5859297 h 6857991"/>
              <a:gd name="connsiteX2263" fmla="*/ 10164768 w 12191984"/>
              <a:gd name="connsiteY2263" fmla="*/ 5859297 h 6857991"/>
              <a:gd name="connsiteX2264" fmla="*/ 10149765 w 12191984"/>
              <a:gd name="connsiteY2264" fmla="*/ 5863052 h 6857991"/>
              <a:gd name="connsiteX2265" fmla="*/ 10133825 w 12191984"/>
              <a:gd name="connsiteY2265" fmla="*/ 5876193 h 6857991"/>
              <a:gd name="connsiteX2266" fmla="*/ 10133825 w 12191984"/>
              <a:gd name="connsiteY2266" fmla="*/ 5863990 h 6857991"/>
              <a:gd name="connsiteX2267" fmla="*/ 10133825 w 12191984"/>
              <a:gd name="connsiteY2267" fmla="*/ 5862113 h 6857991"/>
              <a:gd name="connsiteX2268" fmla="*/ 10132887 w 12191984"/>
              <a:gd name="connsiteY2268" fmla="*/ 5861174 h 6857991"/>
              <a:gd name="connsiteX2269" fmla="*/ 10130074 w 12191984"/>
              <a:gd name="connsiteY2269" fmla="*/ 5860236 h 6857991"/>
              <a:gd name="connsiteX2270" fmla="*/ 10126323 w 12191984"/>
              <a:gd name="connsiteY2270" fmla="*/ 5860236 h 6857991"/>
              <a:gd name="connsiteX2271" fmla="*/ 10122573 w 12191984"/>
              <a:gd name="connsiteY2271" fmla="*/ 5860236 h 6857991"/>
              <a:gd name="connsiteX2272" fmla="*/ 10119760 w 12191984"/>
              <a:gd name="connsiteY2272" fmla="*/ 5861174 h 6857991"/>
              <a:gd name="connsiteX2273" fmla="*/ 10118822 w 12191984"/>
              <a:gd name="connsiteY2273" fmla="*/ 5862113 h 6857991"/>
              <a:gd name="connsiteX2274" fmla="*/ 10118822 w 12191984"/>
              <a:gd name="connsiteY2274" fmla="*/ 5863990 h 6857991"/>
              <a:gd name="connsiteX2275" fmla="*/ 10118822 w 12191984"/>
              <a:gd name="connsiteY2275" fmla="*/ 5960671 h 6857991"/>
              <a:gd name="connsiteX2276" fmla="*/ 10118822 w 12191984"/>
              <a:gd name="connsiteY2276" fmla="*/ 5962548 h 6857991"/>
              <a:gd name="connsiteX2277" fmla="*/ 10119760 w 12191984"/>
              <a:gd name="connsiteY2277" fmla="*/ 5963487 h 6857991"/>
              <a:gd name="connsiteX2278" fmla="*/ 10122573 w 12191984"/>
              <a:gd name="connsiteY2278" fmla="*/ 5964425 h 6857991"/>
              <a:gd name="connsiteX2279" fmla="*/ 10126323 w 12191984"/>
              <a:gd name="connsiteY2279" fmla="*/ 5964425 h 6857991"/>
              <a:gd name="connsiteX2280" fmla="*/ 10131012 w 12191984"/>
              <a:gd name="connsiteY2280" fmla="*/ 5964425 h 6857991"/>
              <a:gd name="connsiteX2281" fmla="*/ 10133825 w 12191984"/>
              <a:gd name="connsiteY2281" fmla="*/ 5963487 h 6857991"/>
              <a:gd name="connsiteX2282" fmla="*/ 10134762 w 12191984"/>
              <a:gd name="connsiteY2282" fmla="*/ 5962548 h 6857991"/>
              <a:gd name="connsiteX2283" fmla="*/ 10134762 w 12191984"/>
              <a:gd name="connsiteY2283" fmla="*/ 5960671 h 6857991"/>
              <a:gd name="connsiteX2284" fmla="*/ 10134762 w 12191984"/>
              <a:gd name="connsiteY2284" fmla="*/ 5894027 h 6857991"/>
              <a:gd name="connsiteX2285" fmla="*/ 10147890 w 12191984"/>
              <a:gd name="connsiteY2285" fmla="*/ 5879947 h 6857991"/>
              <a:gd name="connsiteX2286" fmla="*/ 10160079 w 12191984"/>
              <a:gd name="connsiteY2286" fmla="*/ 5875254 h 6857991"/>
              <a:gd name="connsiteX2287" fmla="*/ 10168518 w 12191984"/>
              <a:gd name="connsiteY2287" fmla="*/ 5877131 h 6857991"/>
              <a:gd name="connsiteX2288" fmla="*/ 10174144 w 12191984"/>
              <a:gd name="connsiteY2288" fmla="*/ 5882763 h 6857991"/>
              <a:gd name="connsiteX2289" fmla="*/ 10177895 w 12191984"/>
              <a:gd name="connsiteY2289" fmla="*/ 5891211 h 6857991"/>
              <a:gd name="connsiteX2290" fmla="*/ 10178833 w 12191984"/>
              <a:gd name="connsiteY2290" fmla="*/ 5902475 h 6857991"/>
              <a:gd name="connsiteX2291" fmla="*/ 10178833 w 12191984"/>
              <a:gd name="connsiteY2291" fmla="*/ 5959732 h 6857991"/>
              <a:gd name="connsiteX2292" fmla="*/ 10178833 w 12191984"/>
              <a:gd name="connsiteY2292" fmla="*/ 5961609 h 6857991"/>
              <a:gd name="connsiteX2293" fmla="*/ 10179770 w 12191984"/>
              <a:gd name="connsiteY2293" fmla="*/ 5962548 h 6857991"/>
              <a:gd name="connsiteX2294" fmla="*/ 10182583 w 12191984"/>
              <a:gd name="connsiteY2294" fmla="*/ 5963487 h 6857991"/>
              <a:gd name="connsiteX2295" fmla="*/ 10186334 w 12191984"/>
              <a:gd name="connsiteY2295" fmla="*/ 5963487 h 6857991"/>
              <a:gd name="connsiteX2296" fmla="*/ 10190085 w 12191984"/>
              <a:gd name="connsiteY2296" fmla="*/ 5963487 h 6857991"/>
              <a:gd name="connsiteX2297" fmla="*/ 10192897 w 12191984"/>
              <a:gd name="connsiteY2297" fmla="*/ 5962548 h 6857991"/>
              <a:gd name="connsiteX2298" fmla="*/ 10194773 w 12191984"/>
              <a:gd name="connsiteY2298" fmla="*/ 5961609 h 6857991"/>
              <a:gd name="connsiteX2299" fmla="*/ 10194773 w 12191984"/>
              <a:gd name="connsiteY2299" fmla="*/ 5959732 h 6857991"/>
              <a:gd name="connsiteX2300" fmla="*/ 10194773 w 12191984"/>
              <a:gd name="connsiteY2300" fmla="*/ 5893088 h 6857991"/>
              <a:gd name="connsiteX2301" fmla="*/ 10207900 w 12191984"/>
              <a:gd name="connsiteY2301" fmla="*/ 5879009 h 6857991"/>
              <a:gd name="connsiteX2302" fmla="*/ 10220090 w 12191984"/>
              <a:gd name="connsiteY2302" fmla="*/ 5874315 h 6857991"/>
              <a:gd name="connsiteX2303" fmla="*/ 10228529 w 12191984"/>
              <a:gd name="connsiteY2303" fmla="*/ 5876193 h 6857991"/>
              <a:gd name="connsiteX2304" fmla="*/ 10234155 w 12191984"/>
              <a:gd name="connsiteY2304" fmla="*/ 5881825 h 6857991"/>
              <a:gd name="connsiteX2305" fmla="*/ 10237906 w 12191984"/>
              <a:gd name="connsiteY2305" fmla="*/ 5890272 h 6857991"/>
              <a:gd name="connsiteX2306" fmla="*/ 10238843 w 12191984"/>
              <a:gd name="connsiteY2306" fmla="*/ 5901536 h 6857991"/>
              <a:gd name="connsiteX2307" fmla="*/ 10238843 w 12191984"/>
              <a:gd name="connsiteY2307" fmla="*/ 5958794 h 6857991"/>
              <a:gd name="connsiteX2308" fmla="*/ 10238843 w 12191984"/>
              <a:gd name="connsiteY2308" fmla="*/ 5960671 h 6857991"/>
              <a:gd name="connsiteX2309" fmla="*/ 10240718 w 12191984"/>
              <a:gd name="connsiteY2309" fmla="*/ 5961609 h 6857991"/>
              <a:gd name="connsiteX2310" fmla="*/ 10243532 w 12191984"/>
              <a:gd name="connsiteY2310" fmla="*/ 5962548 h 6857991"/>
              <a:gd name="connsiteX2311" fmla="*/ 10248220 w 12191984"/>
              <a:gd name="connsiteY2311" fmla="*/ 5962548 h 6857991"/>
              <a:gd name="connsiteX2312" fmla="*/ 10252908 w 12191984"/>
              <a:gd name="connsiteY2312" fmla="*/ 5962548 h 6857991"/>
              <a:gd name="connsiteX2313" fmla="*/ 10255721 w 12191984"/>
              <a:gd name="connsiteY2313" fmla="*/ 5961609 h 6857991"/>
              <a:gd name="connsiteX2314" fmla="*/ 10256659 w 12191984"/>
              <a:gd name="connsiteY2314" fmla="*/ 5960671 h 6857991"/>
              <a:gd name="connsiteX2315" fmla="*/ 10256659 w 12191984"/>
              <a:gd name="connsiteY2315" fmla="*/ 5958794 h 6857991"/>
              <a:gd name="connsiteX2316" fmla="*/ 10260410 w 12191984"/>
              <a:gd name="connsiteY2316" fmla="*/ 5958794 h 6857991"/>
              <a:gd name="connsiteX2317" fmla="*/ 10260410 w 12191984"/>
              <a:gd name="connsiteY2317" fmla="*/ 5897782 h 6857991"/>
              <a:gd name="connsiteX2318" fmla="*/ 10258534 w 12191984"/>
              <a:gd name="connsiteY2318" fmla="*/ 5882763 h 6857991"/>
              <a:gd name="connsiteX2319" fmla="*/ 10252908 w 12191984"/>
              <a:gd name="connsiteY2319" fmla="*/ 5870561 h 6857991"/>
              <a:gd name="connsiteX2320" fmla="*/ 10242594 w 12191984"/>
              <a:gd name="connsiteY2320" fmla="*/ 5862113 h 6857991"/>
              <a:gd name="connsiteX2321" fmla="*/ 10227591 w 12191984"/>
              <a:gd name="connsiteY2321" fmla="*/ 5859297 h 6857991"/>
              <a:gd name="connsiteX2322" fmla="*/ 10220090 w 12191984"/>
              <a:gd name="connsiteY2322" fmla="*/ 5860236 h 6857991"/>
              <a:gd name="connsiteX2323" fmla="*/ 10212589 w 12191984"/>
              <a:gd name="connsiteY2323" fmla="*/ 5863052 h 6857991"/>
              <a:gd name="connsiteX2324" fmla="*/ 10204150 w 12191984"/>
              <a:gd name="connsiteY2324" fmla="*/ 5868683 h 6857991"/>
              <a:gd name="connsiteX2325" fmla="*/ 10194773 w 12191984"/>
              <a:gd name="connsiteY2325" fmla="*/ 5877131 h 6857991"/>
              <a:gd name="connsiteX2326" fmla="*/ 10190085 w 12191984"/>
              <a:gd name="connsiteY2326" fmla="*/ 5869622 h 6857991"/>
              <a:gd name="connsiteX2327" fmla="*/ 10183521 w 12191984"/>
              <a:gd name="connsiteY2327" fmla="*/ 5863990 h 6857991"/>
              <a:gd name="connsiteX2328" fmla="*/ 10175082 w 12191984"/>
              <a:gd name="connsiteY2328" fmla="*/ 5860236 h 6857991"/>
              <a:gd name="connsiteX2329" fmla="*/ 10164768 w 12191984"/>
              <a:gd name="connsiteY2329" fmla="*/ 5859297 h 6857991"/>
              <a:gd name="connsiteX2330" fmla="*/ 9979109 w 12191984"/>
              <a:gd name="connsiteY2330" fmla="*/ 5859297 h 6857991"/>
              <a:gd name="connsiteX2331" fmla="*/ 9973483 w 12191984"/>
              <a:gd name="connsiteY2331" fmla="*/ 5860236 h 6857991"/>
              <a:gd name="connsiteX2332" fmla="*/ 9967857 w 12191984"/>
              <a:gd name="connsiteY2332" fmla="*/ 5863052 h 6857991"/>
              <a:gd name="connsiteX2333" fmla="*/ 9961294 w 12191984"/>
              <a:gd name="connsiteY2333" fmla="*/ 5868683 h 6857991"/>
              <a:gd name="connsiteX2334" fmla="*/ 9953792 w 12191984"/>
              <a:gd name="connsiteY2334" fmla="*/ 5878070 h 6857991"/>
              <a:gd name="connsiteX2335" fmla="*/ 9953792 w 12191984"/>
              <a:gd name="connsiteY2335" fmla="*/ 5863990 h 6857991"/>
              <a:gd name="connsiteX2336" fmla="*/ 9953792 w 12191984"/>
              <a:gd name="connsiteY2336" fmla="*/ 5862113 h 6857991"/>
              <a:gd name="connsiteX2337" fmla="*/ 9952855 w 12191984"/>
              <a:gd name="connsiteY2337" fmla="*/ 5861174 h 6857991"/>
              <a:gd name="connsiteX2338" fmla="*/ 9950042 w 12191984"/>
              <a:gd name="connsiteY2338" fmla="*/ 5860236 h 6857991"/>
              <a:gd name="connsiteX2339" fmla="*/ 9946291 w 12191984"/>
              <a:gd name="connsiteY2339" fmla="*/ 5860236 h 6857991"/>
              <a:gd name="connsiteX2340" fmla="*/ 9942541 w 12191984"/>
              <a:gd name="connsiteY2340" fmla="*/ 5860236 h 6857991"/>
              <a:gd name="connsiteX2341" fmla="*/ 9939727 w 12191984"/>
              <a:gd name="connsiteY2341" fmla="*/ 5861174 h 6857991"/>
              <a:gd name="connsiteX2342" fmla="*/ 9938790 w 12191984"/>
              <a:gd name="connsiteY2342" fmla="*/ 5862113 h 6857991"/>
              <a:gd name="connsiteX2343" fmla="*/ 9938790 w 12191984"/>
              <a:gd name="connsiteY2343" fmla="*/ 5863990 h 6857991"/>
              <a:gd name="connsiteX2344" fmla="*/ 9938790 w 12191984"/>
              <a:gd name="connsiteY2344" fmla="*/ 5959732 h 6857991"/>
              <a:gd name="connsiteX2345" fmla="*/ 9938790 w 12191984"/>
              <a:gd name="connsiteY2345" fmla="*/ 5961609 h 6857991"/>
              <a:gd name="connsiteX2346" fmla="*/ 9939727 w 12191984"/>
              <a:gd name="connsiteY2346" fmla="*/ 5962548 h 6857991"/>
              <a:gd name="connsiteX2347" fmla="*/ 9942541 w 12191984"/>
              <a:gd name="connsiteY2347" fmla="*/ 5963487 h 6857991"/>
              <a:gd name="connsiteX2348" fmla="*/ 9946291 w 12191984"/>
              <a:gd name="connsiteY2348" fmla="*/ 5963487 h 6857991"/>
              <a:gd name="connsiteX2349" fmla="*/ 9950980 w 12191984"/>
              <a:gd name="connsiteY2349" fmla="*/ 5963487 h 6857991"/>
              <a:gd name="connsiteX2350" fmla="*/ 9953792 w 12191984"/>
              <a:gd name="connsiteY2350" fmla="*/ 5962548 h 6857991"/>
              <a:gd name="connsiteX2351" fmla="*/ 9954730 w 12191984"/>
              <a:gd name="connsiteY2351" fmla="*/ 5961609 h 6857991"/>
              <a:gd name="connsiteX2352" fmla="*/ 9954730 w 12191984"/>
              <a:gd name="connsiteY2352" fmla="*/ 5959732 h 6857991"/>
              <a:gd name="connsiteX2353" fmla="*/ 9954730 w 12191984"/>
              <a:gd name="connsiteY2353" fmla="*/ 5896843 h 6857991"/>
              <a:gd name="connsiteX2354" fmla="*/ 9961294 w 12191984"/>
              <a:gd name="connsiteY2354" fmla="*/ 5887456 h 6857991"/>
              <a:gd name="connsiteX2355" fmla="*/ 9966920 w 12191984"/>
              <a:gd name="connsiteY2355" fmla="*/ 5880886 h 6857991"/>
              <a:gd name="connsiteX2356" fmla="*/ 9972546 w 12191984"/>
              <a:gd name="connsiteY2356" fmla="*/ 5877131 h 6857991"/>
              <a:gd name="connsiteX2357" fmla="*/ 9978172 w 12191984"/>
              <a:gd name="connsiteY2357" fmla="*/ 5876193 h 6857991"/>
              <a:gd name="connsiteX2358" fmla="*/ 9981922 w 12191984"/>
              <a:gd name="connsiteY2358" fmla="*/ 5876193 h 6857991"/>
              <a:gd name="connsiteX2359" fmla="*/ 9985673 w 12191984"/>
              <a:gd name="connsiteY2359" fmla="*/ 5877131 h 6857991"/>
              <a:gd name="connsiteX2360" fmla="*/ 9988486 w 12191984"/>
              <a:gd name="connsiteY2360" fmla="*/ 5878070 h 6857991"/>
              <a:gd name="connsiteX2361" fmla="*/ 9990362 w 12191984"/>
              <a:gd name="connsiteY2361" fmla="*/ 5879009 h 6857991"/>
              <a:gd name="connsiteX2362" fmla="*/ 9991299 w 12191984"/>
              <a:gd name="connsiteY2362" fmla="*/ 5878070 h 6857991"/>
              <a:gd name="connsiteX2363" fmla="*/ 9992237 w 12191984"/>
              <a:gd name="connsiteY2363" fmla="*/ 5877131 h 6857991"/>
              <a:gd name="connsiteX2364" fmla="*/ 9992237 w 12191984"/>
              <a:gd name="connsiteY2364" fmla="*/ 5874315 h 6857991"/>
              <a:gd name="connsiteX2365" fmla="*/ 9992237 w 12191984"/>
              <a:gd name="connsiteY2365" fmla="*/ 5870561 h 6857991"/>
              <a:gd name="connsiteX2366" fmla="*/ 9992237 w 12191984"/>
              <a:gd name="connsiteY2366" fmla="*/ 5865868 h 6857991"/>
              <a:gd name="connsiteX2367" fmla="*/ 9992237 w 12191984"/>
              <a:gd name="connsiteY2367" fmla="*/ 5863990 h 6857991"/>
              <a:gd name="connsiteX2368" fmla="*/ 9992237 w 12191984"/>
              <a:gd name="connsiteY2368" fmla="*/ 5863052 h 6857991"/>
              <a:gd name="connsiteX2369" fmla="*/ 9991299 w 12191984"/>
              <a:gd name="connsiteY2369" fmla="*/ 5862113 h 6857991"/>
              <a:gd name="connsiteX2370" fmla="*/ 9989424 w 12191984"/>
              <a:gd name="connsiteY2370" fmla="*/ 5861174 h 6857991"/>
              <a:gd name="connsiteX2371" fmla="*/ 9985673 w 12191984"/>
              <a:gd name="connsiteY2371" fmla="*/ 5860236 h 6857991"/>
              <a:gd name="connsiteX2372" fmla="*/ 9981922 w 12191984"/>
              <a:gd name="connsiteY2372" fmla="*/ 5859297 h 6857991"/>
              <a:gd name="connsiteX2373" fmla="*/ 9979109 w 12191984"/>
              <a:gd name="connsiteY2373" fmla="*/ 5859297 h 6857991"/>
              <a:gd name="connsiteX2374" fmla="*/ 9764385 w 12191984"/>
              <a:gd name="connsiteY2374" fmla="*/ 5859297 h 6857991"/>
              <a:gd name="connsiteX2375" fmla="*/ 9742818 w 12191984"/>
              <a:gd name="connsiteY2375" fmla="*/ 5863052 h 6857991"/>
              <a:gd name="connsiteX2376" fmla="*/ 9727816 w 12191984"/>
              <a:gd name="connsiteY2376" fmla="*/ 5874315 h 6857991"/>
              <a:gd name="connsiteX2377" fmla="*/ 9718439 w 12191984"/>
              <a:gd name="connsiteY2377" fmla="*/ 5891211 h 6857991"/>
              <a:gd name="connsiteX2378" fmla="*/ 9715626 w 12191984"/>
              <a:gd name="connsiteY2378" fmla="*/ 5912800 h 6857991"/>
              <a:gd name="connsiteX2379" fmla="*/ 9718439 w 12191984"/>
              <a:gd name="connsiteY2379" fmla="*/ 5934389 h 6857991"/>
              <a:gd name="connsiteX2380" fmla="*/ 9726878 w 12191984"/>
              <a:gd name="connsiteY2380" fmla="*/ 5950346 h 6857991"/>
              <a:gd name="connsiteX2381" fmla="*/ 9740943 w 12191984"/>
              <a:gd name="connsiteY2381" fmla="*/ 5960671 h 6857991"/>
              <a:gd name="connsiteX2382" fmla="*/ 9761572 w 12191984"/>
              <a:gd name="connsiteY2382" fmla="*/ 5964425 h 6857991"/>
              <a:gd name="connsiteX2383" fmla="*/ 9783138 w 12191984"/>
              <a:gd name="connsiteY2383" fmla="*/ 5960671 h 6857991"/>
              <a:gd name="connsiteX2384" fmla="*/ 9798141 w 12191984"/>
              <a:gd name="connsiteY2384" fmla="*/ 5949407 h 6857991"/>
              <a:gd name="connsiteX2385" fmla="*/ 9807517 w 12191984"/>
              <a:gd name="connsiteY2385" fmla="*/ 5932511 h 6857991"/>
              <a:gd name="connsiteX2386" fmla="*/ 9810330 w 12191984"/>
              <a:gd name="connsiteY2386" fmla="*/ 5910923 h 6857991"/>
              <a:gd name="connsiteX2387" fmla="*/ 9807517 w 12191984"/>
              <a:gd name="connsiteY2387" fmla="*/ 5889334 h 6857991"/>
              <a:gd name="connsiteX2388" fmla="*/ 9799078 w 12191984"/>
              <a:gd name="connsiteY2388" fmla="*/ 5873377 h 6857991"/>
              <a:gd name="connsiteX2389" fmla="*/ 9785013 w 12191984"/>
              <a:gd name="connsiteY2389" fmla="*/ 5863052 h 6857991"/>
              <a:gd name="connsiteX2390" fmla="*/ 9764385 w 12191984"/>
              <a:gd name="connsiteY2390" fmla="*/ 5859297 h 6857991"/>
              <a:gd name="connsiteX2391" fmla="*/ 9688433 w 12191984"/>
              <a:gd name="connsiteY2391" fmla="*/ 5859297 h 6857991"/>
              <a:gd name="connsiteX2392" fmla="*/ 9682807 w 12191984"/>
              <a:gd name="connsiteY2392" fmla="*/ 5860236 h 6857991"/>
              <a:gd name="connsiteX2393" fmla="*/ 9677181 w 12191984"/>
              <a:gd name="connsiteY2393" fmla="*/ 5863052 h 6857991"/>
              <a:gd name="connsiteX2394" fmla="*/ 9670618 w 12191984"/>
              <a:gd name="connsiteY2394" fmla="*/ 5868683 h 6857991"/>
              <a:gd name="connsiteX2395" fmla="*/ 9663116 w 12191984"/>
              <a:gd name="connsiteY2395" fmla="*/ 5878070 h 6857991"/>
              <a:gd name="connsiteX2396" fmla="*/ 9663116 w 12191984"/>
              <a:gd name="connsiteY2396" fmla="*/ 5863990 h 6857991"/>
              <a:gd name="connsiteX2397" fmla="*/ 9663116 w 12191984"/>
              <a:gd name="connsiteY2397" fmla="*/ 5862113 h 6857991"/>
              <a:gd name="connsiteX2398" fmla="*/ 9662179 w 12191984"/>
              <a:gd name="connsiteY2398" fmla="*/ 5861174 h 6857991"/>
              <a:gd name="connsiteX2399" fmla="*/ 9659366 w 12191984"/>
              <a:gd name="connsiteY2399" fmla="*/ 5860236 h 6857991"/>
              <a:gd name="connsiteX2400" fmla="*/ 9655615 w 12191984"/>
              <a:gd name="connsiteY2400" fmla="*/ 5860236 h 6857991"/>
              <a:gd name="connsiteX2401" fmla="*/ 9651865 w 12191984"/>
              <a:gd name="connsiteY2401" fmla="*/ 5860236 h 6857991"/>
              <a:gd name="connsiteX2402" fmla="*/ 9649051 w 12191984"/>
              <a:gd name="connsiteY2402" fmla="*/ 5861174 h 6857991"/>
              <a:gd name="connsiteX2403" fmla="*/ 9648114 w 12191984"/>
              <a:gd name="connsiteY2403" fmla="*/ 5862113 h 6857991"/>
              <a:gd name="connsiteX2404" fmla="*/ 9648114 w 12191984"/>
              <a:gd name="connsiteY2404" fmla="*/ 5863990 h 6857991"/>
              <a:gd name="connsiteX2405" fmla="*/ 9648114 w 12191984"/>
              <a:gd name="connsiteY2405" fmla="*/ 5959732 h 6857991"/>
              <a:gd name="connsiteX2406" fmla="*/ 9648114 w 12191984"/>
              <a:gd name="connsiteY2406" fmla="*/ 5961609 h 6857991"/>
              <a:gd name="connsiteX2407" fmla="*/ 9649051 w 12191984"/>
              <a:gd name="connsiteY2407" fmla="*/ 5962548 h 6857991"/>
              <a:gd name="connsiteX2408" fmla="*/ 9651865 w 12191984"/>
              <a:gd name="connsiteY2408" fmla="*/ 5963487 h 6857991"/>
              <a:gd name="connsiteX2409" fmla="*/ 9655615 w 12191984"/>
              <a:gd name="connsiteY2409" fmla="*/ 5963487 h 6857991"/>
              <a:gd name="connsiteX2410" fmla="*/ 9660304 w 12191984"/>
              <a:gd name="connsiteY2410" fmla="*/ 5963487 h 6857991"/>
              <a:gd name="connsiteX2411" fmla="*/ 9663116 w 12191984"/>
              <a:gd name="connsiteY2411" fmla="*/ 5962548 h 6857991"/>
              <a:gd name="connsiteX2412" fmla="*/ 9664054 w 12191984"/>
              <a:gd name="connsiteY2412" fmla="*/ 5961609 h 6857991"/>
              <a:gd name="connsiteX2413" fmla="*/ 9664054 w 12191984"/>
              <a:gd name="connsiteY2413" fmla="*/ 5959732 h 6857991"/>
              <a:gd name="connsiteX2414" fmla="*/ 9664054 w 12191984"/>
              <a:gd name="connsiteY2414" fmla="*/ 5896843 h 6857991"/>
              <a:gd name="connsiteX2415" fmla="*/ 9670618 w 12191984"/>
              <a:gd name="connsiteY2415" fmla="*/ 5887456 h 6857991"/>
              <a:gd name="connsiteX2416" fmla="*/ 9676244 w 12191984"/>
              <a:gd name="connsiteY2416" fmla="*/ 5880886 h 6857991"/>
              <a:gd name="connsiteX2417" fmla="*/ 9681870 w 12191984"/>
              <a:gd name="connsiteY2417" fmla="*/ 5877131 h 6857991"/>
              <a:gd name="connsiteX2418" fmla="*/ 9687496 w 12191984"/>
              <a:gd name="connsiteY2418" fmla="*/ 5876193 h 6857991"/>
              <a:gd name="connsiteX2419" fmla="*/ 9691246 w 12191984"/>
              <a:gd name="connsiteY2419" fmla="*/ 5876193 h 6857991"/>
              <a:gd name="connsiteX2420" fmla="*/ 9694997 w 12191984"/>
              <a:gd name="connsiteY2420" fmla="*/ 5877131 h 6857991"/>
              <a:gd name="connsiteX2421" fmla="*/ 9697810 w 12191984"/>
              <a:gd name="connsiteY2421" fmla="*/ 5878070 h 6857991"/>
              <a:gd name="connsiteX2422" fmla="*/ 9699686 w 12191984"/>
              <a:gd name="connsiteY2422" fmla="*/ 5879009 h 6857991"/>
              <a:gd name="connsiteX2423" fmla="*/ 9700623 w 12191984"/>
              <a:gd name="connsiteY2423" fmla="*/ 5878070 h 6857991"/>
              <a:gd name="connsiteX2424" fmla="*/ 9701561 w 12191984"/>
              <a:gd name="connsiteY2424" fmla="*/ 5877131 h 6857991"/>
              <a:gd name="connsiteX2425" fmla="*/ 9701561 w 12191984"/>
              <a:gd name="connsiteY2425" fmla="*/ 5874315 h 6857991"/>
              <a:gd name="connsiteX2426" fmla="*/ 9701561 w 12191984"/>
              <a:gd name="connsiteY2426" fmla="*/ 5870561 h 6857991"/>
              <a:gd name="connsiteX2427" fmla="*/ 9701561 w 12191984"/>
              <a:gd name="connsiteY2427" fmla="*/ 5865868 h 6857991"/>
              <a:gd name="connsiteX2428" fmla="*/ 9701561 w 12191984"/>
              <a:gd name="connsiteY2428" fmla="*/ 5863990 h 6857991"/>
              <a:gd name="connsiteX2429" fmla="*/ 9701561 w 12191984"/>
              <a:gd name="connsiteY2429" fmla="*/ 5863052 h 6857991"/>
              <a:gd name="connsiteX2430" fmla="*/ 9700623 w 12191984"/>
              <a:gd name="connsiteY2430" fmla="*/ 5862113 h 6857991"/>
              <a:gd name="connsiteX2431" fmla="*/ 9698748 w 12191984"/>
              <a:gd name="connsiteY2431" fmla="*/ 5861174 h 6857991"/>
              <a:gd name="connsiteX2432" fmla="*/ 9694997 w 12191984"/>
              <a:gd name="connsiteY2432" fmla="*/ 5860236 h 6857991"/>
              <a:gd name="connsiteX2433" fmla="*/ 9691246 w 12191984"/>
              <a:gd name="connsiteY2433" fmla="*/ 5859297 h 6857991"/>
              <a:gd name="connsiteX2434" fmla="*/ 9688433 w 12191984"/>
              <a:gd name="connsiteY2434" fmla="*/ 5859297 h 6857991"/>
              <a:gd name="connsiteX2435" fmla="*/ 9478396 w 12191984"/>
              <a:gd name="connsiteY2435" fmla="*/ 5859297 h 6857991"/>
              <a:gd name="connsiteX2436" fmla="*/ 9463394 w 12191984"/>
              <a:gd name="connsiteY2436" fmla="*/ 5861174 h 6857991"/>
              <a:gd name="connsiteX2437" fmla="*/ 9452142 w 12191984"/>
              <a:gd name="connsiteY2437" fmla="*/ 5867745 h 6857991"/>
              <a:gd name="connsiteX2438" fmla="*/ 9445578 w 12191984"/>
              <a:gd name="connsiteY2438" fmla="*/ 5877131 h 6857991"/>
              <a:gd name="connsiteX2439" fmla="*/ 9443703 w 12191984"/>
              <a:gd name="connsiteY2439" fmla="*/ 5887456 h 6857991"/>
              <a:gd name="connsiteX2440" fmla="*/ 9445578 w 12191984"/>
              <a:gd name="connsiteY2440" fmla="*/ 5898720 h 6857991"/>
              <a:gd name="connsiteX2441" fmla="*/ 9451204 w 12191984"/>
              <a:gd name="connsiteY2441" fmla="*/ 5906229 h 6857991"/>
              <a:gd name="connsiteX2442" fmla="*/ 9458705 w 12191984"/>
              <a:gd name="connsiteY2442" fmla="*/ 5911861 h 6857991"/>
              <a:gd name="connsiteX2443" fmla="*/ 9467144 w 12191984"/>
              <a:gd name="connsiteY2443" fmla="*/ 5915616 h 6857991"/>
              <a:gd name="connsiteX2444" fmla="*/ 9475583 w 12191984"/>
              <a:gd name="connsiteY2444" fmla="*/ 5919370 h 6857991"/>
              <a:gd name="connsiteX2445" fmla="*/ 9483085 w 12191984"/>
              <a:gd name="connsiteY2445" fmla="*/ 5923125 h 6857991"/>
              <a:gd name="connsiteX2446" fmla="*/ 9488711 w 12191984"/>
              <a:gd name="connsiteY2446" fmla="*/ 5927818 h 6857991"/>
              <a:gd name="connsiteX2447" fmla="*/ 9490586 w 12191984"/>
              <a:gd name="connsiteY2447" fmla="*/ 5934389 h 6857991"/>
              <a:gd name="connsiteX2448" fmla="*/ 9488711 w 12191984"/>
              <a:gd name="connsiteY2448" fmla="*/ 5940959 h 6857991"/>
              <a:gd name="connsiteX2449" fmla="*/ 9484960 w 12191984"/>
              <a:gd name="connsiteY2449" fmla="*/ 5945652 h 6857991"/>
              <a:gd name="connsiteX2450" fmla="*/ 9478396 w 12191984"/>
              <a:gd name="connsiteY2450" fmla="*/ 5948468 h 6857991"/>
              <a:gd name="connsiteX2451" fmla="*/ 9469957 w 12191984"/>
              <a:gd name="connsiteY2451" fmla="*/ 5949407 h 6857991"/>
              <a:gd name="connsiteX2452" fmla="*/ 9459643 w 12191984"/>
              <a:gd name="connsiteY2452" fmla="*/ 5947530 h 6857991"/>
              <a:gd name="connsiteX2453" fmla="*/ 9452142 w 12191984"/>
              <a:gd name="connsiteY2453" fmla="*/ 5944714 h 6857991"/>
              <a:gd name="connsiteX2454" fmla="*/ 9446516 w 12191984"/>
              <a:gd name="connsiteY2454" fmla="*/ 5941898 h 6857991"/>
              <a:gd name="connsiteX2455" fmla="*/ 9442765 w 12191984"/>
              <a:gd name="connsiteY2455" fmla="*/ 5940021 h 6857991"/>
              <a:gd name="connsiteX2456" fmla="*/ 9441827 w 12191984"/>
              <a:gd name="connsiteY2456" fmla="*/ 5940021 h 6857991"/>
              <a:gd name="connsiteX2457" fmla="*/ 9440890 w 12191984"/>
              <a:gd name="connsiteY2457" fmla="*/ 5940959 h 6857991"/>
              <a:gd name="connsiteX2458" fmla="*/ 9439952 w 12191984"/>
              <a:gd name="connsiteY2458" fmla="*/ 5942837 h 6857991"/>
              <a:gd name="connsiteX2459" fmla="*/ 9439952 w 12191984"/>
              <a:gd name="connsiteY2459" fmla="*/ 5946591 h 6857991"/>
              <a:gd name="connsiteX2460" fmla="*/ 9440890 w 12191984"/>
              <a:gd name="connsiteY2460" fmla="*/ 5952223 h 6857991"/>
              <a:gd name="connsiteX2461" fmla="*/ 9442765 w 12191984"/>
              <a:gd name="connsiteY2461" fmla="*/ 5955039 h 6857991"/>
              <a:gd name="connsiteX2462" fmla="*/ 9446516 w 12191984"/>
              <a:gd name="connsiteY2462" fmla="*/ 5957855 h 6857991"/>
              <a:gd name="connsiteX2463" fmla="*/ 9453079 w 12191984"/>
              <a:gd name="connsiteY2463" fmla="*/ 5960671 h 6857991"/>
              <a:gd name="connsiteX2464" fmla="*/ 9461518 w 12191984"/>
              <a:gd name="connsiteY2464" fmla="*/ 5962548 h 6857991"/>
              <a:gd name="connsiteX2465" fmla="*/ 9470895 w 12191984"/>
              <a:gd name="connsiteY2465" fmla="*/ 5963487 h 6857991"/>
              <a:gd name="connsiteX2466" fmla="*/ 9485898 w 12191984"/>
              <a:gd name="connsiteY2466" fmla="*/ 5961609 h 6857991"/>
              <a:gd name="connsiteX2467" fmla="*/ 9498087 w 12191984"/>
              <a:gd name="connsiteY2467" fmla="*/ 5955978 h 6857991"/>
              <a:gd name="connsiteX2468" fmla="*/ 9505589 w 12191984"/>
              <a:gd name="connsiteY2468" fmla="*/ 5946591 h 6857991"/>
              <a:gd name="connsiteX2469" fmla="*/ 9508401 w 12191984"/>
              <a:gd name="connsiteY2469" fmla="*/ 5933450 h 6857991"/>
              <a:gd name="connsiteX2470" fmla="*/ 9506526 w 12191984"/>
              <a:gd name="connsiteY2470" fmla="*/ 5922186 h 6857991"/>
              <a:gd name="connsiteX2471" fmla="*/ 9500900 w 12191984"/>
              <a:gd name="connsiteY2471" fmla="*/ 5914677 h 6857991"/>
              <a:gd name="connsiteX2472" fmla="*/ 9493399 w 12191984"/>
              <a:gd name="connsiteY2472" fmla="*/ 5909045 h 6857991"/>
              <a:gd name="connsiteX2473" fmla="*/ 9484960 w 12191984"/>
              <a:gd name="connsiteY2473" fmla="*/ 5905291 h 6857991"/>
              <a:gd name="connsiteX2474" fmla="*/ 9476521 w 12191984"/>
              <a:gd name="connsiteY2474" fmla="*/ 5901536 h 6857991"/>
              <a:gd name="connsiteX2475" fmla="*/ 9469020 w 12191984"/>
              <a:gd name="connsiteY2475" fmla="*/ 5897782 h 6857991"/>
              <a:gd name="connsiteX2476" fmla="*/ 9463394 w 12191984"/>
              <a:gd name="connsiteY2476" fmla="*/ 5893088 h 6857991"/>
              <a:gd name="connsiteX2477" fmla="*/ 9461518 w 12191984"/>
              <a:gd name="connsiteY2477" fmla="*/ 5886518 h 6857991"/>
              <a:gd name="connsiteX2478" fmla="*/ 9462456 w 12191984"/>
              <a:gd name="connsiteY2478" fmla="*/ 5880886 h 6857991"/>
              <a:gd name="connsiteX2479" fmla="*/ 9465269 w 12191984"/>
              <a:gd name="connsiteY2479" fmla="*/ 5876193 h 6857991"/>
              <a:gd name="connsiteX2480" fmla="*/ 9470895 w 12191984"/>
              <a:gd name="connsiteY2480" fmla="*/ 5873377 h 6857991"/>
              <a:gd name="connsiteX2481" fmla="*/ 9478396 w 12191984"/>
              <a:gd name="connsiteY2481" fmla="*/ 5872438 h 6857991"/>
              <a:gd name="connsiteX2482" fmla="*/ 9486835 w 12191984"/>
              <a:gd name="connsiteY2482" fmla="*/ 5873377 h 6857991"/>
              <a:gd name="connsiteX2483" fmla="*/ 9493399 w 12191984"/>
              <a:gd name="connsiteY2483" fmla="*/ 5876193 h 6857991"/>
              <a:gd name="connsiteX2484" fmla="*/ 9498087 w 12191984"/>
              <a:gd name="connsiteY2484" fmla="*/ 5879009 h 6857991"/>
              <a:gd name="connsiteX2485" fmla="*/ 9500900 w 12191984"/>
              <a:gd name="connsiteY2485" fmla="*/ 5879947 h 6857991"/>
              <a:gd name="connsiteX2486" fmla="*/ 9501838 w 12191984"/>
              <a:gd name="connsiteY2486" fmla="*/ 5879947 h 6857991"/>
              <a:gd name="connsiteX2487" fmla="*/ 9502776 w 12191984"/>
              <a:gd name="connsiteY2487" fmla="*/ 5879009 h 6857991"/>
              <a:gd name="connsiteX2488" fmla="*/ 9503713 w 12191984"/>
              <a:gd name="connsiteY2488" fmla="*/ 5877131 h 6857991"/>
              <a:gd name="connsiteX2489" fmla="*/ 9503713 w 12191984"/>
              <a:gd name="connsiteY2489" fmla="*/ 5874315 h 6857991"/>
              <a:gd name="connsiteX2490" fmla="*/ 9503713 w 12191984"/>
              <a:gd name="connsiteY2490" fmla="*/ 5871499 h 6857991"/>
              <a:gd name="connsiteX2491" fmla="*/ 9503713 w 12191984"/>
              <a:gd name="connsiteY2491" fmla="*/ 5869622 h 6857991"/>
              <a:gd name="connsiteX2492" fmla="*/ 9502776 w 12191984"/>
              <a:gd name="connsiteY2492" fmla="*/ 5867745 h 6857991"/>
              <a:gd name="connsiteX2493" fmla="*/ 9500900 w 12191984"/>
              <a:gd name="connsiteY2493" fmla="*/ 5865868 h 6857991"/>
              <a:gd name="connsiteX2494" fmla="*/ 9498087 w 12191984"/>
              <a:gd name="connsiteY2494" fmla="*/ 5863990 h 6857991"/>
              <a:gd name="connsiteX2495" fmla="*/ 9492461 w 12191984"/>
              <a:gd name="connsiteY2495" fmla="*/ 5862113 h 6857991"/>
              <a:gd name="connsiteX2496" fmla="*/ 9485898 w 12191984"/>
              <a:gd name="connsiteY2496" fmla="*/ 5860236 h 6857991"/>
              <a:gd name="connsiteX2497" fmla="*/ 9478396 w 12191984"/>
              <a:gd name="connsiteY2497" fmla="*/ 5859297 h 6857991"/>
              <a:gd name="connsiteX2498" fmla="*/ 9382754 w 12191984"/>
              <a:gd name="connsiteY2498" fmla="*/ 5859297 h 6857991"/>
              <a:gd name="connsiteX2499" fmla="*/ 9366814 w 12191984"/>
              <a:gd name="connsiteY2499" fmla="*/ 5863052 h 6857991"/>
              <a:gd name="connsiteX2500" fmla="*/ 9350874 w 12191984"/>
              <a:gd name="connsiteY2500" fmla="*/ 5876193 h 6857991"/>
              <a:gd name="connsiteX2501" fmla="*/ 9350874 w 12191984"/>
              <a:gd name="connsiteY2501" fmla="*/ 5863990 h 6857991"/>
              <a:gd name="connsiteX2502" fmla="*/ 9350874 w 12191984"/>
              <a:gd name="connsiteY2502" fmla="*/ 5862113 h 6857991"/>
              <a:gd name="connsiteX2503" fmla="*/ 9349936 w 12191984"/>
              <a:gd name="connsiteY2503" fmla="*/ 5861174 h 6857991"/>
              <a:gd name="connsiteX2504" fmla="*/ 9347123 w 12191984"/>
              <a:gd name="connsiteY2504" fmla="*/ 5860236 h 6857991"/>
              <a:gd name="connsiteX2505" fmla="*/ 9343372 w 12191984"/>
              <a:gd name="connsiteY2505" fmla="*/ 5860236 h 6857991"/>
              <a:gd name="connsiteX2506" fmla="*/ 9339622 w 12191984"/>
              <a:gd name="connsiteY2506" fmla="*/ 5860236 h 6857991"/>
              <a:gd name="connsiteX2507" fmla="*/ 9336809 w 12191984"/>
              <a:gd name="connsiteY2507" fmla="*/ 5861174 h 6857991"/>
              <a:gd name="connsiteX2508" fmla="*/ 9335871 w 12191984"/>
              <a:gd name="connsiteY2508" fmla="*/ 5862113 h 6857991"/>
              <a:gd name="connsiteX2509" fmla="*/ 9335871 w 12191984"/>
              <a:gd name="connsiteY2509" fmla="*/ 5863990 h 6857991"/>
              <a:gd name="connsiteX2510" fmla="*/ 9335871 w 12191984"/>
              <a:gd name="connsiteY2510" fmla="*/ 5959732 h 6857991"/>
              <a:gd name="connsiteX2511" fmla="*/ 9335871 w 12191984"/>
              <a:gd name="connsiteY2511" fmla="*/ 5961609 h 6857991"/>
              <a:gd name="connsiteX2512" fmla="*/ 9336809 w 12191984"/>
              <a:gd name="connsiteY2512" fmla="*/ 5962548 h 6857991"/>
              <a:gd name="connsiteX2513" fmla="*/ 9339622 w 12191984"/>
              <a:gd name="connsiteY2513" fmla="*/ 5963487 h 6857991"/>
              <a:gd name="connsiteX2514" fmla="*/ 9343372 w 12191984"/>
              <a:gd name="connsiteY2514" fmla="*/ 5963487 h 6857991"/>
              <a:gd name="connsiteX2515" fmla="*/ 9348061 w 12191984"/>
              <a:gd name="connsiteY2515" fmla="*/ 5963487 h 6857991"/>
              <a:gd name="connsiteX2516" fmla="*/ 9350874 w 12191984"/>
              <a:gd name="connsiteY2516" fmla="*/ 5962548 h 6857991"/>
              <a:gd name="connsiteX2517" fmla="*/ 9351811 w 12191984"/>
              <a:gd name="connsiteY2517" fmla="*/ 5961609 h 6857991"/>
              <a:gd name="connsiteX2518" fmla="*/ 9351811 w 12191984"/>
              <a:gd name="connsiteY2518" fmla="*/ 5959732 h 6857991"/>
              <a:gd name="connsiteX2519" fmla="*/ 9351811 w 12191984"/>
              <a:gd name="connsiteY2519" fmla="*/ 5893088 h 6857991"/>
              <a:gd name="connsiteX2520" fmla="*/ 9365876 w 12191984"/>
              <a:gd name="connsiteY2520" fmla="*/ 5879009 h 6857991"/>
              <a:gd name="connsiteX2521" fmla="*/ 9379004 w 12191984"/>
              <a:gd name="connsiteY2521" fmla="*/ 5874315 h 6857991"/>
              <a:gd name="connsiteX2522" fmla="*/ 9388380 w 12191984"/>
              <a:gd name="connsiteY2522" fmla="*/ 5876193 h 6857991"/>
              <a:gd name="connsiteX2523" fmla="*/ 9394944 w 12191984"/>
              <a:gd name="connsiteY2523" fmla="*/ 5881825 h 6857991"/>
              <a:gd name="connsiteX2524" fmla="*/ 9398695 w 12191984"/>
              <a:gd name="connsiteY2524" fmla="*/ 5890272 h 6857991"/>
              <a:gd name="connsiteX2525" fmla="*/ 9399632 w 12191984"/>
              <a:gd name="connsiteY2525" fmla="*/ 5903413 h 6857991"/>
              <a:gd name="connsiteX2526" fmla="*/ 9399632 w 12191984"/>
              <a:gd name="connsiteY2526" fmla="*/ 5958794 h 6857991"/>
              <a:gd name="connsiteX2527" fmla="*/ 9399632 w 12191984"/>
              <a:gd name="connsiteY2527" fmla="*/ 5960671 h 6857991"/>
              <a:gd name="connsiteX2528" fmla="*/ 9400570 w 12191984"/>
              <a:gd name="connsiteY2528" fmla="*/ 5961609 h 6857991"/>
              <a:gd name="connsiteX2529" fmla="*/ 9403383 w 12191984"/>
              <a:gd name="connsiteY2529" fmla="*/ 5962548 h 6857991"/>
              <a:gd name="connsiteX2530" fmla="*/ 9408071 w 12191984"/>
              <a:gd name="connsiteY2530" fmla="*/ 5962548 h 6857991"/>
              <a:gd name="connsiteX2531" fmla="*/ 9412760 w 12191984"/>
              <a:gd name="connsiteY2531" fmla="*/ 5962548 h 6857991"/>
              <a:gd name="connsiteX2532" fmla="*/ 9415573 w 12191984"/>
              <a:gd name="connsiteY2532" fmla="*/ 5961609 h 6857991"/>
              <a:gd name="connsiteX2533" fmla="*/ 9416510 w 12191984"/>
              <a:gd name="connsiteY2533" fmla="*/ 5960671 h 6857991"/>
              <a:gd name="connsiteX2534" fmla="*/ 9416510 w 12191984"/>
              <a:gd name="connsiteY2534" fmla="*/ 5958794 h 6857991"/>
              <a:gd name="connsiteX2535" fmla="*/ 9416510 w 12191984"/>
              <a:gd name="connsiteY2535" fmla="*/ 5899659 h 6857991"/>
              <a:gd name="connsiteX2536" fmla="*/ 9414635 w 12191984"/>
              <a:gd name="connsiteY2536" fmla="*/ 5882763 h 6857991"/>
              <a:gd name="connsiteX2537" fmla="*/ 9409009 w 12191984"/>
              <a:gd name="connsiteY2537" fmla="*/ 5870561 h 6857991"/>
              <a:gd name="connsiteX2538" fmla="*/ 9398695 w 12191984"/>
              <a:gd name="connsiteY2538" fmla="*/ 5862113 h 6857991"/>
              <a:gd name="connsiteX2539" fmla="*/ 9382754 w 12191984"/>
              <a:gd name="connsiteY2539" fmla="*/ 5859297 h 6857991"/>
              <a:gd name="connsiteX2540" fmla="*/ 9263671 w 12191984"/>
              <a:gd name="connsiteY2540" fmla="*/ 5859297 h 6857991"/>
              <a:gd name="connsiteX2541" fmla="*/ 9242104 w 12191984"/>
              <a:gd name="connsiteY2541" fmla="*/ 5863052 h 6857991"/>
              <a:gd name="connsiteX2542" fmla="*/ 9227102 w 12191984"/>
              <a:gd name="connsiteY2542" fmla="*/ 5874315 h 6857991"/>
              <a:gd name="connsiteX2543" fmla="*/ 9217725 w 12191984"/>
              <a:gd name="connsiteY2543" fmla="*/ 5891211 h 6857991"/>
              <a:gd name="connsiteX2544" fmla="*/ 9214912 w 12191984"/>
              <a:gd name="connsiteY2544" fmla="*/ 5912800 h 6857991"/>
              <a:gd name="connsiteX2545" fmla="*/ 9217725 w 12191984"/>
              <a:gd name="connsiteY2545" fmla="*/ 5934389 h 6857991"/>
              <a:gd name="connsiteX2546" fmla="*/ 9226164 w 12191984"/>
              <a:gd name="connsiteY2546" fmla="*/ 5950346 h 6857991"/>
              <a:gd name="connsiteX2547" fmla="*/ 9240229 w 12191984"/>
              <a:gd name="connsiteY2547" fmla="*/ 5960671 h 6857991"/>
              <a:gd name="connsiteX2548" fmla="*/ 9260858 w 12191984"/>
              <a:gd name="connsiteY2548" fmla="*/ 5964425 h 6857991"/>
              <a:gd name="connsiteX2549" fmla="*/ 9282424 w 12191984"/>
              <a:gd name="connsiteY2549" fmla="*/ 5960671 h 6857991"/>
              <a:gd name="connsiteX2550" fmla="*/ 9297426 w 12191984"/>
              <a:gd name="connsiteY2550" fmla="*/ 5949407 h 6857991"/>
              <a:gd name="connsiteX2551" fmla="*/ 9306803 w 12191984"/>
              <a:gd name="connsiteY2551" fmla="*/ 5932511 h 6857991"/>
              <a:gd name="connsiteX2552" fmla="*/ 9309616 w 12191984"/>
              <a:gd name="connsiteY2552" fmla="*/ 5910923 h 6857991"/>
              <a:gd name="connsiteX2553" fmla="*/ 9306803 w 12191984"/>
              <a:gd name="connsiteY2553" fmla="*/ 5889334 h 6857991"/>
              <a:gd name="connsiteX2554" fmla="*/ 9298364 w 12191984"/>
              <a:gd name="connsiteY2554" fmla="*/ 5873377 h 6857991"/>
              <a:gd name="connsiteX2555" fmla="*/ 9284299 w 12191984"/>
              <a:gd name="connsiteY2555" fmla="*/ 5863052 h 6857991"/>
              <a:gd name="connsiteX2556" fmla="*/ 9263671 w 12191984"/>
              <a:gd name="connsiteY2556" fmla="*/ 5859297 h 6857991"/>
              <a:gd name="connsiteX2557" fmla="*/ 8892355 w 12191984"/>
              <a:gd name="connsiteY2557" fmla="*/ 5859297 h 6857991"/>
              <a:gd name="connsiteX2558" fmla="*/ 8889542 w 12191984"/>
              <a:gd name="connsiteY2558" fmla="*/ 5860236 h 6857991"/>
              <a:gd name="connsiteX2559" fmla="*/ 8887667 w 12191984"/>
              <a:gd name="connsiteY2559" fmla="*/ 5861174 h 6857991"/>
              <a:gd name="connsiteX2560" fmla="*/ 8887667 w 12191984"/>
              <a:gd name="connsiteY2560" fmla="*/ 5863052 h 6857991"/>
              <a:gd name="connsiteX2561" fmla="*/ 8887667 w 12191984"/>
              <a:gd name="connsiteY2561" fmla="*/ 5863990 h 6857991"/>
              <a:gd name="connsiteX2562" fmla="*/ 8887667 w 12191984"/>
              <a:gd name="connsiteY2562" fmla="*/ 5865868 h 6857991"/>
              <a:gd name="connsiteX2563" fmla="*/ 8888605 w 12191984"/>
              <a:gd name="connsiteY2563" fmla="*/ 5867745 h 6857991"/>
              <a:gd name="connsiteX2564" fmla="*/ 8920485 w 12191984"/>
              <a:gd name="connsiteY2564" fmla="*/ 5957855 h 6857991"/>
              <a:gd name="connsiteX2565" fmla="*/ 8921423 w 12191984"/>
              <a:gd name="connsiteY2565" fmla="*/ 5959732 h 6857991"/>
              <a:gd name="connsiteX2566" fmla="*/ 8923298 w 12191984"/>
              <a:gd name="connsiteY2566" fmla="*/ 5960671 h 6857991"/>
              <a:gd name="connsiteX2567" fmla="*/ 8927049 w 12191984"/>
              <a:gd name="connsiteY2567" fmla="*/ 5961609 h 6857991"/>
              <a:gd name="connsiteX2568" fmla="*/ 8932675 w 12191984"/>
              <a:gd name="connsiteY2568" fmla="*/ 5961609 h 6857991"/>
              <a:gd name="connsiteX2569" fmla="*/ 8938301 w 12191984"/>
              <a:gd name="connsiteY2569" fmla="*/ 5961609 h 6857991"/>
              <a:gd name="connsiteX2570" fmla="*/ 8942051 w 12191984"/>
              <a:gd name="connsiteY2570" fmla="*/ 5960671 h 6857991"/>
              <a:gd name="connsiteX2571" fmla="*/ 8943927 w 12191984"/>
              <a:gd name="connsiteY2571" fmla="*/ 5959732 h 6857991"/>
              <a:gd name="connsiteX2572" fmla="*/ 8944865 w 12191984"/>
              <a:gd name="connsiteY2572" fmla="*/ 5957855 h 6857991"/>
              <a:gd name="connsiteX2573" fmla="*/ 8977683 w 12191984"/>
              <a:gd name="connsiteY2573" fmla="*/ 5867745 h 6857991"/>
              <a:gd name="connsiteX2574" fmla="*/ 8977683 w 12191984"/>
              <a:gd name="connsiteY2574" fmla="*/ 5866806 h 6857991"/>
              <a:gd name="connsiteX2575" fmla="*/ 8977683 w 12191984"/>
              <a:gd name="connsiteY2575" fmla="*/ 5865868 h 6857991"/>
              <a:gd name="connsiteX2576" fmla="*/ 8977683 w 12191984"/>
              <a:gd name="connsiteY2576" fmla="*/ 5863990 h 6857991"/>
              <a:gd name="connsiteX2577" fmla="*/ 8977683 w 12191984"/>
              <a:gd name="connsiteY2577" fmla="*/ 5861174 h 6857991"/>
              <a:gd name="connsiteX2578" fmla="*/ 8976745 w 12191984"/>
              <a:gd name="connsiteY2578" fmla="*/ 5860236 h 6857991"/>
              <a:gd name="connsiteX2579" fmla="*/ 8973932 w 12191984"/>
              <a:gd name="connsiteY2579" fmla="*/ 5859297 h 6857991"/>
              <a:gd name="connsiteX2580" fmla="*/ 8970181 w 12191984"/>
              <a:gd name="connsiteY2580" fmla="*/ 5859297 h 6857991"/>
              <a:gd name="connsiteX2581" fmla="*/ 8965493 w 12191984"/>
              <a:gd name="connsiteY2581" fmla="*/ 5859297 h 6857991"/>
              <a:gd name="connsiteX2582" fmla="*/ 8962680 w 12191984"/>
              <a:gd name="connsiteY2582" fmla="*/ 5860236 h 6857991"/>
              <a:gd name="connsiteX2583" fmla="*/ 8960805 w 12191984"/>
              <a:gd name="connsiteY2583" fmla="*/ 5861174 h 6857991"/>
              <a:gd name="connsiteX2584" fmla="*/ 8959867 w 12191984"/>
              <a:gd name="connsiteY2584" fmla="*/ 5863052 h 6857991"/>
              <a:gd name="connsiteX2585" fmla="*/ 8933613 w 12191984"/>
              <a:gd name="connsiteY2585" fmla="*/ 5940959 h 6857991"/>
              <a:gd name="connsiteX2586" fmla="*/ 8906420 w 12191984"/>
              <a:gd name="connsiteY2586" fmla="*/ 5863052 h 6857991"/>
              <a:gd name="connsiteX2587" fmla="*/ 8905483 w 12191984"/>
              <a:gd name="connsiteY2587" fmla="*/ 5861174 h 6857991"/>
              <a:gd name="connsiteX2588" fmla="*/ 8903607 w 12191984"/>
              <a:gd name="connsiteY2588" fmla="*/ 5860236 h 6857991"/>
              <a:gd name="connsiteX2589" fmla="*/ 8900794 w 12191984"/>
              <a:gd name="connsiteY2589" fmla="*/ 5859297 h 6857991"/>
              <a:gd name="connsiteX2590" fmla="*/ 8896106 w 12191984"/>
              <a:gd name="connsiteY2590" fmla="*/ 5859297 h 6857991"/>
              <a:gd name="connsiteX2591" fmla="*/ 8892355 w 12191984"/>
              <a:gd name="connsiteY2591" fmla="*/ 5859297 h 6857991"/>
              <a:gd name="connsiteX2592" fmla="*/ 8828594 w 12191984"/>
              <a:gd name="connsiteY2592" fmla="*/ 5859297 h 6857991"/>
              <a:gd name="connsiteX2593" fmla="*/ 8807028 w 12191984"/>
              <a:gd name="connsiteY2593" fmla="*/ 5863052 h 6857991"/>
              <a:gd name="connsiteX2594" fmla="*/ 8792026 w 12191984"/>
              <a:gd name="connsiteY2594" fmla="*/ 5874315 h 6857991"/>
              <a:gd name="connsiteX2595" fmla="*/ 8782649 w 12191984"/>
              <a:gd name="connsiteY2595" fmla="*/ 5891211 h 6857991"/>
              <a:gd name="connsiteX2596" fmla="*/ 8779836 w 12191984"/>
              <a:gd name="connsiteY2596" fmla="*/ 5912800 h 6857991"/>
              <a:gd name="connsiteX2597" fmla="*/ 8782649 w 12191984"/>
              <a:gd name="connsiteY2597" fmla="*/ 5934389 h 6857991"/>
              <a:gd name="connsiteX2598" fmla="*/ 8791088 w 12191984"/>
              <a:gd name="connsiteY2598" fmla="*/ 5950346 h 6857991"/>
              <a:gd name="connsiteX2599" fmla="*/ 8805153 w 12191984"/>
              <a:gd name="connsiteY2599" fmla="*/ 5960671 h 6857991"/>
              <a:gd name="connsiteX2600" fmla="*/ 8825782 w 12191984"/>
              <a:gd name="connsiteY2600" fmla="*/ 5964425 h 6857991"/>
              <a:gd name="connsiteX2601" fmla="*/ 8847348 w 12191984"/>
              <a:gd name="connsiteY2601" fmla="*/ 5960671 h 6857991"/>
              <a:gd name="connsiteX2602" fmla="*/ 8862350 w 12191984"/>
              <a:gd name="connsiteY2602" fmla="*/ 5949407 h 6857991"/>
              <a:gd name="connsiteX2603" fmla="*/ 8871727 w 12191984"/>
              <a:gd name="connsiteY2603" fmla="*/ 5932511 h 6857991"/>
              <a:gd name="connsiteX2604" fmla="*/ 8874540 w 12191984"/>
              <a:gd name="connsiteY2604" fmla="*/ 5910923 h 6857991"/>
              <a:gd name="connsiteX2605" fmla="*/ 8871727 w 12191984"/>
              <a:gd name="connsiteY2605" fmla="*/ 5889334 h 6857991"/>
              <a:gd name="connsiteX2606" fmla="*/ 8863288 w 12191984"/>
              <a:gd name="connsiteY2606" fmla="*/ 5873377 h 6857991"/>
              <a:gd name="connsiteX2607" fmla="*/ 8849223 w 12191984"/>
              <a:gd name="connsiteY2607" fmla="*/ 5863052 h 6857991"/>
              <a:gd name="connsiteX2608" fmla="*/ 8828594 w 12191984"/>
              <a:gd name="connsiteY2608" fmla="*/ 5859297 h 6857991"/>
              <a:gd name="connsiteX2609" fmla="*/ 8721700 w 12191984"/>
              <a:gd name="connsiteY2609" fmla="*/ 5859297 h 6857991"/>
              <a:gd name="connsiteX2610" fmla="*/ 8705760 w 12191984"/>
              <a:gd name="connsiteY2610" fmla="*/ 5863052 h 6857991"/>
              <a:gd name="connsiteX2611" fmla="*/ 8689820 w 12191984"/>
              <a:gd name="connsiteY2611" fmla="*/ 5876193 h 6857991"/>
              <a:gd name="connsiteX2612" fmla="*/ 8689820 w 12191984"/>
              <a:gd name="connsiteY2612" fmla="*/ 5863990 h 6857991"/>
              <a:gd name="connsiteX2613" fmla="*/ 8689820 w 12191984"/>
              <a:gd name="connsiteY2613" fmla="*/ 5862113 h 6857991"/>
              <a:gd name="connsiteX2614" fmla="*/ 8688882 w 12191984"/>
              <a:gd name="connsiteY2614" fmla="*/ 5861174 h 6857991"/>
              <a:gd name="connsiteX2615" fmla="*/ 8686069 w 12191984"/>
              <a:gd name="connsiteY2615" fmla="*/ 5860236 h 6857991"/>
              <a:gd name="connsiteX2616" fmla="*/ 8682318 w 12191984"/>
              <a:gd name="connsiteY2616" fmla="*/ 5860236 h 6857991"/>
              <a:gd name="connsiteX2617" fmla="*/ 8678568 w 12191984"/>
              <a:gd name="connsiteY2617" fmla="*/ 5860236 h 6857991"/>
              <a:gd name="connsiteX2618" fmla="*/ 8675755 w 12191984"/>
              <a:gd name="connsiteY2618" fmla="*/ 5861174 h 6857991"/>
              <a:gd name="connsiteX2619" fmla="*/ 8674817 w 12191984"/>
              <a:gd name="connsiteY2619" fmla="*/ 5862113 h 6857991"/>
              <a:gd name="connsiteX2620" fmla="*/ 8674817 w 12191984"/>
              <a:gd name="connsiteY2620" fmla="*/ 5863990 h 6857991"/>
              <a:gd name="connsiteX2621" fmla="*/ 8674817 w 12191984"/>
              <a:gd name="connsiteY2621" fmla="*/ 5959732 h 6857991"/>
              <a:gd name="connsiteX2622" fmla="*/ 8674817 w 12191984"/>
              <a:gd name="connsiteY2622" fmla="*/ 5961609 h 6857991"/>
              <a:gd name="connsiteX2623" fmla="*/ 8675755 w 12191984"/>
              <a:gd name="connsiteY2623" fmla="*/ 5962548 h 6857991"/>
              <a:gd name="connsiteX2624" fmla="*/ 8678568 w 12191984"/>
              <a:gd name="connsiteY2624" fmla="*/ 5963487 h 6857991"/>
              <a:gd name="connsiteX2625" fmla="*/ 8682318 w 12191984"/>
              <a:gd name="connsiteY2625" fmla="*/ 5963487 h 6857991"/>
              <a:gd name="connsiteX2626" fmla="*/ 8687007 w 12191984"/>
              <a:gd name="connsiteY2626" fmla="*/ 5963487 h 6857991"/>
              <a:gd name="connsiteX2627" fmla="*/ 8689820 w 12191984"/>
              <a:gd name="connsiteY2627" fmla="*/ 5962548 h 6857991"/>
              <a:gd name="connsiteX2628" fmla="*/ 8690757 w 12191984"/>
              <a:gd name="connsiteY2628" fmla="*/ 5961609 h 6857991"/>
              <a:gd name="connsiteX2629" fmla="*/ 8690757 w 12191984"/>
              <a:gd name="connsiteY2629" fmla="*/ 5959732 h 6857991"/>
              <a:gd name="connsiteX2630" fmla="*/ 8690757 w 12191984"/>
              <a:gd name="connsiteY2630" fmla="*/ 5893088 h 6857991"/>
              <a:gd name="connsiteX2631" fmla="*/ 8704822 w 12191984"/>
              <a:gd name="connsiteY2631" fmla="*/ 5879009 h 6857991"/>
              <a:gd name="connsiteX2632" fmla="*/ 8717950 w 12191984"/>
              <a:gd name="connsiteY2632" fmla="*/ 5874315 h 6857991"/>
              <a:gd name="connsiteX2633" fmla="*/ 8727326 w 12191984"/>
              <a:gd name="connsiteY2633" fmla="*/ 5876193 h 6857991"/>
              <a:gd name="connsiteX2634" fmla="*/ 8733890 w 12191984"/>
              <a:gd name="connsiteY2634" fmla="*/ 5881825 h 6857991"/>
              <a:gd name="connsiteX2635" fmla="*/ 8737641 w 12191984"/>
              <a:gd name="connsiteY2635" fmla="*/ 5890272 h 6857991"/>
              <a:gd name="connsiteX2636" fmla="*/ 8738578 w 12191984"/>
              <a:gd name="connsiteY2636" fmla="*/ 5903413 h 6857991"/>
              <a:gd name="connsiteX2637" fmla="*/ 8738578 w 12191984"/>
              <a:gd name="connsiteY2637" fmla="*/ 5958794 h 6857991"/>
              <a:gd name="connsiteX2638" fmla="*/ 8738578 w 12191984"/>
              <a:gd name="connsiteY2638" fmla="*/ 5960671 h 6857991"/>
              <a:gd name="connsiteX2639" fmla="*/ 8739516 w 12191984"/>
              <a:gd name="connsiteY2639" fmla="*/ 5961609 h 6857991"/>
              <a:gd name="connsiteX2640" fmla="*/ 8742329 w 12191984"/>
              <a:gd name="connsiteY2640" fmla="*/ 5962548 h 6857991"/>
              <a:gd name="connsiteX2641" fmla="*/ 8747017 w 12191984"/>
              <a:gd name="connsiteY2641" fmla="*/ 5962548 h 6857991"/>
              <a:gd name="connsiteX2642" fmla="*/ 8750768 w 12191984"/>
              <a:gd name="connsiteY2642" fmla="*/ 5962548 h 6857991"/>
              <a:gd name="connsiteX2643" fmla="*/ 8753581 w 12191984"/>
              <a:gd name="connsiteY2643" fmla="*/ 5961609 h 6857991"/>
              <a:gd name="connsiteX2644" fmla="*/ 8754519 w 12191984"/>
              <a:gd name="connsiteY2644" fmla="*/ 5960671 h 6857991"/>
              <a:gd name="connsiteX2645" fmla="*/ 8754519 w 12191984"/>
              <a:gd name="connsiteY2645" fmla="*/ 5958794 h 6857991"/>
              <a:gd name="connsiteX2646" fmla="*/ 8755456 w 12191984"/>
              <a:gd name="connsiteY2646" fmla="*/ 5958794 h 6857991"/>
              <a:gd name="connsiteX2647" fmla="*/ 8755456 w 12191984"/>
              <a:gd name="connsiteY2647" fmla="*/ 5899659 h 6857991"/>
              <a:gd name="connsiteX2648" fmla="*/ 8753581 w 12191984"/>
              <a:gd name="connsiteY2648" fmla="*/ 5882763 h 6857991"/>
              <a:gd name="connsiteX2649" fmla="*/ 8747955 w 12191984"/>
              <a:gd name="connsiteY2649" fmla="*/ 5870561 h 6857991"/>
              <a:gd name="connsiteX2650" fmla="*/ 8737641 w 12191984"/>
              <a:gd name="connsiteY2650" fmla="*/ 5862113 h 6857991"/>
              <a:gd name="connsiteX2651" fmla="*/ 8721700 w 12191984"/>
              <a:gd name="connsiteY2651" fmla="*/ 5859297 h 6857991"/>
              <a:gd name="connsiteX2652" fmla="*/ 8608243 w 12191984"/>
              <a:gd name="connsiteY2652" fmla="*/ 5859297 h 6857991"/>
              <a:gd name="connsiteX2653" fmla="*/ 8592303 w 12191984"/>
              <a:gd name="connsiteY2653" fmla="*/ 5863052 h 6857991"/>
              <a:gd name="connsiteX2654" fmla="*/ 8576363 w 12191984"/>
              <a:gd name="connsiteY2654" fmla="*/ 5876193 h 6857991"/>
              <a:gd name="connsiteX2655" fmla="*/ 8576363 w 12191984"/>
              <a:gd name="connsiteY2655" fmla="*/ 5863990 h 6857991"/>
              <a:gd name="connsiteX2656" fmla="*/ 8576363 w 12191984"/>
              <a:gd name="connsiteY2656" fmla="*/ 5862113 h 6857991"/>
              <a:gd name="connsiteX2657" fmla="*/ 8575425 w 12191984"/>
              <a:gd name="connsiteY2657" fmla="*/ 5861174 h 6857991"/>
              <a:gd name="connsiteX2658" fmla="*/ 8572612 w 12191984"/>
              <a:gd name="connsiteY2658" fmla="*/ 5860236 h 6857991"/>
              <a:gd name="connsiteX2659" fmla="*/ 8568861 w 12191984"/>
              <a:gd name="connsiteY2659" fmla="*/ 5860236 h 6857991"/>
              <a:gd name="connsiteX2660" fmla="*/ 8565111 w 12191984"/>
              <a:gd name="connsiteY2660" fmla="*/ 5860236 h 6857991"/>
              <a:gd name="connsiteX2661" fmla="*/ 8562298 w 12191984"/>
              <a:gd name="connsiteY2661" fmla="*/ 5861174 h 6857991"/>
              <a:gd name="connsiteX2662" fmla="*/ 8561360 w 12191984"/>
              <a:gd name="connsiteY2662" fmla="*/ 5862113 h 6857991"/>
              <a:gd name="connsiteX2663" fmla="*/ 8561360 w 12191984"/>
              <a:gd name="connsiteY2663" fmla="*/ 5863990 h 6857991"/>
              <a:gd name="connsiteX2664" fmla="*/ 8561360 w 12191984"/>
              <a:gd name="connsiteY2664" fmla="*/ 5959732 h 6857991"/>
              <a:gd name="connsiteX2665" fmla="*/ 8561360 w 12191984"/>
              <a:gd name="connsiteY2665" fmla="*/ 5961609 h 6857991"/>
              <a:gd name="connsiteX2666" fmla="*/ 8562298 w 12191984"/>
              <a:gd name="connsiteY2666" fmla="*/ 5962548 h 6857991"/>
              <a:gd name="connsiteX2667" fmla="*/ 8565111 w 12191984"/>
              <a:gd name="connsiteY2667" fmla="*/ 5963487 h 6857991"/>
              <a:gd name="connsiteX2668" fmla="*/ 8568861 w 12191984"/>
              <a:gd name="connsiteY2668" fmla="*/ 5963487 h 6857991"/>
              <a:gd name="connsiteX2669" fmla="*/ 8573550 w 12191984"/>
              <a:gd name="connsiteY2669" fmla="*/ 5963487 h 6857991"/>
              <a:gd name="connsiteX2670" fmla="*/ 8576363 w 12191984"/>
              <a:gd name="connsiteY2670" fmla="*/ 5962548 h 6857991"/>
              <a:gd name="connsiteX2671" fmla="*/ 8577300 w 12191984"/>
              <a:gd name="connsiteY2671" fmla="*/ 5961609 h 6857991"/>
              <a:gd name="connsiteX2672" fmla="*/ 8577300 w 12191984"/>
              <a:gd name="connsiteY2672" fmla="*/ 5959732 h 6857991"/>
              <a:gd name="connsiteX2673" fmla="*/ 8577300 w 12191984"/>
              <a:gd name="connsiteY2673" fmla="*/ 5893088 h 6857991"/>
              <a:gd name="connsiteX2674" fmla="*/ 8591365 w 12191984"/>
              <a:gd name="connsiteY2674" fmla="*/ 5879009 h 6857991"/>
              <a:gd name="connsiteX2675" fmla="*/ 8604493 w 12191984"/>
              <a:gd name="connsiteY2675" fmla="*/ 5874315 h 6857991"/>
              <a:gd name="connsiteX2676" fmla="*/ 8613869 w 12191984"/>
              <a:gd name="connsiteY2676" fmla="*/ 5876193 h 6857991"/>
              <a:gd name="connsiteX2677" fmla="*/ 8620433 w 12191984"/>
              <a:gd name="connsiteY2677" fmla="*/ 5881825 h 6857991"/>
              <a:gd name="connsiteX2678" fmla="*/ 8624184 w 12191984"/>
              <a:gd name="connsiteY2678" fmla="*/ 5890272 h 6857991"/>
              <a:gd name="connsiteX2679" fmla="*/ 8625121 w 12191984"/>
              <a:gd name="connsiteY2679" fmla="*/ 5903413 h 6857991"/>
              <a:gd name="connsiteX2680" fmla="*/ 8625121 w 12191984"/>
              <a:gd name="connsiteY2680" fmla="*/ 5958794 h 6857991"/>
              <a:gd name="connsiteX2681" fmla="*/ 8625121 w 12191984"/>
              <a:gd name="connsiteY2681" fmla="*/ 5960671 h 6857991"/>
              <a:gd name="connsiteX2682" fmla="*/ 8626059 w 12191984"/>
              <a:gd name="connsiteY2682" fmla="*/ 5961609 h 6857991"/>
              <a:gd name="connsiteX2683" fmla="*/ 8628872 w 12191984"/>
              <a:gd name="connsiteY2683" fmla="*/ 5962548 h 6857991"/>
              <a:gd name="connsiteX2684" fmla="*/ 8633560 w 12191984"/>
              <a:gd name="connsiteY2684" fmla="*/ 5962548 h 6857991"/>
              <a:gd name="connsiteX2685" fmla="*/ 8637311 w 12191984"/>
              <a:gd name="connsiteY2685" fmla="*/ 5962548 h 6857991"/>
              <a:gd name="connsiteX2686" fmla="*/ 8640124 w 12191984"/>
              <a:gd name="connsiteY2686" fmla="*/ 5961609 h 6857991"/>
              <a:gd name="connsiteX2687" fmla="*/ 8641062 w 12191984"/>
              <a:gd name="connsiteY2687" fmla="*/ 5960671 h 6857991"/>
              <a:gd name="connsiteX2688" fmla="*/ 8641062 w 12191984"/>
              <a:gd name="connsiteY2688" fmla="*/ 5958794 h 6857991"/>
              <a:gd name="connsiteX2689" fmla="*/ 8641999 w 12191984"/>
              <a:gd name="connsiteY2689" fmla="*/ 5958794 h 6857991"/>
              <a:gd name="connsiteX2690" fmla="*/ 8641999 w 12191984"/>
              <a:gd name="connsiteY2690" fmla="*/ 5899659 h 6857991"/>
              <a:gd name="connsiteX2691" fmla="*/ 8640124 w 12191984"/>
              <a:gd name="connsiteY2691" fmla="*/ 5882763 h 6857991"/>
              <a:gd name="connsiteX2692" fmla="*/ 8634498 w 12191984"/>
              <a:gd name="connsiteY2692" fmla="*/ 5870561 h 6857991"/>
              <a:gd name="connsiteX2693" fmla="*/ 8624184 w 12191984"/>
              <a:gd name="connsiteY2693" fmla="*/ 5862113 h 6857991"/>
              <a:gd name="connsiteX2694" fmla="*/ 8608243 w 12191984"/>
              <a:gd name="connsiteY2694" fmla="*/ 5859297 h 6857991"/>
              <a:gd name="connsiteX2695" fmla="*/ 8235990 w 12191984"/>
              <a:gd name="connsiteY2695" fmla="*/ 5859297 h 6857991"/>
              <a:gd name="connsiteX2696" fmla="*/ 8220988 w 12191984"/>
              <a:gd name="connsiteY2696" fmla="*/ 5861174 h 6857991"/>
              <a:gd name="connsiteX2697" fmla="*/ 8209736 w 12191984"/>
              <a:gd name="connsiteY2697" fmla="*/ 5867745 h 6857991"/>
              <a:gd name="connsiteX2698" fmla="*/ 8203172 w 12191984"/>
              <a:gd name="connsiteY2698" fmla="*/ 5877131 h 6857991"/>
              <a:gd name="connsiteX2699" fmla="*/ 8201297 w 12191984"/>
              <a:gd name="connsiteY2699" fmla="*/ 5887456 h 6857991"/>
              <a:gd name="connsiteX2700" fmla="*/ 8203172 w 12191984"/>
              <a:gd name="connsiteY2700" fmla="*/ 5898720 h 6857991"/>
              <a:gd name="connsiteX2701" fmla="*/ 8208798 w 12191984"/>
              <a:gd name="connsiteY2701" fmla="*/ 5906229 h 6857991"/>
              <a:gd name="connsiteX2702" fmla="*/ 8216299 w 12191984"/>
              <a:gd name="connsiteY2702" fmla="*/ 5911861 h 6857991"/>
              <a:gd name="connsiteX2703" fmla="*/ 8224738 w 12191984"/>
              <a:gd name="connsiteY2703" fmla="*/ 5915616 h 6857991"/>
              <a:gd name="connsiteX2704" fmla="*/ 8233177 w 12191984"/>
              <a:gd name="connsiteY2704" fmla="*/ 5919370 h 6857991"/>
              <a:gd name="connsiteX2705" fmla="*/ 8240679 w 12191984"/>
              <a:gd name="connsiteY2705" fmla="*/ 5923125 h 6857991"/>
              <a:gd name="connsiteX2706" fmla="*/ 8246305 w 12191984"/>
              <a:gd name="connsiteY2706" fmla="*/ 5927818 h 6857991"/>
              <a:gd name="connsiteX2707" fmla="*/ 8248180 w 12191984"/>
              <a:gd name="connsiteY2707" fmla="*/ 5934389 h 6857991"/>
              <a:gd name="connsiteX2708" fmla="*/ 8246305 w 12191984"/>
              <a:gd name="connsiteY2708" fmla="*/ 5940959 h 6857991"/>
              <a:gd name="connsiteX2709" fmla="*/ 8242554 w 12191984"/>
              <a:gd name="connsiteY2709" fmla="*/ 5945652 h 6857991"/>
              <a:gd name="connsiteX2710" fmla="*/ 8235990 w 12191984"/>
              <a:gd name="connsiteY2710" fmla="*/ 5948468 h 6857991"/>
              <a:gd name="connsiteX2711" fmla="*/ 8227551 w 12191984"/>
              <a:gd name="connsiteY2711" fmla="*/ 5949407 h 6857991"/>
              <a:gd name="connsiteX2712" fmla="*/ 8217237 w 12191984"/>
              <a:gd name="connsiteY2712" fmla="*/ 5947530 h 6857991"/>
              <a:gd name="connsiteX2713" fmla="*/ 8209736 w 12191984"/>
              <a:gd name="connsiteY2713" fmla="*/ 5944714 h 6857991"/>
              <a:gd name="connsiteX2714" fmla="*/ 8204110 w 12191984"/>
              <a:gd name="connsiteY2714" fmla="*/ 5941898 h 6857991"/>
              <a:gd name="connsiteX2715" fmla="*/ 8200359 w 12191984"/>
              <a:gd name="connsiteY2715" fmla="*/ 5940021 h 6857991"/>
              <a:gd name="connsiteX2716" fmla="*/ 8199421 w 12191984"/>
              <a:gd name="connsiteY2716" fmla="*/ 5940021 h 6857991"/>
              <a:gd name="connsiteX2717" fmla="*/ 8198484 w 12191984"/>
              <a:gd name="connsiteY2717" fmla="*/ 5940959 h 6857991"/>
              <a:gd name="connsiteX2718" fmla="*/ 8197546 w 12191984"/>
              <a:gd name="connsiteY2718" fmla="*/ 5942837 h 6857991"/>
              <a:gd name="connsiteX2719" fmla="*/ 8197546 w 12191984"/>
              <a:gd name="connsiteY2719" fmla="*/ 5946591 h 6857991"/>
              <a:gd name="connsiteX2720" fmla="*/ 8198484 w 12191984"/>
              <a:gd name="connsiteY2720" fmla="*/ 5952223 h 6857991"/>
              <a:gd name="connsiteX2721" fmla="*/ 8200359 w 12191984"/>
              <a:gd name="connsiteY2721" fmla="*/ 5955039 h 6857991"/>
              <a:gd name="connsiteX2722" fmla="*/ 8204110 w 12191984"/>
              <a:gd name="connsiteY2722" fmla="*/ 5957855 h 6857991"/>
              <a:gd name="connsiteX2723" fmla="*/ 8210673 w 12191984"/>
              <a:gd name="connsiteY2723" fmla="*/ 5960671 h 6857991"/>
              <a:gd name="connsiteX2724" fmla="*/ 8219112 w 12191984"/>
              <a:gd name="connsiteY2724" fmla="*/ 5962548 h 6857991"/>
              <a:gd name="connsiteX2725" fmla="*/ 8228489 w 12191984"/>
              <a:gd name="connsiteY2725" fmla="*/ 5963487 h 6857991"/>
              <a:gd name="connsiteX2726" fmla="*/ 8243492 w 12191984"/>
              <a:gd name="connsiteY2726" fmla="*/ 5961609 h 6857991"/>
              <a:gd name="connsiteX2727" fmla="*/ 8255681 w 12191984"/>
              <a:gd name="connsiteY2727" fmla="*/ 5955978 h 6857991"/>
              <a:gd name="connsiteX2728" fmla="*/ 8263183 w 12191984"/>
              <a:gd name="connsiteY2728" fmla="*/ 5946591 h 6857991"/>
              <a:gd name="connsiteX2729" fmla="*/ 8265996 w 12191984"/>
              <a:gd name="connsiteY2729" fmla="*/ 5933450 h 6857991"/>
              <a:gd name="connsiteX2730" fmla="*/ 8264120 w 12191984"/>
              <a:gd name="connsiteY2730" fmla="*/ 5922186 h 6857991"/>
              <a:gd name="connsiteX2731" fmla="*/ 8258494 w 12191984"/>
              <a:gd name="connsiteY2731" fmla="*/ 5914677 h 6857991"/>
              <a:gd name="connsiteX2732" fmla="*/ 8250993 w 12191984"/>
              <a:gd name="connsiteY2732" fmla="*/ 5909045 h 6857991"/>
              <a:gd name="connsiteX2733" fmla="*/ 8242554 w 12191984"/>
              <a:gd name="connsiteY2733" fmla="*/ 5905291 h 6857991"/>
              <a:gd name="connsiteX2734" fmla="*/ 8234115 w 12191984"/>
              <a:gd name="connsiteY2734" fmla="*/ 5901536 h 6857991"/>
              <a:gd name="connsiteX2735" fmla="*/ 8226614 w 12191984"/>
              <a:gd name="connsiteY2735" fmla="*/ 5897782 h 6857991"/>
              <a:gd name="connsiteX2736" fmla="*/ 8220988 w 12191984"/>
              <a:gd name="connsiteY2736" fmla="*/ 5893088 h 6857991"/>
              <a:gd name="connsiteX2737" fmla="*/ 8219112 w 12191984"/>
              <a:gd name="connsiteY2737" fmla="*/ 5886518 h 6857991"/>
              <a:gd name="connsiteX2738" fmla="*/ 8220050 w 12191984"/>
              <a:gd name="connsiteY2738" fmla="*/ 5880886 h 6857991"/>
              <a:gd name="connsiteX2739" fmla="*/ 8222863 w 12191984"/>
              <a:gd name="connsiteY2739" fmla="*/ 5876193 h 6857991"/>
              <a:gd name="connsiteX2740" fmla="*/ 8228489 w 12191984"/>
              <a:gd name="connsiteY2740" fmla="*/ 5873377 h 6857991"/>
              <a:gd name="connsiteX2741" fmla="*/ 8235990 w 12191984"/>
              <a:gd name="connsiteY2741" fmla="*/ 5872438 h 6857991"/>
              <a:gd name="connsiteX2742" fmla="*/ 8244429 w 12191984"/>
              <a:gd name="connsiteY2742" fmla="*/ 5873377 h 6857991"/>
              <a:gd name="connsiteX2743" fmla="*/ 8250993 w 12191984"/>
              <a:gd name="connsiteY2743" fmla="*/ 5876193 h 6857991"/>
              <a:gd name="connsiteX2744" fmla="*/ 8255681 w 12191984"/>
              <a:gd name="connsiteY2744" fmla="*/ 5879009 h 6857991"/>
              <a:gd name="connsiteX2745" fmla="*/ 8258494 w 12191984"/>
              <a:gd name="connsiteY2745" fmla="*/ 5879947 h 6857991"/>
              <a:gd name="connsiteX2746" fmla="*/ 8259432 w 12191984"/>
              <a:gd name="connsiteY2746" fmla="*/ 5879947 h 6857991"/>
              <a:gd name="connsiteX2747" fmla="*/ 8260370 w 12191984"/>
              <a:gd name="connsiteY2747" fmla="*/ 5879009 h 6857991"/>
              <a:gd name="connsiteX2748" fmla="*/ 8261307 w 12191984"/>
              <a:gd name="connsiteY2748" fmla="*/ 5877131 h 6857991"/>
              <a:gd name="connsiteX2749" fmla="*/ 8261307 w 12191984"/>
              <a:gd name="connsiteY2749" fmla="*/ 5874315 h 6857991"/>
              <a:gd name="connsiteX2750" fmla="*/ 8261307 w 12191984"/>
              <a:gd name="connsiteY2750" fmla="*/ 5871499 h 6857991"/>
              <a:gd name="connsiteX2751" fmla="*/ 8261307 w 12191984"/>
              <a:gd name="connsiteY2751" fmla="*/ 5869622 h 6857991"/>
              <a:gd name="connsiteX2752" fmla="*/ 8260370 w 12191984"/>
              <a:gd name="connsiteY2752" fmla="*/ 5867745 h 6857991"/>
              <a:gd name="connsiteX2753" fmla="*/ 8258494 w 12191984"/>
              <a:gd name="connsiteY2753" fmla="*/ 5865868 h 6857991"/>
              <a:gd name="connsiteX2754" fmla="*/ 8255681 w 12191984"/>
              <a:gd name="connsiteY2754" fmla="*/ 5863990 h 6857991"/>
              <a:gd name="connsiteX2755" fmla="*/ 8250055 w 12191984"/>
              <a:gd name="connsiteY2755" fmla="*/ 5862113 h 6857991"/>
              <a:gd name="connsiteX2756" fmla="*/ 8243492 w 12191984"/>
              <a:gd name="connsiteY2756" fmla="*/ 5860236 h 6857991"/>
              <a:gd name="connsiteX2757" fmla="*/ 8235990 w 12191984"/>
              <a:gd name="connsiteY2757" fmla="*/ 5859297 h 6857991"/>
              <a:gd name="connsiteX2758" fmla="*/ 7985633 w 12191984"/>
              <a:gd name="connsiteY2758" fmla="*/ 5859297 h 6857991"/>
              <a:gd name="connsiteX2759" fmla="*/ 7966880 w 12191984"/>
              <a:gd name="connsiteY2759" fmla="*/ 5863052 h 6857991"/>
              <a:gd name="connsiteX2760" fmla="*/ 7952815 w 12191984"/>
              <a:gd name="connsiteY2760" fmla="*/ 5873377 h 6857991"/>
              <a:gd name="connsiteX2761" fmla="*/ 7943438 w 12191984"/>
              <a:gd name="connsiteY2761" fmla="*/ 5890272 h 6857991"/>
              <a:gd name="connsiteX2762" fmla="*/ 7940625 w 12191984"/>
              <a:gd name="connsiteY2762" fmla="*/ 5911861 h 6857991"/>
              <a:gd name="connsiteX2763" fmla="*/ 7943438 w 12191984"/>
              <a:gd name="connsiteY2763" fmla="*/ 5934389 h 6857991"/>
              <a:gd name="connsiteX2764" fmla="*/ 7952815 w 12191984"/>
              <a:gd name="connsiteY2764" fmla="*/ 5950346 h 6857991"/>
              <a:gd name="connsiteX2765" fmla="*/ 7967817 w 12191984"/>
              <a:gd name="connsiteY2765" fmla="*/ 5959732 h 6857991"/>
              <a:gd name="connsiteX2766" fmla="*/ 7988446 w 12191984"/>
              <a:gd name="connsiteY2766" fmla="*/ 5962548 h 6857991"/>
              <a:gd name="connsiteX2767" fmla="*/ 8001573 w 12191984"/>
              <a:gd name="connsiteY2767" fmla="*/ 5961609 h 6857991"/>
              <a:gd name="connsiteX2768" fmla="*/ 8011887 w 12191984"/>
              <a:gd name="connsiteY2768" fmla="*/ 5959732 h 6857991"/>
              <a:gd name="connsiteX2769" fmla="*/ 8019389 w 12191984"/>
              <a:gd name="connsiteY2769" fmla="*/ 5956916 h 6857991"/>
              <a:gd name="connsiteX2770" fmla="*/ 8023139 w 12191984"/>
              <a:gd name="connsiteY2770" fmla="*/ 5955039 h 6857991"/>
              <a:gd name="connsiteX2771" fmla="*/ 8024077 w 12191984"/>
              <a:gd name="connsiteY2771" fmla="*/ 5954100 h 6857991"/>
              <a:gd name="connsiteX2772" fmla="*/ 8025015 w 12191984"/>
              <a:gd name="connsiteY2772" fmla="*/ 5952223 h 6857991"/>
              <a:gd name="connsiteX2773" fmla="*/ 8025015 w 12191984"/>
              <a:gd name="connsiteY2773" fmla="*/ 5950346 h 6857991"/>
              <a:gd name="connsiteX2774" fmla="*/ 8025015 w 12191984"/>
              <a:gd name="connsiteY2774" fmla="*/ 5947530 h 6857991"/>
              <a:gd name="connsiteX2775" fmla="*/ 8025015 w 12191984"/>
              <a:gd name="connsiteY2775" fmla="*/ 5944714 h 6857991"/>
              <a:gd name="connsiteX2776" fmla="*/ 8024077 w 12191984"/>
              <a:gd name="connsiteY2776" fmla="*/ 5942837 h 6857991"/>
              <a:gd name="connsiteX2777" fmla="*/ 8023139 w 12191984"/>
              <a:gd name="connsiteY2777" fmla="*/ 5941898 h 6857991"/>
              <a:gd name="connsiteX2778" fmla="*/ 8022202 w 12191984"/>
              <a:gd name="connsiteY2778" fmla="*/ 5941898 h 6857991"/>
              <a:gd name="connsiteX2779" fmla="*/ 8018451 w 12191984"/>
              <a:gd name="connsiteY2779" fmla="*/ 5942837 h 6857991"/>
              <a:gd name="connsiteX2780" fmla="*/ 8011887 w 12191984"/>
              <a:gd name="connsiteY2780" fmla="*/ 5945652 h 6857991"/>
              <a:gd name="connsiteX2781" fmla="*/ 8002511 w 12191984"/>
              <a:gd name="connsiteY2781" fmla="*/ 5948468 h 6857991"/>
              <a:gd name="connsiteX2782" fmla="*/ 7990321 w 12191984"/>
              <a:gd name="connsiteY2782" fmla="*/ 5949407 h 6857991"/>
              <a:gd name="connsiteX2783" fmla="*/ 7976256 w 12191984"/>
              <a:gd name="connsiteY2783" fmla="*/ 5946591 h 6857991"/>
              <a:gd name="connsiteX2784" fmla="*/ 7966880 w 12191984"/>
              <a:gd name="connsiteY2784" fmla="*/ 5940021 h 6857991"/>
              <a:gd name="connsiteX2785" fmla="*/ 7961254 w 12191984"/>
              <a:gd name="connsiteY2785" fmla="*/ 5928757 h 6857991"/>
              <a:gd name="connsiteX2786" fmla="*/ 7959378 w 12191984"/>
              <a:gd name="connsiteY2786" fmla="*/ 5914677 h 6857991"/>
              <a:gd name="connsiteX2787" fmla="*/ 8022202 w 12191984"/>
              <a:gd name="connsiteY2787" fmla="*/ 5914677 h 6857991"/>
              <a:gd name="connsiteX2788" fmla="*/ 8026890 w 12191984"/>
              <a:gd name="connsiteY2788" fmla="*/ 5912800 h 6857991"/>
              <a:gd name="connsiteX2789" fmla="*/ 8028765 w 12191984"/>
              <a:gd name="connsiteY2789" fmla="*/ 5907168 h 6857991"/>
              <a:gd name="connsiteX2790" fmla="*/ 8027828 w 12191984"/>
              <a:gd name="connsiteY2790" fmla="*/ 5907168 h 6857991"/>
              <a:gd name="connsiteX2791" fmla="*/ 8027828 w 12191984"/>
              <a:gd name="connsiteY2791" fmla="*/ 5904352 h 6857991"/>
              <a:gd name="connsiteX2792" fmla="*/ 8025015 w 12191984"/>
              <a:gd name="connsiteY2792" fmla="*/ 5886518 h 6857991"/>
              <a:gd name="connsiteX2793" fmla="*/ 8017514 w 12191984"/>
              <a:gd name="connsiteY2793" fmla="*/ 5872438 h 6857991"/>
              <a:gd name="connsiteX2794" fmla="*/ 8004386 w 12191984"/>
              <a:gd name="connsiteY2794" fmla="*/ 5863052 h 6857991"/>
              <a:gd name="connsiteX2795" fmla="*/ 7985633 w 12191984"/>
              <a:gd name="connsiteY2795" fmla="*/ 5859297 h 6857991"/>
              <a:gd name="connsiteX2796" fmla="*/ 7739028 w 12191984"/>
              <a:gd name="connsiteY2796" fmla="*/ 5859297 h 6857991"/>
              <a:gd name="connsiteX2797" fmla="*/ 7733402 w 12191984"/>
              <a:gd name="connsiteY2797" fmla="*/ 5860236 h 6857991"/>
              <a:gd name="connsiteX2798" fmla="*/ 7727776 w 12191984"/>
              <a:gd name="connsiteY2798" fmla="*/ 5863052 h 6857991"/>
              <a:gd name="connsiteX2799" fmla="*/ 7721212 w 12191984"/>
              <a:gd name="connsiteY2799" fmla="*/ 5868683 h 6857991"/>
              <a:gd name="connsiteX2800" fmla="*/ 7713711 w 12191984"/>
              <a:gd name="connsiteY2800" fmla="*/ 5878070 h 6857991"/>
              <a:gd name="connsiteX2801" fmla="*/ 7713711 w 12191984"/>
              <a:gd name="connsiteY2801" fmla="*/ 5863990 h 6857991"/>
              <a:gd name="connsiteX2802" fmla="*/ 7713711 w 12191984"/>
              <a:gd name="connsiteY2802" fmla="*/ 5862113 h 6857991"/>
              <a:gd name="connsiteX2803" fmla="*/ 7712773 w 12191984"/>
              <a:gd name="connsiteY2803" fmla="*/ 5861174 h 6857991"/>
              <a:gd name="connsiteX2804" fmla="*/ 7709960 w 12191984"/>
              <a:gd name="connsiteY2804" fmla="*/ 5860236 h 6857991"/>
              <a:gd name="connsiteX2805" fmla="*/ 7706209 w 12191984"/>
              <a:gd name="connsiteY2805" fmla="*/ 5860236 h 6857991"/>
              <a:gd name="connsiteX2806" fmla="*/ 7702459 w 12191984"/>
              <a:gd name="connsiteY2806" fmla="*/ 5860236 h 6857991"/>
              <a:gd name="connsiteX2807" fmla="*/ 7699646 w 12191984"/>
              <a:gd name="connsiteY2807" fmla="*/ 5861174 h 6857991"/>
              <a:gd name="connsiteX2808" fmla="*/ 7698708 w 12191984"/>
              <a:gd name="connsiteY2808" fmla="*/ 5862113 h 6857991"/>
              <a:gd name="connsiteX2809" fmla="*/ 7698708 w 12191984"/>
              <a:gd name="connsiteY2809" fmla="*/ 5863990 h 6857991"/>
              <a:gd name="connsiteX2810" fmla="*/ 7698708 w 12191984"/>
              <a:gd name="connsiteY2810" fmla="*/ 5959732 h 6857991"/>
              <a:gd name="connsiteX2811" fmla="*/ 7698708 w 12191984"/>
              <a:gd name="connsiteY2811" fmla="*/ 5961609 h 6857991"/>
              <a:gd name="connsiteX2812" fmla="*/ 7699646 w 12191984"/>
              <a:gd name="connsiteY2812" fmla="*/ 5962548 h 6857991"/>
              <a:gd name="connsiteX2813" fmla="*/ 7702459 w 12191984"/>
              <a:gd name="connsiteY2813" fmla="*/ 5963487 h 6857991"/>
              <a:gd name="connsiteX2814" fmla="*/ 7706209 w 12191984"/>
              <a:gd name="connsiteY2814" fmla="*/ 5963487 h 6857991"/>
              <a:gd name="connsiteX2815" fmla="*/ 7710898 w 12191984"/>
              <a:gd name="connsiteY2815" fmla="*/ 5963487 h 6857991"/>
              <a:gd name="connsiteX2816" fmla="*/ 7713711 w 12191984"/>
              <a:gd name="connsiteY2816" fmla="*/ 5962548 h 6857991"/>
              <a:gd name="connsiteX2817" fmla="*/ 7714648 w 12191984"/>
              <a:gd name="connsiteY2817" fmla="*/ 5961609 h 6857991"/>
              <a:gd name="connsiteX2818" fmla="*/ 7714648 w 12191984"/>
              <a:gd name="connsiteY2818" fmla="*/ 5959732 h 6857991"/>
              <a:gd name="connsiteX2819" fmla="*/ 7714648 w 12191984"/>
              <a:gd name="connsiteY2819" fmla="*/ 5896843 h 6857991"/>
              <a:gd name="connsiteX2820" fmla="*/ 7721212 w 12191984"/>
              <a:gd name="connsiteY2820" fmla="*/ 5887456 h 6857991"/>
              <a:gd name="connsiteX2821" fmla="*/ 7726838 w 12191984"/>
              <a:gd name="connsiteY2821" fmla="*/ 5880886 h 6857991"/>
              <a:gd name="connsiteX2822" fmla="*/ 7732464 w 12191984"/>
              <a:gd name="connsiteY2822" fmla="*/ 5877131 h 6857991"/>
              <a:gd name="connsiteX2823" fmla="*/ 7738090 w 12191984"/>
              <a:gd name="connsiteY2823" fmla="*/ 5876193 h 6857991"/>
              <a:gd name="connsiteX2824" fmla="*/ 7741841 w 12191984"/>
              <a:gd name="connsiteY2824" fmla="*/ 5876193 h 6857991"/>
              <a:gd name="connsiteX2825" fmla="*/ 7745591 w 12191984"/>
              <a:gd name="connsiteY2825" fmla="*/ 5877131 h 6857991"/>
              <a:gd name="connsiteX2826" fmla="*/ 7748404 w 12191984"/>
              <a:gd name="connsiteY2826" fmla="*/ 5878070 h 6857991"/>
              <a:gd name="connsiteX2827" fmla="*/ 7750280 w 12191984"/>
              <a:gd name="connsiteY2827" fmla="*/ 5879009 h 6857991"/>
              <a:gd name="connsiteX2828" fmla="*/ 7751217 w 12191984"/>
              <a:gd name="connsiteY2828" fmla="*/ 5878070 h 6857991"/>
              <a:gd name="connsiteX2829" fmla="*/ 7752155 w 12191984"/>
              <a:gd name="connsiteY2829" fmla="*/ 5877131 h 6857991"/>
              <a:gd name="connsiteX2830" fmla="*/ 7752155 w 12191984"/>
              <a:gd name="connsiteY2830" fmla="*/ 5874315 h 6857991"/>
              <a:gd name="connsiteX2831" fmla="*/ 7752155 w 12191984"/>
              <a:gd name="connsiteY2831" fmla="*/ 5870561 h 6857991"/>
              <a:gd name="connsiteX2832" fmla="*/ 7752155 w 12191984"/>
              <a:gd name="connsiteY2832" fmla="*/ 5865868 h 6857991"/>
              <a:gd name="connsiteX2833" fmla="*/ 7752155 w 12191984"/>
              <a:gd name="connsiteY2833" fmla="*/ 5863990 h 6857991"/>
              <a:gd name="connsiteX2834" fmla="*/ 7752155 w 12191984"/>
              <a:gd name="connsiteY2834" fmla="*/ 5863052 h 6857991"/>
              <a:gd name="connsiteX2835" fmla="*/ 7751217 w 12191984"/>
              <a:gd name="connsiteY2835" fmla="*/ 5862113 h 6857991"/>
              <a:gd name="connsiteX2836" fmla="*/ 7749342 w 12191984"/>
              <a:gd name="connsiteY2836" fmla="*/ 5861174 h 6857991"/>
              <a:gd name="connsiteX2837" fmla="*/ 7745591 w 12191984"/>
              <a:gd name="connsiteY2837" fmla="*/ 5860236 h 6857991"/>
              <a:gd name="connsiteX2838" fmla="*/ 7741841 w 12191984"/>
              <a:gd name="connsiteY2838" fmla="*/ 5859297 h 6857991"/>
              <a:gd name="connsiteX2839" fmla="*/ 7739028 w 12191984"/>
              <a:gd name="connsiteY2839" fmla="*/ 5859297 h 6857991"/>
              <a:gd name="connsiteX2840" fmla="*/ 7569310 w 12191984"/>
              <a:gd name="connsiteY2840" fmla="*/ 5859297 h 6857991"/>
              <a:gd name="connsiteX2841" fmla="*/ 7554308 w 12191984"/>
              <a:gd name="connsiteY2841" fmla="*/ 5861174 h 6857991"/>
              <a:gd name="connsiteX2842" fmla="*/ 7543056 w 12191984"/>
              <a:gd name="connsiteY2842" fmla="*/ 5867745 h 6857991"/>
              <a:gd name="connsiteX2843" fmla="*/ 7536492 w 12191984"/>
              <a:gd name="connsiteY2843" fmla="*/ 5877131 h 6857991"/>
              <a:gd name="connsiteX2844" fmla="*/ 7534617 w 12191984"/>
              <a:gd name="connsiteY2844" fmla="*/ 5887456 h 6857991"/>
              <a:gd name="connsiteX2845" fmla="*/ 7536492 w 12191984"/>
              <a:gd name="connsiteY2845" fmla="*/ 5898720 h 6857991"/>
              <a:gd name="connsiteX2846" fmla="*/ 7542118 w 12191984"/>
              <a:gd name="connsiteY2846" fmla="*/ 5906229 h 6857991"/>
              <a:gd name="connsiteX2847" fmla="*/ 7549619 w 12191984"/>
              <a:gd name="connsiteY2847" fmla="*/ 5911861 h 6857991"/>
              <a:gd name="connsiteX2848" fmla="*/ 7558058 w 12191984"/>
              <a:gd name="connsiteY2848" fmla="*/ 5915616 h 6857991"/>
              <a:gd name="connsiteX2849" fmla="*/ 7566497 w 12191984"/>
              <a:gd name="connsiteY2849" fmla="*/ 5919370 h 6857991"/>
              <a:gd name="connsiteX2850" fmla="*/ 7573999 w 12191984"/>
              <a:gd name="connsiteY2850" fmla="*/ 5923125 h 6857991"/>
              <a:gd name="connsiteX2851" fmla="*/ 7579625 w 12191984"/>
              <a:gd name="connsiteY2851" fmla="*/ 5927818 h 6857991"/>
              <a:gd name="connsiteX2852" fmla="*/ 7581500 w 12191984"/>
              <a:gd name="connsiteY2852" fmla="*/ 5934389 h 6857991"/>
              <a:gd name="connsiteX2853" fmla="*/ 7579625 w 12191984"/>
              <a:gd name="connsiteY2853" fmla="*/ 5940959 h 6857991"/>
              <a:gd name="connsiteX2854" fmla="*/ 7575874 w 12191984"/>
              <a:gd name="connsiteY2854" fmla="*/ 5945652 h 6857991"/>
              <a:gd name="connsiteX2855" fmla="*/ 7569310 w 12191984"/>
              <a:gd name="connsiteY2855" fmla="*/ 5948468 h 6857991"/>
              <a:gd name="connsiteX2856" fmla="*/ 7560871 w 12191984"/>
              <a:gd name="connsiteY2856" fmla="*/ 5949407 h 6857991"/>
              <a:gd name="connsiteX2857" fmla="*/ 7550557 w 12191984"/>
              <a:gd name="connsiteY2857" fmla="*/ 5947530 h 6857991"/>
              <a:gd name="connsiteX2858" fmla="*/ 7543056 w 12191984"/>
              <a:gd name="connsiteY2858" fmla="*/ 5944714 h 6857991"/>
              <a:gd name="connsiteX2859" fmla="*/ 7537430 w 12191984"/>
              <a:gd name="connsiteY2859" fmla="*/ 5941898 h 6857991"/>
              <a:gd name="connsiteX2860" fmla="*/ 7533679 w 12191984"/>
              <a:gd name="connsiteY2860" fmla="*/ 5940021 h 6857991"/>
              <a:gd name="connsiteX2861" fmla="*/ 7532741 w 12191984"/>
              <a:gd name="connsiteY2861" fmla="*/ 5940021 h 6857991"/>
              <a:gd name="connsiteX2862" fmla="*/ 7531804 w 12191984"/>
              <a:gd name="connsiteY2862" fmla="*/ 5940959 h 6857991"/>
              <a:gd name="connsiteX2863" fmla="*/ 7530866 w 12191984"/>
              <a:gd name="connsiteY2863" fmla="*/ 5942837 h 6857991"/>
              <a:gd name="connsiteX2864" fmla="*/ 7530866 w 12191984"/>
              <a:gd name="connsiteY2864" fmla="*/ 5946591 h 6857991"/>
              <a:gd name="connsiteX2865" fmla="*/ 7531804 w 12191984"/>
              <a:gd name="connsiteY2865" fmla="*/ 5952223 h 6857991"/>
              <a:gd name="connsiteX2866" fmla="*/ 7533679 w 12191984"/>
              <a:gd name="connsiteY2866" fmla="*/ 5955039 h 6857991"/>
              <a:gd name="connsiteX2867" fmla="*/ 7537430 w 12191984"/>
              <a:gd name="connsiteY2867" fmla="*/ 5957855 h 6857991"/>
              <a:gd name="connsiteX2868" fmla="*/ 7543993 w 12191984"/>
              <a:gd name="connsiteY2868" fmla="*/ 5960671 h 6857991"/>
              <a:gd name="connsiteX2869" fmla="*/ 7552432 w 12191984"/>
              <a:gd name="connsiteY2869" fmla="*/ 5962548 h 6857991"/>
              <a:gd name="connsiteX2870" fmla="*/ 7561809 w 12191984"/>
              <a:gd name="connsiteY2870" fmla="*/ 5963487 h 6857991"/>
              <a:gd name="connsiteX2871" fmla="*/ 7576812 w 12191984"/>
              <a:gd name="connsiteY2871" fmla="*/ 5961609 h 6857991"/>
              <a:gd name="connsiteX2872" fmla="*/ 7589001 w 12191984"/>
              <a:gd name="connsiteY2872" fmla="*/ 5955978 h 6857991"/>
              <a:gd name="connsiteX2873" fmla="*/ 7596503 w 12191984"/>
              <a:gd name="connsiteY2873" fmla="*/ 5946591 h 6857991"/>
              <a:gd name="connsiteX2874" fmla="*/ 7599316 w 12191984"/>
              <a:gd name="connsiteY2874" fmla="*/ 5933450 h 6857991"/>
              <a:gd name="connsiteX2875" fmla="*/ 7597440 w 12191984"/>
              <a:gd name="connsiteY2875" fmla="*/ 5922186 h 6857991"/>
              <a:gd name="connsiteX2876" fmla="*/ 7591814 w 12191984"/>
              <a:gd name="connsiteY2876" fmla="*/ 5914677 h 6857991"/>
              <a:gd name="connsiteX2877" fmla="*/ 7584313 w 12191984"/>
              <a:gd name="connsiteY2877" fmla="*/ 5909045 h 6857991"/>
              <a:gd name="connsiteX2878" fmla="*/ 7575874 w 12191984"/>
              <a:gd name="connsiteY2878" fmla="*/ 5905291 h 6857991"/>
              <a:gd name="connsiteX2879" fmla="*/ 7567435 w 12191984"/>
              <a:gd name="connsiteY2879" fmla="*/ 5901536 h 6857991"/>
              <a:gd name="connsiteX2880" fmla="*/ 7559934 w 12191984"/>
              <a:gd name="connsiteY2880" fmla="*/ 5897782 h 6857991"/>
              <a:gd name="connsiteX2881" fmla="*/ 7554308 w 12191984"/>
              <a:gd name="connsiteY2881" fmla="*/ 5893088 h 6857991"/>
              <a:gd name="connsiteX2882" fmla="*/ 7552432 w 12191984"/>
              <a:gd name="connsiteY2882" fmla="*/ 5886518 h 6857991"/>
              <a:gd name="connsiteX2883" fmla="*/ 7553370 w 12191984"/>
              <a:gd name="connsiteY2883" fmla="*/ 5880886 h 6857991"/>
              <a:gd name="connsiteX2884" fmla="*/ 7556183 w 12191984"/>
              <a:gd name="connsiteY2884" fmla="*/ 5876193 h 6857991"/>
              <a:gd name="connsiteX2885" fmla="*/ 7561809 w 12191984"/>
              <a:gd name="connsiteY2885" fmla="*/ 5873377 h 6857991"/>
              <a:gd name="connsiteX2886" fmla="*/ 7569310 w 12191984"/>
              <a:gd name="connsiteY2886" fmla="*/ 5872438 h 6857991"/>
              <a:gd name="connsiteX2887" fmla="*/ 7577749 w 12191984"/>
              <a:gd name="connsiteY2887" fmla="*/ 5873377 h 6857991"/>
              <a:gd name="connsiteX2888" fmla="*/ 7584313 w 12191984"/>
              <a:gd name="connsiteY2888" fmla="*/ 5876193 h 6857991"/>
              <a:gd name="connsiteX2889" fmla="*/ 7589001 w 12191984"/>
              <a:gd name="connsiteY2889" fmla="*/ 5879009 h 6857991"/>
              <a:gd name="connsiteX2890" fmla="*/ 7591814 w 12191984"/>
              <a:gd name="connsiteY2890" fmla="*/ 5879947 h 6857991"/>
              <a:gd name="connsiteX2891" fmla="*/ 7592752 w 12191984"/>
              <a:gd name="connsiteY2891" fmla="*/ 5879947 h 6857991"/>
              <a:gd name="connsiteX2892" fmla="*/ 7593690 w 12191984"/>
              <a:gd name="connsiteY2892" fmla="*/ 5879009 h 6857991"/>
              <a:gd name="connsiteX2893" fmla="*/ 7594627 w 12191984"/>
              <a:gd name="connsiteY2893" fmla="*/ 5877131 h 6857991"/>
              <a:gd name="connsiteX2894" fmla="*/ 7594627 w 12191984"/>
              <a:gd name="connsiteY2894" fmla="*/ 5874315 h 6857991"/>
              <a:gd name="connsiteX2895" fmla="*/ 7594627 w 12191984"/>
              <a:gd name="connsiteY2895" fmla="*/ 5871499 h 6857991"/>
              <a:gd name="connsiteX2896" fmla="*/ 7594627 w 12191984"/>
              <a:gd name="connsiteY2896" fmla="*/ 5869622 h 6857991"/>
              <a:gd name="connsiteX2897" fmla="*/ 7593690 w 12191984"/>
              <a:gd name="connsiteY2897" fmla="*/ 5867745 h 6857991"/>
              <a:gd name="connsiteX2898" fmla="*/ 7591814 w 12191984"/>
              <a:gd name="connsiteY2898" fmla="*/ 5865868 h 6857991"/>
              <a:gd name="connsiteX2899" fmla="*/ 7589001 w 12191984"/>
              <a:gd name="connsiteY2899" fmla="*/ 5863990 h 6857991"/>
              <a:gd name="connsiteX2900" fmla="*/ 7583375 w 12191984"/>
              <a:gd name="connsiteY2900" fmla="*/ 5862113 h 6857991"/>
              <a:gd name="connsiteX2901" fmla="*/ 7576812 w 12191984"/>
              <a:gd name="connsiteY2901" fmla="*/ 5860236 h 6857991"/>
              <a:gd name="connsiteX2902" fmla="*/ 7569310 w 12191984"/>
              <a:gd name="connsiteY2902" fmla="*/ 5859297 h 6857991"/>
              <a:gd name="connsiteX2903" fmla="*/ 9868465 w 12191984"/>
              <a:gd name="connsiteY2903" fmla="*/ 5858359 h 6857991"/>
              <a:gd name="connsiteX2904" fmla="*/ 9853462 w 12191984"/>
              <a:gd name="connsiteY2904" fmla="*/ 5861175 h 6857991"/>
              <a:gd name="connsiteX2905" fmla="*/ 9842210 w 12191984"/>
              <a:gd name="connsiteY2905" fmla="*/ 5867745 h 6857991"/>
              <a:gd name="connsiteX2906" fmla="*/ 9834709 w 12191984"/>
              <a:gd name="connsiteY2906" fmla="*/ 5879009 h 6857991"/>
              <a:gd name="connsiteX2907" fmla="*/ 9831896 w 12191984"/>
              <a:gd name="connsiteY2907" fmla="*/ 5894028 h 6857991"/>
              <a:gd name="connsiteX2908" fmla="*/ 9833771 w 12191984"/>
              <a:gd name="connsiteY2908" fmla="*/ 5906230 h 6857991"/>
              <a:gd name="connsiteX2909" fmla="*/ 9839397 w 12191984"/>
              <a:gd name="connsiteY2909" fmla="*/ 5914678 h 6857991"/>
              <a:gd name="connsiteX2910" fmla="*/ 9832833 w 12191984"/>
              <a:gd name="connsiteY2910" fmla="*/ 5924064 h 6857991"/>
              <a:gd name="connsiteX2911" fmla="*/ 9830021 w 12191984"/>
              <a:gd name="connsiteY2911" fmla="*/ 5935328 h 6857991"/>
              <a:gd name="connsiteX2912" fmla="*/ 9832833 w 12191984"/>
              <a:gd name="connsiteY2912" fmla="*/ 5943776 h 6857991"/>
              <a:gd name="connsiteX2913" fmla="*/ 9840335 w 12191984"/>
              <a:gd name="connsiteY2913" fmla="*/ 5950346 h 6857991"/>
              <a:gd name="connsiteX2914" fmla="*/ 9834709 w 12191984"/>
              <a:gd name="connsiteY2914" fmla="*/ 5955978 h 6857991"/>
              <a:gd name="connsiteX2915" fmla="*/ 9830021 w 12191984"/>
              <a:gd name="connsiteY2915" fmla="*/ 5961610 h 6857991"/>
              <a:gd name="connsiteX2916" fmla="*/ 9827207 w 12191984"/>
              <a:gd name="connsiteY2916" fmla="*/ 5968181 h 6857991"/>
              <a:gd name="connsiteX2917" fmla="*/ 9826270 w 12191984"/>
              <a:gd name="connsiteY2917" fmla="*/ 5974751 h 6857991"/>
              <a:gd name="connsiteX2918" fmla="*/ 9828145 w 12191984"/>
              <a:gd name="connsiteY2918" fmla="*/ 5985076 h 6857991"/>
              <a:gd name="connsiteX2919" fmla="*/ 9835647 w 12191984"/>
              <a:gd name="connsiteY2919" fmla="*/ 5993524 h 6857991"/>
              <a:gd name="connsiteX2920" fmla="*/ 9848774 w 12191984"/>
              <a:gd name="connsiteY2920" fmla="*/ 5999156 h 6857991"/>
              <a:gd name="connsiteX2921" fmla="*/ 9868465 w 12191984"/>
              <a:gd name="connsiteY2921" fmla="*/ 6001033 h 6857991"/>
              <a:gd name="connsiteX2922" fmla="*/ 9889093 w 12191984"/>
              <a:gd name="connsiteY2922" fmla="*/ 5998217 h 6857991"/>
              <a:gd name="connsiteX2923" fmla="*/ 9903158 w 12191984"/>
              <a:gd name="connsiteY2923" fmla="*/ 5990708 h 6857991"/>
              <a:gd name="connsiteX2924" fmla="*/ 9911597 w 12191984"/>
              <a:gd name="connsiteY2924" fmla="*/ 5980383 h 6857991"/>
              <a:gd name="connsiteX2925" fmla="*/ 9914410 w 12191984"/>
              <a:gd name="connsiteY2925" fmla="*/ 5968181 h 6857991"/>
              <a:gd name="connsiteX2926" fmla="*/ 9911597 w 12191984"/>
              <a:gd name="connsiteY2926" fmla="*/ 5956917 h 6857991"/>
              <a:gd name="connsiteX2927" fmla="*/ 9905034 w 12191984"/>
              <a:gd name="connsiteY2927" fmla="*/ 5949408 h 6857991"/>
              <a:gd name="connsiteX2928" fmla="*/ 9894719 w 12191984"/>
              <a:gd name="connsiteY2928" fmla="*/ 5944714 h 6857991"/>
              <a:gd name="connsiteX2929" fmla="*/ 9881592 w 12191984"/>
              <a:gd name="connsiteY2929" fmla="*/ 5942837 h 6857991"/>
              <a:gd name="connsiteX2930" fmla="*/ 9857213 w 12191984"/>
              <a:gd name="connsiteY2930" fmla="*/ 5941899 h 6857991"/>
              <a:gd name="connsiteX2931" fmla="*/ 9847836 w 12191984"/>
              <a:gd name="connsiteY2931" fmla="*/ 5939083 h 6857991"/>
              <a:gd name="connsiteX2932" fmla="*/ 9844086 w 12191984"/>
              <a:gd name="connsiteY2932" fmla="*/ 5932512 h 6857991"/>
              <a:gd name="connsiteX2933" fmla="*/ 9845023 w 12191984"/>
              <a:gd name="connsiteY2933" fmla="*/ 5926880 h 6857991"/>
              <a:gd name="connsiteX2934" fmla="*/ 9847836 w 12191984"/>
              <a:gd name="connsiteY2934" fmla="*/ 5922187 h 6857991"/>
              <a:gd name="connsiteX2935" fmla="*/ 9856275 w 12191984"/>
              <a:gd name="connsiteY2935" fmla="*/ 5925942 h 6857991"/>
              <a:gd name="connsiteX2936" fmla="*/ 9867527 w 12191984"/>
              <a:gd name="connsiteY2936" fmla="*/ 5927819 h 6857991"/>
              <a:gd name="connsiteX2937" fmla="*/ 9882530 w 12191984"/>
              <a:gd name="connsiteY2937" fmla="*/ 5925942 h 6857991"/>
              <a:gd name="connsiteX2938" fmla="*/ 9893782 w 12191984"/>
              <a:gd name="connsiteY2938" fmla="*/ 5919371 h 6857991"/>
              <a:gd name="connsiteX2939" fmla="*/ 9901283 w 12191984"/>
              <a:gd name="connsiteY2939" fmla="*/ 5909046 h 6857991"/>
              <a:gd name="connsiteX2940" fmla="*/ 9904096 w 12191984"/>
              <a:gd name="connsiteY2940" fmla="*/ 5894028 h 6857991"/>
              <a:gd name="connsiteX2941" fmla="*/ 9902221 w 12191984"/>
              <a:gd name="connsiteY2941" fmla="*/ 5884641 h 6857991"/>
              <a:gd name="connsiteX2942" fmla="*/ 9896595 w 12191984"/>
              <a:gd name="connsiteY2942" fmla="*/ 5876193 h 6857991"/>
              <a:gd name="connsiteX2943" fmla="*/ 9910660 w 12191984"/>
              <a:gd name="connsiteY2943" fmla="*/ 5876193 h 6857991"/>
              <a:gd name="connsiteX2944" fmla="*/ 9913473 w 12191984"/>
              <a:gd name="connsiteY2944" fmla="*/ 5874316 h 6857991"/>
              <a:gd name="connsiteX2945" fmla="*/ 9914410 w 12191984"/>
              <a:gd name="connsiteY2945" fmla="*/ 5868684 h 6857991"/>
              <a:gd name="connsiteX2946" fmla="*/ 9915348 w 12191984"/>
              <a:gd name="connsiteY2946" fmla="*/ 5862114 h 6857991"/>
              <a:gd name="connsiteX2947" fmla="*/ 9912535 w 12191984"/>
              <a:gd name="connsiteY2947" fmla="*/ 5860236 h 6857991"/>
              <a:gd name="connsiteX2948" fmla="*/ 9883467 w 12191984"/>
              <a:gd name="connsiteY2948" fmla="*/ 5860236 h 6857991"/>
              <a:gd name="connsiteX2949" fmla="*/ 9876904 w 12191984"/>
              <a:gd name="connsiteY2949" fmla="*/ 5859298 h 6857991"/>
              <a:gd name="connsiteX2950" fmla="*/ 9868465 w 12191984"/>
              <a:gd name="connsiteY2950" fmla="*/ 5858359 h 6857991"/>
              <a:gd name="connsiteX2951" fmla="*/ 8088776 w 12191984"/>
              <a:gd name="connsiteY2951" fmla="*/ 5858359 h 6857991"/>
              <a:gd name="connsiteX2952" fmla="*/ 8073773 w 12191984"/>
              <a:gd name="connsiteY2952" fmla="*/ 5861175 h 6857991"/>
              <a:gd name="connsiteX2953" fmla="*/ 8062521 w 12191984"/>
              <a:gd name="connsiteY2953" fmla="*/ 5867745 h 6857991"/>
              <a:gd name="connsiteX2954" fmla="*/ 8055020 w 12191984"/>
              <a:gd name="connsiteY2954" fmla="*/ 5879009 h 6857991"/>
              <a:gd name="connsiteX2955" fmla="*/ 8052207 w 12191984"/>
              <a:gd name="connsiteY2955" fmla="*/ 5894028 h 6857991"/>
              <a:gd name="connsiteX2956" fmla="*/ 8054082 w 12191984"/>
              <a:gd name="connsiteY2956" fmla="*/ 5906230 h 6857991"/>
              <a:gd name="connsiteX2957" fmla="*/ 8059708 w 12191984"/>
              <a:gd name="connsiteY2957" fmla="*/ 5914678 h 6857991"/>
              <a:gd name="connsiteX2958" fmla="*/ 8053145 w 12191984"/>
              <a:gd name="connsiteY2958" fmla="*/ 5924064 h 6857991"/>
              <a:gd name="connsiteX2959" fmla="*/ 8050332 w 12191984"/>
              <a:gd name="connsiteY2959" fmla="*/ 5935328 h 6857991"/>
              <a:gd name="connsiteX2960" fmla="*/ 8053145 w 12191984"/>
              <a:gd name="connsiteY2960" fmla="*/ 5943776 h 6857991"/>
              <a:gd name="connsiteX2961" fmla="*/ 8060646 w 12191984"/>
              <a:gd name="connsiteY2961" fmla="*/ 5950346 h 6857991"/>
              <a:gd name="connsiteX2962" fmla="*/ 8055020 w 12191984"/>
              <a:gd name="connsiteY2962" fmla="*/ 5955978 h 6857991"/>
              <a:gd name="connsiteX2963" fmla="*/ 8050332 w 12191984"/>
              <a:gd name="connsiteY2963" fmla="*/ 5961610 h 6857991"/>
              <a:gd name="connsiteX2964" fmla="*/ 8047519 w 12191984"/>
              <a:gd name="connsiteY2964" fmla="*/ 5968181 h 6857991"/>
              <a:gd name="connsiteX2965" fmla="*/ 8046581 w 12191984"/>
              <a:gd name="connsiteY2965" fmla="*/ 5974751 h 6857991"/>
              <a:gd name="connsiteX2966" fmla="*/ 8048456 w 12191984"/>
              <a:gd name="connsiteY2966" fmla="*/ 5985076 h 6857991"/>
              <a:gd name="connsiteX2967" fmla="*/ 8055958 w 12191984"/>
              <a:gd name="connsiteY2967" fmla="*/ 5993524 h 6857991"/>
              <a:gd name="connsiteX2968" fmla="*/ 8069085 w 12191984"/>
              <a:gd name="connsiteY2968" fmla="*/ 5999156 h 6857991"/>
              <a:gd name="connsiteX2969" fmla="*/ 8088776 w 12191984"/>
              <a:gd name="connsiteY2969" fmla="*/ 6001033 h 6857991"/>
              <a:gd name="connsiteX2970" fmla="*/ 8109405 w 12191984"/>
              <a:gd name="connsiteY2970" fmla="*/ 5998217 h 6857991"/>
              <a:gd name="connsiteX2971" fmla="*/ 8123470 w 12191984"/>
              <a:gd name="connsiteY2971" fmla="*/ 5990708 h 6857991"/>
              <a:gd name="connsiteX2972" fmla="*/ 8131909 w 12191984"/>
              <a:gd name="connsiteY2972" fmla="*/ 5980383 h 6857991"/>
              <a:gd name="connsiteX2973" fmla="*/ 8134722 w 12191984"/>
              <a:gd name="connsiteY2973" fmla="*/ 5968181 h 6857991"/>
              <a:gd name="connsiteX2974" fmla="*/ 8131909 w 12191984"/>
              <a:gd name="connsiteY2974" fmla="*/ 5956917 h 6857991"/>
              <a:gd name="connsiteX2975" fmla="*/ 8125345 w 12191984"/>
              <a:gd name="connsiteY2975" fmla="*/ 5949408 h 6857991"/>
              <a:gd name="connsiteX2976" fmla="*/ 8115031 w 12191984"/>
              <a:gd name="connsiteY2976" fmla="*/ 5944714 h 6857991"/>
              <a:gd name="connsiteX2977" fmla="*/ 8101903 w 12191984"/>
              <a:gd name="connsiteY2977" fmla="*/ 5942837 h 6857991"/>
              <a:gd name="connsiteX2978" fmla="*/ 8077524 w 12191984"/>
              <a:gd name="connsiteY2978" fmla="*/ 5941899 h 6857991"/>
              <a:gd name="connsiteX2979" fmla="*/ 8068147 w 12191984"/>
              <a:gd name="connsiteY2979" fmla="*/ 5939083 h 6857991"/>
              <a:gd name="connsiteX2980" fmla="*/ 8064397 w 12191984"/>
              <a:gd name="connsiteY2980" fmla="*/ 5932512 h 6857991"/>
              <a:gd name="connsiteX2981" fmla="*/ 8065334 w 12191984"/>
              <a:gd name="connsiteY2981" fmla="*/ 5926880 h 6857991"/>
              <a:gd name="connsiteX2982" fmla="*/ 8068147 w 12191984"/>
              <a:gd name="connsiteY2982" fmla="*/ 5922187 h 6857991"/>
              <a:gd name="connsiteX2983" fmla="*/ 8076586 w 12191984"/>
              <a:gd name="connsiteY2983" fmla="*/ 5925942 h 6857991"/>
              <a:gd name="connsiteX2984" fmla="*/ 8087838 w 12191984"/>
              <a:gd name="connsiteY2984" fmla="*/ 5927819 h 6857991"/>
              <a:gd name="connsiteX2985" fmla="*/ 8102841 w 12191984"/>
              <a:gd name="connsiteY2985" fmla="*/ 5925942 h 6857991"/>
              <a:gd name="connsiteX2986" fmla="*/ 8114093 w 12191984"/>
              <a:gd name="connsiteY2986" fmla="*/ 5919371 h 6857991"/>
              <a:gd name="connsiteX2987" fmla="*/ 8121594 w 12191984"/>
              <a:gd name="connsiteY2987" fmla="*/ 5909046 h 6857991"/>
              <a:gd name="connsiteX2988" fmla="*/ 8124407 w 12191984"/>
              <a:gd name="connsiteY2988" fmla="*/ 5894028 h 6857991"/>
              <a:gd name="connsiteX2989" fmla="*/ 8122532 w 12191984"/>
              <a:gd name="connsiteY2989" fmla="*/ 5884641 h 6857991"/>
              <a:gd name="connsiteX2990" fmla="*/ 8116906 w 12191984"/>
              <a:gd name="connsiteY2990" fmla="*/ 5876193 h 6857991"/>
              <a:gd name="connsiteX2991" fmla="*/ 8130971 w 12191984"/>
              <a:gd name="connsiteY2991" fmla="*/ 5876193 h 6857991"/>
              <a:gd name="connsiteX2992" fmla="*/ 8133784 w 12191984"/>
              <a:gd name="connsiteY2992" fmla="*/ 5874316 h 6857991"/>
              <a:gd name="connsiteX2993" fmla="*/ 8134722 w 12191984"/>
              <a:gd name="connsiteY2993" fmla="*/ 5868684 h 6857991"/>
              <a:gd name="connsiteX2994" fmla="*/ 8135659 w 12191984"/>
              <a:gd name="connsiteY2994" fmla="*/ 5862114 h 6857991"/>
              <a:gd name="connsiteX2995" fmla="*/ 8132846 w 12191984"/>
              <a:gd name="connsiteY2995" fmla="*/ 5860236 h 6857991"/>
              <a:gd name="connsiteX2996" fmla="*/ 8103779 w 12191984"/>
              <a:gd name="connsiteY2996" fmla="*/ 5860236 h 6857991"/>
              <a:gd name="connsiteX2997" fmla="*/ 8097215 w 12191984"/>
              <a:gd name="connsiteY2997" fmla="*/ 5859298 h 6857991"/>
              <a:gd name="connsiteX2998" fmla="*/ 8088776 w 12191984"/>
              <a:gd name="connsiteY2998" fmla="*/ 5858359 h 6857991"/>
              <a:gd name="connsiteX2999" fmla="*/ 10872705 w 12191984"/>
              <a:gd name="connsiteY2999" fmla="*/ 5836770 h 6857991"/>
              <a:gd name="connsiteX3000" fmla="*/ 10869892 w 12191984"/>
              <a:gd name="connsiteY3000" fmla="*/ 5837709 h 6857991"/>
              <a:gd name="connsiteX3001" fmla="*/ 10868954 w 12191984"/>
              <a:gd name="connsiteY3001" fmla="*/ 5838647 h 6857991"/>
              <a:gd name="connsiteX3002" fmla="*/ 10868954 w 12191984"/>
              <a:gd name="connsiteY3002" fmla="*/ 5839586 h 6857991"/>
              <a:gd name="connsiteX3003" fmla="*/ 10868954 w 12191984"/>
              <a:gd name="connsiteY3003" fmla="*/ 5862113 h 6857991"/>
              <a:gd name="connsiteX3004" fmla="*/ 10855827 w 12191984"/>
              <a:gd name="connsiteY3004" fmla="*/ 5862113 h 6857991"/>
              <a:gd name="connsiteX3005" fmla="*/ 10853951 w 12191984"/>
              <a:gd name="connsiteY3005" fmla="*/ 5862113 h 6857991"/>
              <a:gd name="connsiteX3006" fmla="*/ 10853014 w 12191984"/>
              <a:gd name="connsiteY3006" fmla="*/ 5863052 h 6857991"/>
              <a:gd name="connsiteX3007" fmla="*/ 10852076 w 12191984"/>
              <a:gd name="connsiteY3007" fmla="*/ 5864929 h 6857991"/>
              <a:gd name="connsiteX3008" fmla="*/ 10852076 w 12191984"/>
              <a:gd name="connsiteY3008" fmla="*/ 5868684 h 6857991"/>
              <a:gd name="connsiteX3009" fmla="*/ 10853014 w 12191984"/>
              <a:gd name="connsiteY3009" fmla="*/ 5874316 h 6857991"/>
              <a:gd name="connsiteX3010" fmla="*/ 10855827 w 12191984"/>
              <a:gd name="connsiteY3010" fmla="*/ 5876193 h 6857991"/>
              <a:gd name="connsiteX3011" fmla="*/ 10868954 w 12191984"/>
              <a:gd name="connsiteY3011" fmla="*/ 5876193 h 6857991"/>
              <a:gd name="connsiteX3012" fmla="*/ 10868954 w 12191984"/>
              <a:gd name="connsiteY3012" fmla="*/ 5931573 h 6857991"/>
              <a:gd name="connsiteX3013" fmla="*/ 10870829 w 12191984"/>
              <a:gd name="connsiteY3013" fmla="*/ 5945653 h 6857991"/>
              <a:gd name="connsiteX3014" fmla="*/ 10875518 w 12191984"/>
              <a:gd name="connsiteY3014" fmla="*/ 5955978 h 6857991"/>
              <a:gd name="connsiteX3015" fmla="*/ 10883957 w 12191984"/>
              <a:gd name="connsiteY3015" fmla="*/ 5961610 h 6857991"/>
              <a:gd name="connsiteX3016" fmla="*/ 10896146 w 12191984"/>
              <a:gd name="connsiteY3016" fmla="*/ 5963487 h 6857991"/>
              <a:gd name="connsiteX3017" fmla="*/ 10900835 w 12191984"/>
              <a:gd name="connsiteY3017" fmla="*/ 5963487 h 6857991"/>
              <a:gd name="connsiteX3018" fmla="*/ 10905523 w 12191984"/>
              <a:gd name="connsiteY3018" fmla="*/ 5962549 h 6857991"/>
              <a:gd name="connsiteX3019" fmla="*/ 10909274 w 12191984"/>
              <a:gd name="connsiteY3019" fmla="*/ 5961610 h 6857991"/>
              <a:gd name="connsiteX3020" fmla="*/ 10912087 w 12191984"/>
              <a:gd name="connsiteY3020" fmla="*/ 5959733 h 6857991"/>
              <a:gd name="connsiteX3021" fmla="*/ 10913024 w 12191984"/>
              <a:gd name="connsiteY3021" fmla="*/ 5956917 h 6857991"/>
              <a:gd name="connsiteX3022" fmla="*/ 10913024 w 12191984"/>
              <a:gd name="connsiteY3022" fmla="*/ 5952223 h 6857991"/>
              <a:gd name="connsiteX3023" fmla="*/ 10913962 w 12191984"/>
              <a:gd name="connsiteY3023" fmla="*/ 5947530 h 6857991"/>
              <a:gd name="connsiteX3024" fmla="*/ 10913024 w 12191984"/>
              <a:gd name="connsiteY3024" fmla="*/ 5945653 h 6857991"/>
              <a:gd name="connsiteX3025" fmla="*/ 10912087 w 12191984"/>
              <a:gd name="connsiteY3025" fmla="*/ 5944714 h 6857991"/>
              <a:gd name="connsiteX3026" fmla="*/ 10911149 w 12191984"/>
              <a:gd name="connsiteY3026" fmla="*/ 5944714 h 6857991"/>
              <a:gd name="connsiteX3027" fmla="*/ 10909274 w 12191984"/>
              <a:gd name="connsiteY3027" fmla="*/ 5945653 h 6857991"/>
              <a:gd name="connsiteX3028" fmla="*/ 10906461 w 12191984"/>
              <a:gd name="connsiteY3028" fmla="*/ 5946592 h 6857991"/>
              <a:gd name="connsiteX3029" fmla="*/ 10902710 w 12191984"/>
              <a:gd name="connsiteY3029" fmla="*/ 5947530 h 6857991"/>
              <a:gd name="connsiteX3030" fmla="*/ 10898022 w 12191984"/>
              <a:gd name="connsiteY3030" fmla="*/ 5948469 h 6857991"/>
              <a:gd name="connsiteX3031" fmla="*/ 10887708 w 12191984"/>
              <a:gd name="connsiteY3031" fmla="*/ 5943776 h 6857991"/>
              <a:gd name="connsiteX3032" fmla="*/ 10884894 w 12191984"/>
              <a:gd name="connsiteY3032" fmla="*/ 5928757 h 6857991"/>
              <a:gd name="connsiteX3033" fmla="*/ 10884894 w 12191984"/>
              <a:gd name="connsiteY3033" fmla="*/ 5876193 h 6857991"/>
              <a:gd name="connsiteX3034" fmla="*/ 10909274 w 12191984"/>
              <a:gd name="connsiteY3034" fmla="*/ 5876193 h 6857991"/>
              <a:gd name="connsiteX3035" fmla="*/ 10912087 w 12191984"/>
              <a:gd name="connsiteY3035" fmla="*/ 5874316 h 6857991"/>
              <a:gd name="connsiteX3036" fmla="*/ 10913024 w 12191984"/>
              <a:gd name="connsiteY3036" fmla="*/ 5868684 h 6857991"/>
              <a:gd name="connsiteX3037" fmla="*/ 10913024 w 12191984"/>
              <a:gd name="connsiteY3037" fmla="*/ 5864929 h 6857991"/>
              <a:gd name="connsiteX3038" fmla="*/ 10912087 w 12191984"/>
              <a:gd name="connsiteY3038" fmla="*/ 5863052 h 6857991"/>
              <a:gd name="connsiteX3039" fmla="*/ 10911149 w 12191984"/>
              <a:gd name="connsiteY3039" fmla="*/ 5862113 h 6857991"/>
              <a:gd name="connsiteX3040" fmla="*/ 10909274 w 12191984"/>
              <a:gd name="connsiteY3040" fmla="*/ 5862113 h 6857991"/>
              <a:gd name="connsiteX3041" fmla="*/ 10884894 w 12191984"/>
              <a:gd name="connsiteY3041" fmla="*/ 5862113 h 6857991"/>
              <a:gd name="connsiteX3042" fmla="*/ 10884894 w 12191984"/>
              <a:gd name="connsiteY3042" fmla="*/ 5839586 h 6857991"/>
              <a:gd name="connsiteX3043" fmla="*/ 10884894 w 12191984"/>
              <a:gd name="connsiteY3043" fmla="*/ 5838647 h 6857991"/>
              <a:gd name="connsiteX3044" fmla="*/ 10883957 w 12191984"/>
              <a:gd name="connsiteY3044" fmla="*/ 5837709 h 6857991"/>
              <a:gd name="connsiteX3045" fmla="*/ 10881144 w 12191984"/>
              <a:gd name="connsiteY3045" fmla="*/ 5836770 h 6857991"/>
              <a:gd name="connsiteX3046" fmla="*/ 10876456 w 12191984"/>
              <a:gd name="connsiteY3046" fmla="*/ 5836770 h 6857991"/>
              <a:gd name="connsiteX3047" fmla="*/ 10872705 w 12191984"/>
              <a:gd name="connsiteY3047" fmla="*/ 5836770 h 6857991"/>
              <a:gd name="connsiteX3048" fmla="*/ 8398205 w 12191984"/>
              <a:gd name="connsiteY3048" fmla="*/ 5836770 h 6857991"/>
              <a:gd name="connsiteX3049" fmla="*/ 8395393 w 12191984"/>
              <a:gd name="connsiteY3049" fmla="*/ 5837709 h 6857991"/>
              <a:gd name="connsiteX3050" fmla="*/ 8394455 w 12191984"/>
              <a:gd name="connsiteY3050" fmla="*/ 5838647 h 6857991"/>
              <a:gd name="connsiteX3051" fmla="*/ 8394455 w 12191984"/>
              <a:gd name="connsiteY3051" fmla="*/ 5839586 h 6857991"/>
              <a:gd name="connsiteX3052" fmla="*/ 8394455 w 12191984"/>
              <a:gd name="connsiteY3052" fmla="*/ 5862113 h 6857991"/>
              <a:gd name="connsiteX3053" fmla="*/ 8381328 w 12191984"/>
              <a:gd name="connsiteY3053" fmla="*/ 5862113 h 6857991"/>
              <a:gd name="connsiteX3054" fmla="*/ 8379452 w 12191984"/>
              <a:gd name="connsiteY3054" fmla="*/ 5862113 h 6857991"/>
              <a:gd name="connsiteX3055" fmla="*/ 8378514 w 12191984"/>
              <a:gd name="connsiteY3055" fmla="*/ 5863052 h 6857991"/>
              <a:gd name="connsiteX3056" fmla="*/ 8377577 w 12191984"/>
              <a:gd name="connsiteY3056" fmla="*/ 5864929 h 6857991"/>
              <a:gd name="connsiteX3057" fmla="*/ 8377577 w 12191984"/>
              <a:gd name="connsiteY3057" fmla="*/ 5868684 h 6857991"/>
              <a:gd name="connsiteX3058" fmla="*/ 8378514 w 12191984"/>
              <a:gd name="connsiteY3058" fmla="*/ 5874316 h 6857991"/>
              <a:gd name="connsiteX3059" fmla="*/ 8381328 w 12191984"/>
              <a:gd name="connsiteY3059" fmla="*/ 5876193 h 6857991"/>
              <a:gd name="connsiteX3060" fmla="*/ 8394455 w 12191984"/>
              <a:gd name="connsiteY3060" fmla="*/ 5876193 h 6857991"/>
              <a:gd name="connsiteX3061" fmla="*/ 8394455 w 12191984"/>
              <a:gd name="connsiteY3061" fmla="*/ 5931573 h 6857991"/>
              <a:gd name="connsiteX3062" fmla="*/ 8396330 w 12191984"/>
              <a:gd name="connsiteY3062" fmla="*/ 5945653 h 6857991"/>
              <a:gd name="connsiteX3063" fmla="*/ 8401019 w 12191984"/>
              <a:gd name="connsiteY3063" fmla="*/ 5955978 h 6857991"/>
              <a:gd name="connsiteX3064" fmla="*/ 8409458 w 12191984"/>
              <a:gd name="connsiteY3064" fmla="*/ 5961610 h 6857991"/>
              <a:gd name="connsiteX3065" fmla="*/ 8421647 w 12191984"/>
              <a:gd name="connsiteY3065" fmla="*/ 5963487 h 6857991"/>
              <a:gd name="connsiteX3066" fmla="*/ 8426335 w 12191984"/>
              <a:gd name="connsiteY3066" fmla="*/ 5963487 h 6857991"/>
              <a:gd name="connsiteX3067" fmla="*/ 8431024 w 12191984"/>
              <a:gd name="connsiteY3067" fmla="*/ 5962549 h 6857991"/>
              <a:gd name="connsiteX3068" fmla="*/ 8434774 w 12191984"/>
              <a:gd name="connsiteY3068" fmla="*/ 5961610 h 6857991"/>
              <a:gd name="connsiteX3069" fmla="*/ 8437588 w 12191984"/>
              <a:gd name="connsiteY3069" fmla="*/ 5959733 h 6857991"/>
              <a:gd name="connsiteX3070" fmla="*/ 8438525 w 12191984"/>
              <a:gd name="connsiteY3070" fmla="*/ 5956917 h 6857991"/>
              <a:gd name="connsiteX3071" fmla="*/ 8438525 w 12191984"/>
              <a:gd name="connsiteY3071" fmla="*/ 5952223 h 6857991"/>
              <a:gd name="connsiteX3072" fmla="*/ 8439463 w 12191984"/>
              <a:gd name="connsiteY3072" fmla="*/ 5947530 h 6857991"/>
              <a:gd name="connsiteX3073" fmla="*/ 8438525 w 12191984"/>
              <a:gd name="connsiteY3073" fmla="*/ 5945653 h 6857991"/>
              <a:gd name="connsiteX3074" fmla="*/ 8437588 w 12191984"/>
              <a:gd name="connsiteY3074" fmla="*/ 5944714 h 6857991"/>
              <a:gd name="connsiteX3075" fmla="*/ 8436650 w 12191984"/>
              <a:gd name="connsiteY3075" fmla="*/ 5944714 h 6857991"/>
              <a:gd name="connsiteX3076" fmla="*/ 8434774 w 12191984"/>
              <a:gd name="connsiteY3076" fmla="*/ 5945653 h 6857991"/>
              <a:gd name="connsiteX3077" fmla="*/ 8431961 w 12191984"/>
              <a:gd name="connsiteY3077" fmla="*/ 5946592 h 6857991"/>
              <a:gd name="connsiteX3078" fmla="*/ 8428211 w 12191984"/>
              <a:gd name="connsiteY3078" fmla="*/ 5947530 h 6857991"/>
              <a:gd name="connsiteX3079" fmla="*/ 8423523 w 12191984"/>
              <a:gd name="connsiteY3079" fmla="*/ 5948469 h 6857991"/>
              <a:gd name="connsiteX3080" fmla="*/ 8413208 w 12191984"/>
              <a:gd name="connsiteY3080" fmla="*/ 5943776 h 6857991"/>
              <a:gd name="connsiteX3081" fmla="*/ 8410395 w 12191984"/>
              <a:gd name="connsiteY3081" fmla="*/ 5928757 h 6857991"/>
              <a:gd name="connsiteX3082" fmla="*/ 8410395 w 12191984"/>
              <a:gd name="connsiteY3082" fmla="*/ 5876193 h 6857991"/>
              <a:gd name="connsiteX3083" fmla="*/ 8434774 w 12191984"/>
              <a:gd name="connsiteY3083" fmla="*/ 5876193 h 6857991"/>
              <a:gd name="connsiteX3084" fmla="*/ 8437588 w 12191984"/>
              <a:gd name="connsiteY3084" fmla="*/ 5874316 h 6857991"/>
              <a:gd name="connsiteX3085" fmla="*/ 8438525 w 12191984"/>
              <a:gd name="connsiteY3085" fmla="*/ 5868684 h 6857991"/>
              <a:gd name="connsiteX3086" fmla="*/ 8438525 w 12191984"/>
              <a:gd name="connsiteY3086" fmla="*/ 5864929 h 6857991"/>
              <a:gd name="connsiteX3087" fmla="*/ 8437588 w 12191984"/>
              <a:gd name="connsiteY3087" fmla="*/ 5863052 h 6857991"/>
              <a:gd name="connsiteX3088" fmla="*/ 8436650 w 12191984"/>
              <a:gd name="connsiteY3088" fmla="*/ 5862113 h 6857991"/>
              <a:gd name="connsiteX3089" fmla="*/ 8434774 w 12191984"/>
              <a:gd name="connsiteY3089" fmla="*/ 5862113 h 6857991"/>
              <a:gd name="connsiteX3090" fmla="*/ 8410395 w 12191984"/>
              <a:gd name="connsiteY3090" fmla="*/ 5862113 h 6857991"/>
              <a:gd name="connsiteX3091" fmla="*/ 8410395 w 12191984"/>
              <a:gd name="connsiteY3091" fmla="*/ 5839586 h 6857991"/>
              <a:gd name="connsiteX3092" fmla="*/ 8410395 w 12191984"/>
              <a:gd name="connsiteY3092" fmla="*/ 5838647 h 6857991"/>
              <a:gd name="connsiteX3093" fmla="*/ 8409458 w 12191984"/>
              <a:gd name="connsiteY3093" fmla="*/ 5837709 h 6857991"/>
              <a:gd name="connsiteX3094" fmla="*/ 8406644 w 12191984"/>
              <a:gd name="connsiteY3094" fmla="*/ 5836770 h 6857991"/>
              <a:gd name="connsiteX3095" fmla="*/ 8401956 w 12191984"/>
              <a:gd name="connsiteY3095" fmla="*/ 5836770 h 6857991"/>
              <a:gd name="connsiteX3096" fmla="*/ 8398205 w 12191984"/>
              <a:gd name="connsiteY3096" fmla="*/ 5836770 h 6857991"/>
              <a:gd name="connsiteX3097" fmla="*/ 7884366 w 12191984"/>
              <a:gd name="connsiteY3097" fmla="*/ 5836770 h 6857991"/>
              <a:gd name="connsiteX3098" fmla="*/ 7881553 w 12191984"/>
              <a:gd name="connsiteY3098" fmla="*/ 5837709 h 6857991"/>
              <a:gd name="connsiteX3099" fmla="*/ 7880615 w 12191984"/>
              <a:gd name="connsiteY3099" fmla="*/ 5838647 h 6857991"/>
              <a:gd name="connsiteX3100" fmla="*/ 7880615 w 12191984"/>
              <a:gd name="connsiteY3100" fmla="*/ 5839586 h 6857991"/>
              <a:gd name="connsiteX3101" fmla="*/ 7880615 w 12191984"/>
              <a:gd name="connsiteY3101" fmla="*/ 5862113 h 6857991"/>
              <a:gd name="connsiteX3102" fmla="*/ 7867488 w 12191984"/>
              <a:gd name="connsiteY3102" fmla="*/ 5862113 h 6857991"/>
              <a:gd name="connsiteX3103" fmla="*/ 7865612 w 12191984"/>
              <a:gd name="connsiteY3103" fmla="*/ 5862113 h 6857991"/>
              <a:gd name="connsiteX3104" fmla="*/ 7864675 w 12191984"/>
              <a:gd name="connsiteY3104" fmla="*/ 5863052 h 6857991"/>
              <a:gd name="connsiteX3105" fmla="*/ 7863737 w 12191984"/>
              <a:gd name="connsiteY3105" fmla="*/ 5864929 h 6857991"/>
              <a:gd name="connsiteX3106" fmla="*/ 7863737 w 12191984"/>
              <a:gd name="connsiteY3106" fmla="*/ 5868684 h 6857991"/>
              <a:gd name="connsiteX3107" fmla="*/ 7864675 w 12191984"/>
              <a:gd name="connsiteY3107" fmla="*/ 5874316 h 6857991"/>
              <a:gd name="connsiteX3108" fmla="*/ 7867488 w 12191984"/>
              <a:gd name="connsiteY3108" fmla="*/ 5876193 h 6857991"/>
              <a:gd name="connsiteX3109" fmla="*/ 7880615 w 12191984"/>
              <a:gd name="connsiteY3109" fmla="*/ 5876193 h 6857991"/>
              <a:gd name="connsiteX3110" fmla="*/ 7880615 w 12191984"/>
              <a:gd name="connsiteY3110" fmla="*/ 5931573 h 6857991"/>
              <a:gd name="connsiteX3111" fmla="*/ 7882490 w 12191984"/>
              <a:gd name="connsiteY3111" fmla="*/ 5945653 h 6857991"/>
              <a:gd name="connsiteX3112" fmla="*/ 7887179 w 12191984"/>
              <a:gd name="connsiteY3112" fmla="*/ 5955978 h 6857991"/>
              <a:gd name="connsiteX3113" fmla="*/ 7895618 w 12191984"/>
              <a:gd name="connsiteY3113" fmla="*/ 5961610 h 6857991"/>
              <a:gd name="connsiteX3114" fmla="*/ 7907807 w 12191984"/>
              <a:gd name="connsiteY3114" fmla="*/ 5963487 h 6857991"/>
              <a:gd name="connsiteX3115" fmla="*/ 7912496 w 12191984"/>
              <a:gd name="connsiteY3115" fmla="*/ 5963487 h 6857991"/>
              <a:gd name="connsiteX3116" fmla="*/ 7917184 w 12191984"/>
              <a:gd name="connsiteY3116" fmla="*/ 5962549 h 6857991"/>
              <a:gd name="connsiteX3117" fmla="*/ 7920935 w 12191984"/>
              <a:gd name="connsiteY3117" fmla="*/ 5961610 h 6857991"/>
              <a:gd name="connsiteX3118" fmla="*/ 7923748 w 12191984"/>
              <a:gd name="connsiteY3118" fmla="*/ 5959733 h 6857991"/>
              <a:gd name="connsiteX3119" fmla="*/ 7924685 w 12191984"/>
              <a:gd name="connsiteY3119" fmla="*/ 5956917 h 6857991"/>
              <a:gd name="connsiteX3120" fmla="*/ 7924685 w 12191984"/>
              <a:gd name="connsiteY3120" fmla="*/ 5952223 h 6857991"/>
              <a:gd name="connsiteX3121" fmla="*/ 7926561 w 12191984"/>
              <a:gd name="connsiteY3121" fmla="*/ 5947530 h 6857991"/>
              <a:gd name="connsiteX3122" fmla="*/ 7925623 w 12191984"/>
              <a:gd name="connsiteY3122" fmla="*/ 5945653 h 6857991"/>
              <a:gd name="connsiteX3123" fmla="*/ 7924685 w 12191984"/>
              <a:gd name="connsiteY3123" fmla="*/ 5944714 h 6857991"/>
              <a:gd name="connsiteX3124" fmla="*/ 7923748 w 12191984"/>
              <a:gd name="connsiteY3124" fmla="*/ 5944714 h 6857991"/>
              <a:gd name="connsiteX3125" fmla="*/ 7921872 w 12191984"/>
              <a:gd name="connsiteY3125" fmla="*/ 5945653 h 6857991"/>
              <a:gd name="connsiteX3126" fmla="*/ 7919059 w 12191984"/>
              <a:gd name="connsiteY3126" fmla="*/ 5946592 h 6857991"/>
              <a:gd name="connsiteX3127" fmla="*/ 7915309 w 12191984"/>
              <a:gd name="connsiteY3127" fmla="*/ 5947530 h 6857991"/>
              <a:gd name="connsiteX3128" fmla="*/ 7910620 w 12191984"/>
              <a:gd name="connsiteY3128" fmla="*/ 5948469 h 6857991"/>
              <a:gd name="connsiteX3129" fmla="*/ 7900306 w 12191984"/>
              <a:gd name="connsiteY3129" fmla="*/ 5943776 h 6857991"/>
              <a:gd name="connsiteX3130" fmla="*/ 7897493 w 12191984"/>
              <a:gd name="connsiteY3130" fmla="*/ 5928757 h 6857991"/>
              <a:gd name="connsiteX3131" fmla="*/ 7897493 w 12191984"/>
              <a:gd name="connsiteY3131" fmla="*/ 5876193 h 6857991"/>
              <a:gd name="connsiteX3132" fmla="*/ 7920935 w 12191984"/>
              <a:gd name="connsiteY3132" fmla="*/ 5876193 h 6857991"/>
              <a:gd name="connsiteX3133" fmla="*/ 7923748 w 12191984"/>
              <a:gd name="connsiteY3133" fmla="*/ 5874316 h 6857991"/>
              <a:gd name="connsiteX3134" fmla="*/ 7924685 w 12191984"/>
              <a:gd name="connsiteY3134" fmla="*/ 5868684 h 6857991"/>
              <a:gd name="connsiteX3135" fmla="*/ 7924685 w 12191984"/>
              <a:gd name="connsiteY3135" fmla="*/ 5864929 h 6857991"/>
              <a:gd name="connsiteX3136" fmla="*/ 7923748 w 12191984"/>
              <a:gd name="connsiteY3136" fmla="*/ 5863052 h 6857991"/>
              <a:gd name="connsiteX3137" fmla="*/ 7922810 w 12191984"/>
              <a:gd name="connsiteY3137" fmla="*/ 5862113 h 6857991"/>
              <a:gd name="connsiteX3138" fmla="*/ 7920935 w 12191984"/>
              <a:gd name="connsiteY3138" fmla="*/ 5862113 h 6857991"/>
              <a:gd name="connsiteX3139" fmla="*/ 7896555 w 12191984"/>
              <a:gd name="connsiteY3139" fmla="*/ 5862113 h 6857991"/>
              <a:gd name="connsiteX3140" fmla="*/ 7896555 w 12191984"/>
              <a:gd name="connsiteY3140" fmla="*/ 5839586 h 6857991"/>
              <a:gd name="connsiteX3141" fmla="*/ 7896555 w 12191984"/>
              <a:gd name="connsiteY3141" fmla="*/ 5838647 h 6857991"/>
              <a:gd name="connsiteX3142" fmla="*/ 7895618 w 12191984"/>
              <a:gd name="connsiteY3142" fmla="*/ 5837709 h 6857991"/>
              <a:gd name="connsiteX3143" fmla="*/ 7892805 w 12191984"/>
              <a:gd name="connsiteY3143" fmla="*/ 5836770 h 6857991"/>
              <a:gd name="connsiteX3144" fmla="*/ 7888116 w 12191984"/>
              <a:gd name="connsiteY3144" fmla="*/ 5836770 h 6857991"/>
              <a:gd name="connsiteX3145" fmla="*/ 7884366 w 12191984"/>
              <a:gd name="connsiteY3145" fmla="*/ 5836770 h 6857991"/>
              <a:gd name="connsiteX3146" fmla="*/ 7634009 w 12191984"/>
              <a:gd name="connsiteY3146" fmla="*/ 5836770 h 6857991"/>
              <a:gd name="connsiteX3147" fmla="*/ 7631196 w 12191984"/>
              <a:gd name="connsiteY3147" fmla="*/ 5837709 h 6857991"/>
              <a:gd name="connsiteX3148" fmla="*/ 7630258 w 12191984"/>
              <a:gd name="connsiteY3148" fmla="*/ 5838647 h 6857991"/>
              <a:gd name="connsiteX3149" fmla="*/ 7630258 w 12191984"/>
              <a:gd name="connsiteY3149" fmla="*/ 5839586 h 6857991"/>
              <a:gd name="connsiteX3150" fmla="*/ 7630258 w 12191984"/>
              <a:gd name="connsiteY3150" fmla="*/ 5862113 h 6857991"/>
              <a:gd name="connsiteX3151" fmla="*/ 7617131 w 12191984"/>
              <a:gd name="connsiteY3151" fmla="*/ 5862113 h 6857991"/>
              <a:gd name="connsiteX3152" fmla="*/ 7615255 w 12191984"/>
              <a:gd name="connsiteY3152" fmla="*/ 5862113 h 6857991"/>
              <a:gd name="connsiteX3153" fmla="*/ 7614318 w 12191984"/>
              <a:gd name="connsiteY3153" fmla="*/ 5863052 h 6857991"/>
              <a:gd name="connsiteX3154" fmla="*/ 7613380 w 12191984"/>
              <a:gd name="connsiteY3154" fmla="*/ 5864929 h 6857991"/>
              <a:gd name="connsiteX3155" fmla="*/ 7613380 w 12191984"/>
              <a:gd name="connsiteY3155" fmla="*/ 5868684 h 6857991"/>
              <a:gd name="connsiteX3156" fmla="*/ 7614318 w 12191984"/>
              <a:gd name="connsiteY3156" fmla="*/ 5874316 h 6857991"/>
              <a:gd name="connsiteX3157" fmla="*/ 7617131 w 12191984"/>
              <a:gd name="connsiteY3157" fmla="*/ 5876193 h 6857991"/>
              <a:gd name="connsiteX3158" fmla="*/ 7630258 w 12191984"/>
              <a:gd name="connsiteY3158" fmla="*/ 5876193 h 6857991"/>
              <a:gd name="connsiteX3159" fmla="*/ 7630258 w 12191984"/>
              <a:gd name="connsiteY3159" fmla="*/ 5931573 h 6857991"/>
              <a:gd name="connsiteX3160" fmla="*/ 7632133 w 12191984"/>
              <a:gd name="connsiteY3160" fmla="*/ 5945653 h 6857991"/>
              <a:gd name="connsiteX3161" fmla="*/ 7636822 w 12191984"/>
              <a:gd name="connsiteY3161" fmla="*/ 5955978 h 6857991"/>
              <a:gd name="connsiteX3162" fmla="*/ 7645261 w 12191984"/>
              <a:gd name="connsiteY3162" fmla="*/ 5961610 h 6857991"/>
              <a:gd name="connsiteX3163" fmla="*/ 7657450 w 12191984"/>
              <a:gd name="connsiteY3163" fmla="*/ 5963487 h 6857991"/>
              <a:gd name="connsiteX3164" fmla="*/ 7662139 w 12191984"/>
              <a:gd name="connsiteY3164" fmla="*/ 5963487 h 6857991"/>
              <a:gd name="connsiteX3165" fmla="*/ 7666827 w 12191984"/>
              <a:gd name="connsiteY3165" fmla="*/ 5962549 h 6857991"/>
              <a:gd name="connsiteX3166" fmla="*/ 7670578 w 12191984"/>
              <a:gd name="connsiteY3166" fmla="*/ 5961610 h 6857991"/>
              <a:gd name="connsiteX3167" fmla="*/ 7673391 w 12191984"/>
              <a:gd name="connsiteY3167" fmla="*/ 5959733 h 6857991"/>
              <a:gd name="connsiteX3168" fmla="*/ 7674328 w 12191984"/>
              <a:gd name="connsiteY3168" fmla="*/ 5956917 h 6857991"/>
              <a:gd name="connsiteX3169" fmla="*/ 7674328 w 12191984"/>
              <a:gd name="connsiteY3169" fmla="*/ 5952223 h 6857991"/>
              <a:gd name="connsiteX3170" fmla="*/ 7675266 w 12191984"/>
              <a:gd name="connsiteY3170" fmla="*/ 5947530 h 6857991"/>
              <a:gd name="connsiteX3171" fmla="*/ 7674328 w 12191984"/>
              <a:gd name="connsiteY3171" fmla="*/ 5945653 h 6857991"/>
              <a:gd name="connsiteX3172" fmla="*/ 7673391 w 12191984"/>
              <a:gd name="connsiteY3172" fmla="*/ 5944714 h 6857991"/>
              <a:gd name="connsiteX3173" fmla="*/ 7672453 w 12191984"/>
              <a:gd name="connsiteY3173" fmla="*/ 5944714 h 6857991"/>
              <a:gd name="connsiteX3174" fmla="*/ 7670578 w 12191984"/>
              <a:gd name="connsiteY3174" fmla="*/ 5945653 h 6857991"/>
              <a:gd name="connsiteX3175" fmla="*/ 7667765 w 12191984"/>
              <a:gd name="connsiteY3175" fmla="*/ 5946592 h 6857991"/>
              <a:gd name="connsiteX3176" fmla="*/ 7664014 w 12191984"/>
              <a:gd name="connsiteY3176" fmla="*/ 5947530 h 6857991"/>
              <a:gd name="connsiteX3177" fmla="*/ 7659326 w 12191984"/>
              <a:gd name="connsiteY3177" fmla="*/ 5948469 h 6857991"/>
              <a:gd name="connsiteX3178" fmla="*/ 7649011 w 12191984"/>
              <a:gd name="connsiteY3178" fmla="*/ 5943776 h 6857991"/>
              <a:gd name="connsiteX3179" fmla="*/ 7646198 w 12191984"/>
              <a:gd name="connsiteY3179" fmla="*/ 5928757 h 6857991"/>
              <a:gd name="connsiteX3180" fmla="*/ 7646198 w 12191984"/>
              <a:gd name="connsiteY3180" fmla="*/ 5876193 h 6857991"/>
              <a:gd name="connsiteX3181" fmla="*/ 7670578 w 12191984"/>
              <a:gd name="connsiteY3181" fmla="*/ 5876193 h 6857991"/>
              <a:gd name="connsiteX3182" fmla="*/ 7673391 w 12191984"/>
              <a:gd name="connsiteY3182" fmla="*/ 5874316 h 6857991"/>
              <a:gd name="connsiteX3183" fmla="*/ 7674328 w 12191984"/>
              <a:gd name="connsiteY3183" fmla="*/ 5868684 h 6857991"/>
              <a:gd name="connsiteX3184" fmla="*/ 7674328 w 12191984"/>
              <a:gd name="connsiteY3184" fmla="*/ 5864929 h 6857991"/>
              <a:gd name="connsiteX3185" fmla="*/ 7673391 w 12191984"/>
              <a:gd name="connsiteY3185" fmla="*/ 5863052 h 6857991"/>
              <a:gd name="connsiteX3186" fmla="*/ 7672453 w 12191984"/>
              <a:gd name="connsiteY3186" fmla="*/ 5862113 h 6857991"/>
              <a:gd name="connsiteX3187" fmla="*/ 7670578 w 12191984"/>
              <a:gd name="connsiteY3187" fmla="*/ 5862113 h 6857991"/>
              <a:gd name="connsiteX3188" fmla="*/ 7646198 w 12191984"/>
              <a:gd name="connsiteY3188" fmla="*/ 5862113 h 6857991"/>
              <a:gd name="connsiteX3189" fmla="*/ 7646198 w 12191984"/>
              <a:gd name="connsiteY3189" fmla="*/ 5839586 h 6857991"/>
              <a:gd name="connsiteX3190" fmla="*/ 7646198 w 12191984"/>
              <a:gd name="connsiteY3190" fmla="*/ 5838647 h 6857991"/>
              <a:gd name="connsiteX3191" fmla="*/ 7645261 w 12191984"/>
              <a:gd name="connsiteY3191" fmla="*/ 5837709 h 6857991"/>
              <a:gd name="connsiteX3192" fmla="*/ 7642448 w 12191984"/>
              <a:gd name="connsiteY3192" fmla="*/ 5836770 h 6857991"/>
              <a:gd name="connsiteX3193" fmla="*/ 7637759 w 12191984"/>
              <a:gd name="connsiteY3193" fmla="*/ 5836770 h 6857991"/>
              <a:gd name="connsiteX3194" fmla="*/ 7634009 w 12191984"/>
              <a:gd name="connsiteY3194" fmla="*/ 5836770 h 6857991"/>
              <a:gd name="connsiteX3195" fmla="*/ 9111769 w 12191984"/>
              <a:gd name="connsiteY3195" fmla="*/ 5834892 h 6857991"/>
              <a:gd name="connsiteX3196" fmla="*/ 9108956 w 12191984"/>
              <a:gd name="connsiteY3196" fmla="*/ 5835831 h 6857991"/>
              <a:gd name="connsiteX3197" fmla="*/ 9108018 w 12191984"/>
              <a:gd name="connsiteY3197" fmla="*/ 5836769 h 6857991"/>
              <a:gd name="connsiteX3198" fmla="*/ 9108018 w 12191984"/>
              <a:gd name="connsiteY3198" fmla="*/ 5837708 h 6857991"/>
              <a:gd name="connsiteX3199" fmla="*/ 9108018 w 12191984"/>
              <a:gd name="connsiteY3199" fmla="*/ 5860235 h 6857991"/>
              <a:gd name="connsiteX3200" fmla="*/ 9094891 w 12191984"/>
              <a:gd name="connsiteY3200" fmla="*/ 5860235 h 6857991"/>
              <a:gd name="connsiteX3201" fmla="*/ 9093015 w 12191984"/>
              <a:gd name="connsiteY3201" fmla="*/ 5860235 h 6857991"/>
              <a:gd name="connsiteX3202" fmla="*/ 9092078 w 12191984"/>
              <a:gd name="connsiteY3202" fmla="*/ 5861174 h 6857991"/>
              <a:gd name="connsiteX3203" fmla="*/ 9091140 w 12191984"/>
              <a:gd name="connsiteY3203" fmla="*/ 5863051 h 6857991"/>
              <a:gd name="connsiteX3204" fmla="*/ 9091140 w 12191984"/>
              <a:gd name="connsiteY3204" fmla="*/ 5866806 h 6857991"/>
              <a:gd name="connsiteX3205" fmla="*/ 9092078 w 12191984"/>
              <a:gd name="connsiteY3205" fmla="*/ 5872438 h 6857991"/>
              <a:gd name="connsiteX3206" fmla="*/ 9094891 w 12191984"/>
              <a:gd name="connsiteY3206" fmla="*/ 5874315 h 6857991"/>
              <a:gd name="connsiteX3207" fmla="*/ 9108018 w 12191984"/>
              <a:gd name="connsiteY3207" fmla="*/ 5874315 h 6857991"/>
              <a:gd name="connsiteX3208" fmla="*/ 9108018 w 12191984"/>
              <a:gd name="connsiteY3208" fmla="*/ 5929695 h 6857991"/>
              <a:gd name="connsiteX3209" fmla="*/ 9109893 w 12191984"/>
              <a:gd name="connsiteY3209" fmla="*/ 5943775 h 6857991"/>
              <a:gd name="connsiteX3210" fmla="*/ 9114582 w 12191984"/>
              <a:gd name="connsiteY3210" fmla="*/ 5954100 h 6857991"/>
              <a:gd name="connsiteX3211" fmla="*/ 9123021 w 12191984"/>
              <a:gd name="connsiteY3211" fmla="*/ 5959732 h 6857991"/>
              <a:gd name="connsiteX3212" fmla="*/ 9135210 w 12191984"/>
              <a:gd name="connsiteY3212" fmla="*/ 5961609 h 6857991"/>
              <a:gd name="connsiteX3213" fmla="*/ 9139899 w 12191984"/>
              <a:gd name="connsiteY3213" fmla="*/ 5961609 h 6857991"/>
              <a:gd name="connsiteX3214" fmla="*/ 9144587 w 12191984"/>
              <a:gd name="connsiteY3214" fmla="*/ 5960671 h 6857991"/>
              <a:gd name="connsiteX3215" fmla="*/ 9148338 w 12191984"/>
              <a:gd name="connsiteY3215" fmla="*/ 5959732 h 6857991"/>
              <a:gd name="connsiteX3216" fmla="*/ 9151151 w 12191984"/>
              <a:gd name="connsiteY3216" fmla="*/ 5957855 h 6857991"/>
              <a:gd name="connsiteX3217" fmla="*/ 9152088 w 12191984"/>
              <a:gd name="connsiteY3217" fmla="*/ 5955039 h 6857991"/>
              <a:gd name="connsiteX3218" fmla="*/ 9152088 w 12191984"/>
              <a:gd name="connsiteY3218" fmla="*/ 5950346 h 6857991"/>
              <a:gd name="connsiteX3219" fmla="*/ 9152088 w 12191984"/>
              <a:gd name="connsiteY3219" fmla="*/ 5947530 h 6857991"/>
              <a:gd name="connsiteX3220" fmla="*/ 9151151 w 12191984"/>
              <a:gd name="connsiteY3220" fmla="*/ 5945652 h 6857991"/>
              <a:gd name="connsiteX3221" fmla="*/ 9150213 w 12191984"/>
              <a:gd name="connsiteY3221" fmla="*/ 5944714 h 6857991"/>
              <a:gd name="connsiteX3222" fmla="*/ 9149275 w 12191984"/>
              <a:gd name="connsiteY3222" fmla="*/ 5944714 h 6857991"/>
              <a:gd name="connsiteX3223" fmla="*/ 9147400 w 12191984"/>
              <a:gd name="connsiteY3223" fmla="*/ 5945652 h 6857991"/>
              <a:gd name="connsiteX3224" fmla="*/ 9144587 w 12191984"/>
              <a:gd name="connsiteY3224" fmla="*/ 5946591 h 6857991"/>
              <a:gd name="connsiteX3225" fmla="*/ 9140836 w 12191984"/>
              <a:gd name="connsiteY3225" fmla="*/ 5947530 h 6857991"/>
              <a:gd name="connsiteX3226" fmla="*/ 9136148 w 12191984"/>
              <a:gd name="connsiteY3226" fmla="*/ 5948468 h 6857991"/>
              <a:gd name="connsiteX3227" fmla="*/ 9125834 w 12191984"/>
              <a:gd name="connsiteY3227" fmla="*/ 5943775 h 6857991"/>
              <a:gd name="connsiteX3228" fmla="*/ 9123021 w 12191984"/>
              <a:gd name="connsiteY3228" fmla="*/ 5928757 h 6857991"/>
              <a:gd name="connsiteX3229" fmla="*/ 9123021 w 12191984"/>
              <a:gd name="connsiteY3229" fmla="*/ 5875254 h 6857991"/>
              <a:gd name="connsiteX3230" fmla="*/ 9171779 w 12191984"/>
              <a:gd name="connsiteY3230" fmla="*/ 5875254 h 6857991"/>
              <a:gd name="connsiteX3231" fmla="*/ 9171779 w 12191984"/>
              <a:gd name="connsiteY3231" fmla="*/ 5958793 h 6857991"/>
              <a:gd name="connsiteX3232" fmla="*/ 9171779 w 12191984"/>
              <a:gd name="connsiteY3232" fmla="*/ 5960671 h 6857991"/>
              <a:gd name="connsiteX3233" fmla="*/ 9173655 w 12191984"/>
              <a:gd name="connsiteY3233" fmla="*/ 5961609 h 6857991"/>
              <a:gd name="connsiteX3234" fmla="*/ 9176468 w 12191984"/>
              <a:gd name="connsiteY3234" fmla="*/ 5962548 h 6857991"/>
              <a:gd name="connsiteX3235" fmla="*/ 9181156 w 12191984"/>
              <a:gd name="connsiteY3235" fmla="*/ 5962548 h 6857991"/>
              <a:gd name="connsiteX3236" fmla="*/ 9184907 w 12191984"/>
              <a:gd name="connsiteY3236" fmla="*/ 5962548 h 6857991"/>
              <a:gd name="connsiteX3237" fmla="*/ 9187720 w 12191984"/>
              <a:gd name="connsiteY3237" fmla="*/ 5961609 h 6857991"/>
              <a:gd name="connsiteX3238" fmla="*/ 9189595 w 12191984"/>
              <a:gd name="connsiteY3238" fmla="*/ 5960671 h 6857991"/>
              <a:gd name="connsiteX3239" fmla="*/ 9189595 w 12191984"/>
              <a:gd name="connsiteY3239" fmla="*/ 5958793 h 6857991"/>
              <a:gd name="connsiteX3240" fmla="*/ 9189595 w 12191984"/>
              <a:gd name="connsiteY3240" fmla="*/ 5866806 h 6857991"/>
              <a:gd name="connsiteX3241" fmla="*/ 9188657 w 12191984"/>
              <a:gd name="connsiteY3241" fmla="*/ 5863051 h 6857991"/>
              <a:gd name="connsiteX3242" fmla="*/ 9183969 w 12191984"/>
              <a:gd name="connsiteY3242" fmla="*/ 5861174 h 6857991"/>
              <a:gd name="connsiteX3243" fmla="*/ 9183969 w 12191984"/>
              <a:gd name="connsiteY3243" fmla="*/ 5860235 h 6857991"/>
              <a:gd name="connsiteX3244" fmla="*/ 9123958 w 12191984"/>
              <a:gd name="connsiteY3244" fmla="*/ 5860235 h 6857991"/>
              <a:gd name="connsiteX3245" fmla="*/ 9123958 w 12191984"/>
              <a:gd name="connsiteY3245" fmla="*/ 5837708 h 6857991"/>
              <a:gd name="connsiteX3246" fmla="*/ 9123958 w 12191984"/>
              <a:gd name="connsiteY3246" fmla="*/ 5836769 h 6857991"/>
              <a:gd name="connsiteX3247" fmla="*/ 9123021 w 12191984"/>
              <a:gd name="connsiteY3247" fmla="*/ 5835831 h 6857991"/>
              <a:gd name="connsiteX3248" fmla="*/ 9120208 w 12191984"/>
              <a:gd name="connsiteY3248" fmla="*/ 5834892 h 6857991"/>
              <a:gd name="connsiteX3249" fmla="*/ 9115519 w 12191984"/>
              <a:gd name="connsiteY3249" fmla="*/ 5834892 h 6857991"/>
              <a:gd name="connsiteX3250" fmla="*/ 9111769 w 12191984"/>
              <a:gd name="connsiteY3250" fmla="*/ 5834892 h 6857991"/>
              <a:gd name="connsiteX3251" fmla="*/ 7427723 w 12191984"/>
              <a:gd name="connsiteY3251" fmla="*/ 5828322 h 6857991"/>
              <a:gd name="connsiteX3252" fmla="*/ 7424910 w 12191984"/>
              <a:gd name="connsiteY3252" fmla="*/ 5829261 h 6857991"/>
              <a:gd name="connsiteX3253" fmla="*/ 7423035 w 12191984"/>
              <a:gd name="connsiteY3253" fmla="*/ 5830199 h 6857991"/>
              <a:gd name="connsiteX3254" fmla="*/ 7423035 w 12191984"/>
              <a:gd name="connsiteY3254" fmla="*/ 5832077 h 6857991"/>
              <a:gd name="connsiteX3255" fmla="*/ 7423035 w 12191984"/>
              <a:gd name="connsiteY3255" fmla="*/ 5859297 h 6857991"/>
              <a:gd name="connsiteX3256" fmla="*/ 7376151 w 12191984"/>
              <a:gd name="connsiteY3256" fmla="*/ 5859297 h 6857991"/>
              <a:gd name="connsiteX3257" fmla="*/ 7376151 w 12191984"/>
              <a:gd name="connsiteY3257" fmla="*/ 5836770 h 6857991"/>
              <a:gd name="connsiteX3258" fmla="*/ 7376151 w 12191984"/>
              <a:gd name="connsiteY3258" fmla="*/ 5835831 h 6857991"/>
              <a:gd name="connsiteX3259" fmla="*/ 7375214 w 12191984"/>
              <a:gd name="connsiteY3259" fmla="*/ 5834893 h 6857991"/>
              <a:gd name="connsiteX3260" fmla="*/ 7372401 w 12191984"/>
              <a:gd name="connsiteY3260" fmla="*/ 5833954 h 6857991"/>
              <a:gd name="connsiteX3261" fmla="*/ 7367712 w 12191984"/>
              <a:gd name="connsiteY3261" fmla="*/ 5833954 h 6857991"/>
              <a:gd name="connsiteX3262" fmla="*/ 7363962 w 12191984"/>
              <a:gd name="connsiteY3262" fmla="*/ 5833954 h 6857991"/>
              <a:gd name="connsiteX3263" fmla="*/ 7361149 w 12191984"/>
              <a:gd name="connsiteY3263" fmla="*/ 5834893 h 6857991"/>
              <a:gd name="connsiteX3264" fmla="*/ 7360211 w 12191984"/>
              <a:gd name="connsiteY3264" fmla="*/ 5835831 h 6857991"/>
              <a:gd name="connsiteX3265" fmla="*/ 7360211 w 12191984"/>
              <a:gd name="connsiteY3265" fmla="*/ 5836770 h 6857991"/>
              <a:gd name="connsiteX3266" fmla="*/ 7360211 w 12191984"/>
              <a:gd name="connsiteY3266" fmla="*/ 5859297 h 6857991"/>
              <a:gd name="connsiteX3267" fmla="*/ 7347084 w 12191984"/>
              <a:gd name="connsiteY3267" fmla="*/ 5859297 h 6857991"/>
              <a:gd name="connsiteX3268" fmla="*/ 7345208 w 12191984"/>
              <a:gd name="connsiteY3268" fmla="*/ 5859297 h 6857991"/>
              <a:gd name="connsiteX3269" fmla="*/ 7344271 w 12191984"/>
              <a:gd name="connsiteY3269" fmla="*/ 5860236 h 6857991"/>
              <a:gd name="connsiteX3270" fmla="*/ 7343333 w 12191984"/>
              <a:gd name="connsiteY3270" fmla="*/ 5862113 h 6857991"/>
              <a:gd name="connsiteX3271" fmla="*/ 7343333 w 12191984"/>
              <a:gd name="connsiteY3271" fmla="*/ 5865868 h 6857991"/>
              <a:gd name="connsiteX3272" fmla="*/ 7344271 w 12191984"/>
              <a:gd name="connsiteY3272" fmla="*/ 5871500 h 6857991"/>
              <a:gd name="connsiteX3273" fmla="*/ 7347084 w 12191984"/>
              <a:gd name="connsiteY3273" fmla="*/ 5873377 h 6857991"/>
              <a:gd name="connsiteX3274" fmla="*/ 7360211 w 12191984"/>
              <a:gd name="connsiteY3274" fmla="*/ 5873377 h 6857991"/>
              <a:gd name="connsiteX3275" fmla="*/ 7360211 w 12191984"/>
              <a:gd name="connsiteY3275" fmla="*/ 5928757 h 6857991"/>
              <a:gd name="connsiteX3276" fmla="*/ 7362086 w 12191984"/>
              <a:gd name="connsiteY3276" fmla="*/ 5942837 h 6857991"/>
              <a:gd name="connsiteX3277" fmla="*/ 7366775 w 12191984"/>
              <a:gd name="connsiteY3277" fmla="*/ 5953162 h 6857991"/>
              <a:gd name="connsiteX3278" fmla="*/ 7375214 w 12191984"/>
              <a:gd name="connsiteY3278" fmla="*/ 5958794 h 6857991"/>
              <a:gd name="connsiteX3279" fmla="*/ 7387403 w 12191984"/>
              <a:gd name="connsiteY3279" fmla="*/ 5960671 h 6857991"/>
              <a:gd name="connsiteX3280" fmla="*/ 7392092 w 12191984"/>
              <a:gd name="connsiteY3280" fmla="*/ 5960671 h 6857991"/>
              <a:gd name="connsiteX3281" fmla="*/ 7396780 w 12191984"/>
              <a:gd name="connsiteY3281" fmla="*/ 5959732 h 6857991"/>
              <a:gd name="connsiteX3282" fmla="*/ 7400531 w 12191984"/>
              <a:gd name="connsiteY3282" fmla="*/ 5958794 h 6857991"/>
              <a:gd name="connsiteX3283" fmla="*/ 7403344 w 12191984"/>
              <a:gd name="connsiteY3283" fmla="*/ 5957855 h 6857991"/>
              <a:gd name="connsiteX3284" fmla="*/ 7404281 w 12191984"/>
              <a:gd name="connsiteY3284" fmla="*/ 5956917 h 6857991"/>
              <a:gd name="connsiteX3285" fmla="*/ 7405219 w 12191984"/>
              <a:gd name="connsiteY3285" fmla="*/ 5955039 h 6857991"/>
              <a:gd name="connsiteX3286" fmla="*/ 7405219 w 12191984"/>
              <a:gd name="connsiteY3286" fmla="*/ 5953162 h 6857991"/>
              <a:gd name="connsiteX3287" fmla="*/ 7405219 w 12191984"/>
              <a:gd name="connsiteY3287" fmla="*/ 5950346 h 6857991"/>
              <a:gd name="connsiteX3288" fmla="*/ 7405219 w 12191984"/>
              <a:gd name="connsiteY3288" fmla="*/ 5947530 h 6857991"/>
              <a:gd name="connsiteX3289" fmla="*/ 7404281 w 12191984"/>
              <a:gd name="connsiteY3289" fmla="*/ 5945653 h 6857991"/>
              <a:gd name="connsiteX3290" fmla="*/ 7403344 w 12191984"/>
              <a:gd name="connsiteY3290" fmla="*/ 5944714 h 6857991"/>
              <a:gd name="connsiteX3291" fmla="*/ 7402406 w 12191984"/>
              <a:gd name="connsiteY3291" fmla="*/ 5944714 h 6857991"/>
              <a:gd name="connsiteX3292" fmla="*/ 7400531 w 12191984"/>
              <a:gd name="connsiteY3292" fmla="*/ 5945653 h 6857991"/>
              <a:gd name="connsiteX3293" fmla="*/ 7397718 w 12191984"/>
              <a:gd name="connsiteY3293" fmla="*/ 5946591 h 6857991"/>
              <a:gd name="connsiteX3294" fmla="*/ 7393967 w 12191984"/>
              <a:gd name="connsiteY3294" fmla="*/ 5947530 h 6857991"/>
              <a:gd name="connsiteX3295" fmla="*/ 7389279 w 12191984"/>
              <a:gd name="connsiteY3295" fmla="*/ 5948469 h 6857991"/>
              <a:gd name="connsiteX3296" fmla="*/ 7378964 w 12191984"/>
              <a:gd name="connsiteY3296" fmla="*/ 5943775 h 6857991"/>
              <a:gd name="connsiteX3297" fmla="*/ 7376151 w 12191984"/>
              <a:gd name="connsiteY3297" fmla="*/ 5928757 h 6857991"/>
              <a:gd name="connsiteX3298" fmla="*/ 7376151 w 12191984"/>
              <a:gd name="connsiteY3298" fmla="*/ 5876193 h 6857991"/>
              <a:gd name="connsiteX3299" fmla="*/ 7423035 w 12191984"/>
              <a:gd name="connsiteY3299" fmla="*/ 5876193 h 6857991"/>
              <a:gd name="connsiteX3300" fmla="*/ 7423035 w 12191984"/>
              <a:gd name="connsiteY3300" fmla="*/ 5931573 h 6857991"/>
              <a:gd name="connsiteX3301" fmla="*/ 7424910 w 12191984"/>
              <a:gd name="connsiteY3301" fmla="*/ 5945653 h 6857991"/>
              <a:gd name="connsiteX3302" fmla="*/ 7429598 w 12191984"/>
              <a:gd name="connsiteY3302" fmla="*/ 5955978 h 6857991"/>
              <a:gd name="connsiteX3303" fmla="*/ 7438037 w 12191984"/>
              <a:gd name="connsiteY3303" fmla="*/ 5961610 h 6857991"/>
              <a:gd name="connsiteX3304" fmla="*/ 7451165 w 12191984"/>
              <a:gd name="connsiteY3304" fmla="*/ 5963487 h 6857991"/>
              <a:gd name="connsiteX3305" fmla="*/ 7455853 w 12191984"/>
              <a:gd name="connsiteY3305" fmla="*/ 5963487 h 6857991"/>
              <a:gd name="connsiteX3306" fmla="*/ 7460541 w 12191984"/>
              <a:gd name="connsiteY3306" fmla="*/ 5962548 h 6857991"/>
              <a:gd name="connsiteX3307" fmla="*/ 7464292 w 12191984"/>
              <a:gd name="connsiteY3307" fmla="*/ 5961610 h 6857991"/>
              <a:gd name="connsiteX3308" fmla="*/ 7467105 w 12191984"/>
              <a:gd name="connsiteY3308" fmla="*/ 5959732 h 6857991"/>
              <a:gd name="connsiteX3309" fmla="*/ 7468043 w 12191984"/>
              <a:gd name="connsiteY3309" fmla="*/ 5956917 h 6857991"/>
              <a:gd name="connsiteX3310" fmla="*/ 7468043 w 12191984"/>
              <a:gd name="connsiteY3310" fmla="*/ 5952223 h 6857991"/>
              <a:gd name="connsiteX3311" fmla="*/ 7468980 w 12191984"/>
              <a:gd name="connsiteY3311" fmla="*/ 5947530 h 6857991"/>
              <a:gd name="connsiteX3312" fmla="*/ 7468043 w 12191984"/>
              <a:gd name="connsiteY3312" fmla="*/ 5945653 h 6857991"/>
              <a:gd name="connsiteX3313" fmla="*/ 7467105 w 12191984"/>
              <a:gd name="connsiteY3313" fmla="*/ 5944714 h 6857991"/>
              <a:gd name="connsiteX3314" fmla="*/ 7466167 w 12191984"/>
              <a:gd name="connsiteY3314" fmla="*/ 5944714 h 6857991"/>
              <a:gd name="connsiteX3315" fmla="*/ 7464292 w 12191984"/>
              <a:gd name="connsiteY3315" fmla="*/ 5945653 h 6857991"/>
              <a:gd name="connsiteX3316" fmla="*/ 7461479 w 12191984"/>
              <a:gd name="connsiteY3316" fmla="*/ 5946591 h 6857991"/>
              <a:gd name="connsiteX3317" fmla="*/ 7457728 w 12191984"/>
              <a:gd name="connsiteY3317" fmla="*/ 5947530 h 6857991"/>
              <a:gd name="connsiteX3318" fmla="*/ 7453040 w 12191984"/>
              <a:gd name="connsiteY3318" fmla="*/ 5948469 h 6857991"/>
              <a:gd name="connsiteX3319" fmla="*/ 7442726 w 12191984"/>
              <a:gd name="connsiteY3319" fmla="*/ 5943775 h 6857991"/>
              <a:gd name="connsiteX3320" fmla="*/ 7439913 w 12191984"/>
              <a:gd name="connsiteY3320" fmla="*/ 5928757 h 6857991"/>
              <a:gd name="connsiteX3321" fmla="*/ 7439913 w 12191984"/>
              <a:gd name="connsiteY3321" fmla="*/ 5873377 h 6857991"/>
              <a:gd name="connsiteX3322" fmla="*/ 7464292 w 12191984"/>
              <a:gd name="connsiteY3322" fmla="*/ 5873377 h 6857991"/>
              <a:gd name="connsiteX3323" fmla="*/ 7467105 w 12191984"/>
              <a:gd name="connsiteY3323" fmla="*/ 5871500 h 6857991"/>
              <a:gd name="connsiteX3324" fmla="*/ 7468043 w 12191984"/>
              <a:gd name="connsiteY3324" fmla="*/ 5865868 h 6857991"/>
              <a:gd name="connsiteX3325" fmla="*/ 7468043 w 12191984"/>
              <a:gd name="connsiteY3325" fmla="*/ 5862113 h 6857991"/>
              <a:gd name="connsiteX3326" fmla="*/ 7467105 w 12191984"/>
              <a:gd name="connsiteY3326" fmla="*/ 5860236 h 6857991"/>
              <a:gd name="connsiteX3327" fmla="*/ 7466167 w 12191984"/>
              <a:gd name="connsiteY3327" fmla="*/ 5859297 h 6857991"/>
              <a:gd name="connsiteX3328" fmla="*/ 7464292 w 12191984"/>
              <a:gd name="connsiteY3328" fmla="*/ 5859297 h 6857991"/>
              <a:gd name="connsiteX3329" fmla="*/ 7439913 w 12191984"/>
              <a:gd name="connsiteY3329" fmla="*/ 5859297 h 6857991"/>
              <a:gd name="connsiteX3330" fmla="*/ 7439913 w 12191984"/>
              <a:gd name="connsiteY3330" fmla="*/ 5832077 h 6857991"/>
              <a:gd name="connsiteX3331" fmla="*/ 7439913 w 12191984"/>
              <a:gd name="connsiteY3331" fmla="*/ 5830199 h 6857991"/>
              <a:gd name="connsiteX3332" fmla="*/ 7438037 w 12191984"/>
              <a:gd name="connsiteY3332" fmla="*/ 5829261 h 6857991"/>
              <a:gd name="connsiteX3333" fmla="*/ 7435224 w 12191984"/>
              <a:gd name="connsiteY3333" fmla="*/ 5828322 h 6857991"/>
              <a:gd name="connsiteX3334" fmla="*/ 7431474 w 12191984"/>
              <a:gd name="connsiteY3334" fmla="*/ 5828322 h 6857991"/>
              <a:gd name="connsiteX3335" fmla="*/ 7427723 w 12191984"/>
              <a:gd name="connsiteY3335" fmla="*/ 5828322 h 6857991"/>
              <a:gd name="connsiteX3336" fmla="*/ 7257068 w 12191984"/>
              <a:gd name="connsiteY3336" fmla="*/ 5824567 h 6857991"/>
              <a:gd name="connsiteX3337" fmla="*/ 7252379 w 12191984"/>
              <a:gd name="connsiteY3337" fmla="*/ 5826444 h 6857991"/>
              <a:gd name="connsiteX3338" fmla="*/ 7250504 w 12191984"/>
              <a:gd name="connsiteY3338" fmla="*/ 5832076 h 6857991"/>
              <a:gd name="connsiteX3339" fmla="*/ 7250504 w 12191984"/>
              <a:gd name="connsiteY3339" fmla="*/ 5954100 h 6857991"/>
              <a:gd name="connsiteX3340" fmla="*/ 7252379 w 12191984"/>
              <a:gd name="connsiteY3340" fmla="*/ 5959732 h 6857991"/>
              <a:gd name="connsiteX3341" fmla="*/ 7257068 w 12191984"/>
              <a:gd name="connsiteY3341" fmla="*/ 5961609 h 6857991"/>
              <a:gd name="connsiteX3342" fmla="*/ 7322704 w 12191984"/>
              <a:gd name="connsiteY3342" fmla="*/ 5961609 h 6857991"/>
              <a:gd name="connsiteX3343" fmla="*/ 7324579 w 12191984"/>
              <a:gd name="connsiteY3343" fmla="*/ 5961609 h 6857991"/>
              <a:gd name="connsiteX3344" fmla="*/ 7325517 w 12191984"/>
              <a:gd name="connsiteY3344" fmla="*/ 5960671 h 6857991"/>
              <a:gd name="connsiteX3345" fmla="*/ 7326455 w 12191984"/>
              <a:gd name="connsiteY3345" fmla="*/ 5957855 h 6857991"/>
              <a:gd name="connsiteX3346" fmla="*/ 7326455 w 12191984"/>
              <a:gd name="connsiteY3346" fmla="*/ 5954100 h 6857991"/>
              <a:gd name="connsiteX3347" fmla="*/ 7327393 w 12191984"/>
              <a:gd name="connsiteY3347" fmla="*/ 5946591 h 6857991"/>
              <a:gd name="connsiteX3348" fmla="*/ 7326455 w 12191984"/>
              <a:gd name="connsiteY3348" fmla="*/ 5944714 h 6857991"/>
              <a:gd name="connsiteX3349" fmla="*/ 7325517 w 12191984"/>
              <a:gd name="connsiteY3349" fmla="*/ 5943775 h 6857991"/>
              <a:gd name="connsiteX3350" fmla="*/ 7323642 w 12191984"/>
              <a:gd name="connsiteY3350" fmla="*/ 5943775 h 6857991"/>
              <a:gd name="connsiteX3351" fmla="*/ 7269257 w 12191984"/>
              <a:gd name="connsiteY3351" fmla="*/ 5943775 h 6857991"/>
              <a:gd name="connsiteX3352" fmla="*/ 7269257 w 12191984"/>
              <a:gd name="connsiteY3352" fmla="*/ 5894965 h 6857991"/>
              <a:gd name="connsiteX3353" fmla="*/ 7315203 w 12191984"/>
              <a:gd name="connsiteY3353" fmla="*/ 5894965 h 6857991"/>
              <a:gd name="connsiteX3354" fmla="*/ 7317078 w 12191984"/>
              <a:gd name="connsiteY3354" fmla="*/ 5894965 h 6857991"/>
              <a:gd name="connsiteX3355" fmla="*/ 7318016 w 12191984"/>
              <a:gd name="connsiteY3355" fmla="*/ 5894027 h 6857991"/>
              <a:gd name="connsiteX3356" fmla="*/ 7318954 w 12191984"/>
              <a:gd name="connsiteY3356" fmla="*/ 5892150 h 6857991"/>
              <a:gd name="connsiteX3357" fmla="*/ 7318954 w 12191984"/>
              <a:gd name="connsiteY3357" fmla="*/ 5889334 h 6857991"/>
              <a:gd name="connsiteX3358" fmla="*/ 7318954 w 12191984"/>
              <a:gd name="connsiteY3358" fmla="*/ 5885579 h 6857991"/>
              <a:gd name="connsiteX3359" fmla="*/ 7318016 w 12191984"/>
              <a:gd name="connsiteY3359" fmla="*/ 5883702 h 6857991"/>
              <a:gd name="connsiteX3360" fmla="*/ 7317078 w 12191984"/>
              <a:gd name="connsiteY3360" fmla="*/ 5882763 h 6857991"/>
              <a:gd name="connsiteX3361" fmla="*/ 7315203 w 12191984"/>
              <a:gd name="connsiteY3361" fmla="*/ 5881824 h 6857991"/>
              <a:gd name="connsiteX3362" fmla="*/ 7269257 w 12191984"/>
              <a:gd name="connsiteY3362" fmla="*/ 5881824 h 6857991"/>
              <a:gd name="connsiteX3363" fmla="*/ 7269257 w 12191984"/>
              <a:gd name="connsiteY3363" fmla="*/ 5838647 h 6857991"/>
              <a:gd name="connsiteX3364" fmla="*/ 7321767 w 12191984"/>
              <a:gd name="connsiteY3364" fmla="*/ 5838647 h 6857991"/>
              <a:gd name="connsiteX3365" fmla="*/ 7323642 w 12191984"/>
              <a:gd name="connsiteY3365" fmla="*/ 5838647 h 6857991"/>
              <a:gd name="connsiteX3366" fmla="*/ 7324579 w 12191984"/>
              <a:gd name="connsiteY3366" fmla="*/ 5837708 h 6857991"/>
              <a:gd name="connsiteX3367" fmla="*/ 7325517 w 12191984"/>
              <a:gd name="connsiteY3367" fmla="*/ 5835831 h 6857991"/>
              <a:gd name="connsiteX3368" fmla="*/ 7325517 w 12191984"/>
              <a:gd name="connsiteY3368" fmla="*/ 5832076 h 6857991"/>
              <a:gd name="connsiteX3369" fmla="*/ 7325517 w 12191984"/>
              <a:gd name="connsiteY3369" fmla="*/ 5828322 h 6857991"/>
              <a:gd name="connsiteX3370" fmla="*/ 7324579 w 12191984"/>
              <a:gd name="connsiteY3370" fmla="*/ 5825506 h 6857991"/>
              <a:gd name="connsiteX3371" fmla="*/ 7323642 w 12191984"/>
              <a:gd name="connsiteY3371" fmla="*/ 5824567 h 6857991"/>
              <a:gd name="connsiteX3372" fmla="*/ 7321767 w 12191984"/>
              <a:gd name="connsiteY3372" fmla="*/ 5824567 h 6857991"/>
              <a:gd name="connsiteX3373" fmla="*/ 10995539 w 12191984"/>
              <a:gd name="connsiteY3373" fmla="*/ 5822690 h 6857991"/>
              <a:gd name="connsiteX3374" fmla="*/ 10988037 w 12191984"/>
              <a:gd name="connsiteY3374" fmla="*/ 5824567 h 6857991"/>
              <a:gd name="connsiteX3375" fmla="*/ 10986162 w 12191984"/>
              <a:gd name="connsiteY3375" fmla="*/ 5833015 h 6857991"/>
              <a:gd name="connsiteX3376" fmla="*/ 10988037 w 12191984"/>
              <a:gd name="connsiteY3376" fmla="*/ 5840524 h 6857991"/>
              <a:gd name="connsiteX3377" fmla="*/ 10995539 w 12191984"/>
              <a:gd name="connsiteY3377" fmla="*/ 5842402 h 6857991"/>
              <a:gd name="connsiteX3378" fmla="*/ 11003040 w 12191984"/>
              <a:gd name="connsiteY3378" fmla="*/ 5840524 h 6857991"/>
              <a:gd name="connsiteX3379" fmla="*/ 11004915 w 12191984"/>
              <a:gd name="connsiteY3379" fmla="*/ 5833015 h 6857991"/>
              <a:gd name="connsiteX3380" fmla="*/ 11003040 w 12191984"/>
              <a:gd name="connsiteY3380" fmla="*/ 5824567 h 6857991"/>
              <a:gd name="connsiteX3381" fmla="*/ 10995539 w 12191984"/>
              <a:gd name="connsiteY3381" fmla="*/ 5822690 h 6857991"/>
              <a:gd name="connsiteX3382" fmla="*/ 10958969 w 12191984"/>
              <a:gd name="connsiteY3382" fmla="*/ 5822690 h 6857991"/>
              <a:gd name="connsiteX3383" fmla="*/ 10951468 w 12191984"/>
              <a:gd name="connsiteY3383" fmla="*/ 5824567 h 6857991"/>
              <a:gd name="connsiteX3384" fmla="*/ 10949593 w 12191984"/>
              <a:gd name="connsiteY3384" fmla="*/ 5833015 h 6857991"/>
              <a:gd name="connsiteX3385" fmla="*/ 10951468 w 12191984"/>
              <a:gd name="connsiteY3385" fmla="*/ 5840524 h 6857991"/>
              <a:gd name="connsiteX3386" fmla="*/ 10958969 w 12191984"/>
              <a:gd name="connsiteY3386" fmla="*/ 5842402 h 6857991"/>
              <a:gd name="connsiteX3387" fmla="*/ 10966471 w 12191984"/>
              <a:gd name="connsiteY3387" fmla="*/ 5840524 h 6857991"/>
              <a:gd name="connsiteX3388" fmla="*/ 10968346 w 12191984"/>
              <a:gd name="connsiteY3388" fmla="*/ 5833015 h 6857991"/>
              <a:gd name="connsiteX3389" fmla="*/ 10966471 w 12191984"/>
              <a:gd name="connsiteY3389" fmla="*/ 5824567 h 6857991"/>
              <a:gd name="connsiteX3390" fmla="*/ 10958969 w 12191984"/>
              <a:gd name="connsiteY3390" fmla="*/ 5822690 h 6857991"/>
              <a:gd name="connsiteX3391" fmla="*/ 9181156 w 12191984"/>
              <a:gd name="connsiteY3391" fmla="*/ 5821751 h 6857991"/>
              <a:gd name="connsiteX3392" fmla="*/ 9172717 w 12191984"/>
              <a:gd name="connsiteY3392" fmla="*/ 5823628 h 6857991"/>
              <a:gd name="connsiteX3393" fmla="*/ 9170842 w 12191984"/>
              <a:gd name="connsiteY3393" fmla="*/ 5832076 h 6857991"/>
              <a:gd name="connsiteX3394" fmla="*/ 9172717 w 12191984"/>
              <a:gd name="connsiteY3394" fmla="*/ 5840524 h 6857991"/>
              <a:gd name="connsiteX3395" fmla="*/ 9181156 w 12191984"/>
              <a:gd name="connsiteY3395" fmla="*/ 5842401 h 6857991"/>
              <a:gd name="connsiteX3396" fmla="*/ 9189595 w 12191984"/>
              <a:gd name="connsiteY3396" fmla="*/ 5840524 h 6857991"/>
              <a:gd name="connsiteX3397" fmla="*/ 9191470 w 12191984"/>
              <a:gd name="connsiteY3397" fmla="*/ 5832076 h 6857991"/>
              <a:gd name="connsiteX3398" fmla="*/ 9189595 w 12191984"/>
              <a:gd name="connsiteY3398" fmla="*/ 5823628 h 6857991"/>
              <a:gd name="connsiteX3399" fmla="*/ 9181156 w 12191984"/>
              <a:gd name="connsiteY3399" fmla="*/ 5821751 h 6857991"/>
              <a:gd name="connsiteX3400" fmla="*/ 8519165 w 12191984"/>
              <a:gd name="connsiteY3400" fmla="*/ 5821751 h 6857991"/>
              <a:gd name="connsiteX3401" fmla="*/ 8510726 w 12191984"/>
              <a:gd name="connsiteY3401" fmla="*/ 5823628 h 6857991"/>
              <a:gd name="connsiteX3402" fmla="*/ 8508851 w 12191984"/>
              <a:gd name="connsiteY3402" fmla="*/ 5832076 h 6857991"/>
              <a:gd name="connsiteX3403" fmla="*/ 8510726 w 12191984"/>
              <a:gd name="connsiteY3403" fmla="*/ 5840524 h 6857991"/>
              <a:gd name="connsiteX3404" fmla="*/ 8519165 w 12191984"/>
              <a:gd name="connsiteY3404" fmla="*/ 5842401 h 6857991"/>
              <a:gd name="connsiteX3405" fmla="*/ 8527604 w 12191984"/>
              <a:gd name="connsiteY3405" fmla="*/ 5840524 h 6857991"/>
              <a:gd name="connsiteX3406" fmla="*/ 8529479 w 12191984"/>
              <a:gd name="connsiteY3406" fmla="*/ 5832076 h 6857991"/>
              <a:gd name="connsiteX3407" fmla="*/ 8527604 w 12191984"/>
              <a:gd name="connsiteY3407" fmla="*/ 5823628 h 6857991"/>
              <a:gd name="connsiteX3408" fmla="*/ 8519165 w 12191984"/>
              <a:gd name="connsiteY3408" fmla="*/ 5821751 h 6857991"/>
              <a:gd name="connsiteX3409" fmla="*/ 8165665 w 12191984"/>
              <a:gd name="connsiteY3409" fmla="*/ 5821751 h 6857991"/>
              <a:gd name="connsiteX3410" fmla="*/ 8157226 w 12191984"/>
              <a:gd name="connsiteY3410" fmla="*/ 5823628 h 6857991"/>
              <a:gd name="connsiteX3411" fmla="*/ 8155351 w 12191984"/>
              <a:gd name="connsiteY3411" fmla="*/ 5832076 h 6857991"/>
              <a:gd name="connsiteX3412" fmla="*/ 8157226 w 12191984"/>
              <a:gd name="connsiteY3412" fmla="*/ 5840524 h 6857991"/>
              <a:gd name="connsiteX3413" fmla="*/ 8165665 w 12191984"/>
              <a:gd name="connsiteY3413" fmla="*/ 5842401 h 6857991"/>
              <a:gd name="connsiteX3414" fmla="*/ 8174104 w 12191984"/>
              <a:gd name="connsiteY3414" fmla="*/ 5840524 h 6857991"/>
              <a:gd name="connsiteX3415" fmla="*/ 8175980 w 12191984"/>
              <a:gd name="connsiteY3415" fmla="*/ 5832076 h 6857991"/>
              <a:gd name="connsiteX3416" fmla="*/ 8174104 w 12191984"/>
              <a:gd name="connsiteY3416" fmla="*/ 5823628 h 6857991"/>
              <a:gd name="connsiteX3417" fmla="*/ 8165665 w 12191984"/>
              <a:gd name="connsiteY3417" fmla="*/ 5821751 h 6857991"/>
              <a:gd name="connsiteX3418" fmla="*/ 11389358 w 12191984"/>
              <a:gd name="connsiteY3418" fmla="*/ 5819874 h 6857991"/>
              <a:gd name="connsiteX3419" fmla="*/ 11396859 w 12191984"/>
              <a:gd name="connsiteY3419" fmla="*/ 5822690 h 6857991"/>
              <a:gd name="connsiteX3420" fmla="*/ 11398735 w 12191984"/>
              <a:gd name="connsiteY3420" fmla="*/ 5830199 h 6857991"/>
              <a:gd name="connsiteX3421" fmla="*/ 11395921 w 12191984"/>
              <a:gd name="connsiteY3421" fmla="*/ 5836770 h 6857991"/>
              <a:gd name="connsiteX3422" fmla="*/ 11389358 w 12191984"/>
              <a:gd name="connsiteY3422" fmla="*/ 5839586 h 6857991"/>
              <a:gd name="connsiteX3423" fmla="*/ 11381856 w 12191984"/>
              <a:gd name="connsiteY3423" fmla="*/ 5836770 h 6857991"/>
              <a:gd name="connsiteX3424" fmla="*/ 11379981 w 12191984"/>
              <a:gd name="connsiteY3424" fmla="*/ 5829261 h 6857991"/>
              <a:gd name="connsiteX3425" fmla="*/ 11382794 w 12191984"/>
              <a:gd name="connsiteY3425" fmla="*/ 5822690 h 6857991"/>
              <a:gd name="connsiteX3426" fmla="*/ 11389358 w 12191984"/>
              <a:gd name="connsiteY3426" fmla="*/ 5819874 h 6857991"/>
              <a:gd name="connsiteX3427" fmla="*/ 11118372 w 12191984"/>
              <a:gd name="connsiteY3427" fmla="*/ 5814242 h 6857991"/>
              <a:gd name="connsiteX3428" fmla="*/ 11115559 w 12191984"/>
              <a:gd name="connsiteY3428" fmla="*/ 5815181 h 6857991"/>
              <a:gd name="connsiteX3429" fmla="*/ 11113684 w 12191984"/>
              <a:gd name="connsiteY3429" fmla="*/ 5816119 h 6857991"/>
              <a:gd name="connsiteX3430" fmla="*/ 11113684 w 12191984"/>
              <a:gd name="connsiteY3430" fmla="*/ 5817997 h 6857991"/>
              <a:gd name="connsiteX3431" fmla="*/ 11113684 w 12191984"/>
              <a:gd name="connsiteY3431" fmla="*/ 5873377 h 6857991"/>
              <a:gd name="connsiteX3432" fmla="*/ 11099619 w 12191984"/>
              <a:gd name="connsiteY3432" fmla="*/ 5863052 h 6857991"/>
              <a:gd name="connsiteX3433" fmla="*/ 11084616 w 12191984"/>
              <a:gd name="connsiteY3433" fmla="*/ 5859297 h 6857991"/>
              <a:gd name="connsiteX3434" fmla="*/ 11066801 w 12191984"/>
              <a:gd name="connsiteY3434" fmla="*/ 5863052 h 6857991"/>
              <a:gd name="connsiteX3435" fmla="*/ 11053673 w 12191984"/>
              <a:gd name="connsiteY3435" fmla="*/ 5873377 h 6857991"/>
              <a:gd name="connsiteX3436" fmla="*/ 11046172 w 12191984"/>
              <a:gd name="connsiteY3436" fmla="*/ 5890272 h 6857991"/>
              <a:gd name="connsiteX3437" fmla="*/ 11043359 w 12191984"/>
              <a:gd name="connsiteY3437" fmla="*/ 5912800 h 6857991"/>
              <a:gd name="connsiteX3438" fmla="*/ 11045234 w 12191984"/>
              <a:gd name="connsiteY3438" fmla="*/ 5932511 h 6857991"/>
              <a:gd name="connsiteX3439" fmla="*/ 11051798 w 12191984"/>
              <a:gd name="connsiteY3439" fmla="*/ 5948468 h 6857991"/>
              <a:gd name="connsiteX3440" fmla="*/ 11063988 w 12191984"/>
              <a:gd name="connsiteY3440" fmla="*/ 5959732 h 6857991"/>
              <a:gd name="connsiteX3441" fmla="*/ 11081803 w 12191984"/>
              <a:gd name="connsiteY3441" fmla="*/ 5963487 h 6857991"/>
              <a:gd name="connsiteX3442" fmla="*/ 11099619 w 12191984"/>
              <a:gd name="connsiteY3442" fmla="*/ 5958794 h 6857991"/>
              <a:gd name="connsiteX3443" fmla="*/ 11115559 w 12191984"/>
              <a:gd name="connsiteY3443" fmla="*/ 5946591 h 6857991"/>
              <a:gd name="connsiteX3444" fmla="*/ 11115559 w 12191984"/>
              <a:gd name="connsiteY3444" fmla="*/ 5958794 h 6857991"/>
              <a:gd name="connsiteX3445" fmla="*/ 11115559 w 12191984"/>
              <a:gd name="connsiteY3445" fmla="*/ 5960671 h 6857991"/>
              <a:gd name="connsiteX3446" fmla="*/ 11116497 w 12191984"/>
              <a:gd name="connsiteY3446" fmla="*/ 5961609 h 6857991"/>
              <a:gd name="connsiteX3447" fmla="*/ 11119310 w 12191984"/>
              <a:gd name="connsiteY3447" fmla="*/ 5962548 h 6857991"/>
              <a:gd name="connsiteX3448" fmla="*/ 11123061 w 12191984"/>
              <a:gd name="connsiteY3448" fmla="*/ 5962548 h 6857991"/>
              <a:gd name="connsiteX3449" fmla="*/ 11126811 w 12191984"/>
              <a:gd name="connsiteY3449" fmla="*/ 5962548 h 6857991"/>
              <a:gd name="connsiteX3450" fmla="*/ 11129624 w 12191984"/>
              <a:gd name="connsiteY3450" fmla="*/ 5961609 h 6857991"/>
              <a:gd name="connsiteX3451" fmla="*/ 11130562 w 12191984"/>
              <a:gd name="connsiteY3451" fmla="*/ 5960671 h 6857991"/>
              <a:gd name="connsiteX3452" fmla="*/ 11130562 w 12191984"/>
              <a:gd name="connsiteY3452" fmla="*/ 5958794 h 6857991"/>
              <a:gd name="connsiteX3453" fmla="*/ 11132437 w 12191984"/>
              <a:gd name="connsiteY3453" fmla="*/ 5958794 h 6857991"/>
              <a:gd name="connsiteX3454" fmla="*/ 11132437 w 12191984"/>
              <a:gd name="connsiteY3454" fmla="*/ 5817997 h 6857991"/>
              <a:gd name="connsiteX3455" fmla="*/ 11131500 w 12191984"/>
              <a:gd name="connsiteY3455" fmla="*/ 5816119 h 6857991"/>
              <a:gd name="connsiteX3456" fmla="*/ 11129624 w 12191984"/>
              <a:gd name="connsiteY3456" fmla="*/ 5815181 h 6857991"/>
              <a:gd name="connsiteX3457" fmla="*/ 11126811 w 12191984"/>
              <a:gd name="connsiteY3457" fmla="*/ 5814242 h 6857991"/>
              <a:gd name="connsiteX3458" fmla="*/ 11122123 w 12191984"/>
              <a:gd name="connsiteY3458" fmla="*/ 5814242 h 6857991"/>
              <a:gd name="connsiteX3459" fmla="*/ 11118372 w 12191984"/>
              <a:gd name="connsiteY3459" fmla="*/ 5814242 h 6857991"/>
              <a:gd name="connsiteX3460" fmla="*/ 10686109 w 12191984"/>
              <a:gd name="connsiteY3460" fmla="*/ 5814242 h 6857991"/>
              <a:gd name="connsiteX3461" fmla="*/ 10683296 w 12191984"/>
              <a:gd name="connsiteY3461" fmla="*/ 5815181 h 6857991"/>
              <a:gd name="connsiteX3462" fmla="*/ 10681421 w 12191984"/>
              <a:gd name="connsiteY3462" fmla="*/ 5816119 h 6857991"/>
              <a:gd name="connsiteX3463" fmla="*/ 10681421 w 12191984"/>
              <a:gd name="connsiteY3463" fmla="*/ 5817997 h 6857991"/>
              <a:gd name="connsiteX3464" fmla="*/ 10681421 w 12191984"/>
              <a:gd name="connsiteY3464" fmla="*/ 5873377 h 6857991"/>
              <a:gd name="connsiteX3465" fmla="*/ 10667356 w 12191984"/>
              <a:gd name="connsiteY3465" fmla="*/ 5863052 h 6857991"/>
              <a:gd name="connsiteX3466" fmla="*/ 10652353 w 12191984"/>
              <a:gd name="connsiteY3466" fmla="*/ 5859297 h 6857991"/>
              <a:gd name="connsiteX3467" fmla="*/ 10634538 w 12191984"/>
              <a:gd name="connsiteY3467" fmla="*/ 5863052 h 6857991"/>
              <a:gd name="connsiteX3468" fmla="*/ 10621410 w 12191984"/>
              <a:gd name="connsiteY3468" fmla="*/ 5873377 h 6857991"/>
              <a:gd name="connsiteX3469" fmla="*/ 10613909 w 12191984"/>
              <a:gd name="connsiteY3469" fmla="*/ 5890272 h 6857991"/>
              <a:gd name="connsiteX3470" fmla="*/ 10611096 w 12191984"/>
              <a:gd name="connsiteY3470" fmla="*/ 5912800 h 6857991"/>
              <a:gd name="connsiteX3471" fmla="*/ 10612971 w 12191984"/>
              <a:gd name="connsiteY3471" fmla="*/ 5932511 h 6857991"/>
              <a:gd name="connsiteX3472" fmla="*/ 10619535 w 12191984"/>
              <a:gd name="connsiteY3472" fmla="*/ 5948468 h 6857991"/>
              <a:gd name="connsiteX3473" fmla="*/ 10631725 w 12191984"/>
              <a:gd name="connsiteY3473" fmla="*/ 5959732 h 6857991"/>
              <a:gd name="connsiteX3474" fmla="*/ 10649540 w 12191984"/>
              <a:gd name="connsiteY3474" fmla="*/ 5963487 h 6857991"/>
              <a:gd name="connsiteX3475" fmla="*/ 10667356 w 12191984"/>
              <a:gd name="connsiteY3475" fmla="*/ 5958794 h 6857991"/>
              <a:gd name="connsiteX3476" fmla="*/ 10683296 w 12191984"/>
              <a:gd name="connsiteY3476" fmla="*/ 5946591 h 6857991"/>
              <a:gd name="connsiteX3477" fmla="*/ 10683296 w 12191984"/>
              <a:gd name="connsiteY3477" fmla="*/ 5958794 h 6857991"/>
              <a:gd name="connsiteX3478" fmla="*/ 10683296 w 12191984"/>
              <a:gd name="connsiteY3478" fmla="*/ 5960671 h 6857991"/>
              <a:gd name="connsiteX3479" fmla="*/ 10684234 w 12191984"/>
              <a:gd name="connsiteY3479" fmla="*/ 5961609 h 6857991"/>
              <a:gd name="connsiteX3480" fmla="*/ 10687047 w 12191984"/>
              <a:gd name="connsiteY3480" fmla="*/ 5962548 h 6857991"/>
              <a:gd name="connsiteX3481" fmla="*/ 10690798 w 12191984"/>
              <a:gd name="connsiteY3481" fmla="*/ 5962548 h 6857991"/>
              <a:gd name="connsiteX3482" fmla="*/ 10694548 w 12191984"/>
              <a:gd name="connsiteY3482" fmla="*/ 5962548 h 6857991"/>
              <a:gd name="connsiteX3483" fmla="*/ 10697361 w 12191984"/>
              <a:gd name="connsiteY3483" fmla="*/ 5961609 h 6857991"/>
              <a:gd name="connsiteX3484" fmla="*/ 10698299 w 12191984"/>
              <a:gd name="connsiteY3484" fmla="*/ 5960671 h 6857991"/>
              <a:gd name="connsiteX3485" fmla="*/ 10698299 w 12191984"/>
              <a:gd name="connsiteY3485" fmla="*/ 5958794 h 6857991"/>
              <a:gd name="connsiteX3486" fmla="*/ 10700174 w 12191984"/>
              <a:gd name="connsiteY3486" fmla="*/ 5958794 h 6857991"/>
              <a:gd name="connsiteX3487" fmla="*/ 10700174 w 12191984"/>
              <a:gd name="connsiteY3487" fmla="*/ 5817997 h 6857991"/>
              <a:gd name="connsiteX3488" fmla="*/ 10699236 w 12191984"/>
              <a:gd name="connsiteY3488" fmla="*/ 5816119 h 6857991"/>
              <a:gd name="connsiteX3489" fmla="*/ 10697361 w 12191984"/>
              <a:gd name="connsiteY3489" fmla="*/ 5815181 h 6857991"/>
              <a:gd name="connsiteX3490" fmla="*/ 10694548 w 12191984"/>
              <a:gd name="connsiteY3490" fmla="*/ 5814242 h 6857991"/>
              <a:gd name="connsiteX3491" fmla="*/ 10689860 w 12191984"/>
              <a:gd name="connsiteY3491" fmla="*/ 5814242 h 6857991"/>
              <a:gd name="connsiteX3492" fmla="*/ 10686109 w 12191984"/>
              <a:gd name="connsiteY3492" fmla="*/ 5814242 h 6857991"/>
              <a:gd name="connsiteX3493" fmla="*/ 8296001 w 12191984"/>
              <a:gd name="connsiteY3493" fmla="*/ 5814242 h 6857991"/>
              <a:gd name="connsiteX3494" fmla="*/ 8293188 w 12191984"/>
              <a:gd name="connsiteY3494" fmla="*/ 5815181 h 6857991"/>
              <a:gd name="connsiteX3495" fmla="*/ 8292250 w 12191984"/>
              <a:gd name="connsiteY3495" fmla="*/ 5816119 h 6857991"/>
              <a:gd name="connsiteX3496" fmla="*/ 8292250 w 12191984"/>
              <a:gd name="connsiteY3496" fmla="*/ 5817997 h 6857991"/>
              <a:gd name="connsiteX3497" fmla="*/ 8292250 w 12191984"/>
              <a:gd name="connsiteY3497" fmla="*/ 5958794 h 6857991"/>
              <a:gd name="connsiteX3498" fmla="*/ 8292250 w 12191984"/>
              <a:gd name="connsiteY3498" fmla="*/ 5960671 h 6857991"/>
              <a:gd name="connsiteX3499" fmla="*/ 8293188 w 12191984"/>
              <a:gd name="connsiteY3499" fmla="*/ 5961609 h 6857991"/>
              <a:gd name="connsiteX3500" fmla="*/ 8296001 w 12191984"/>
              <a:gd name="connsiteY3500" fmla="*/ 5962548 h 6857991"/>
              <a:gd name="connsiteX3501" fmla="*/ 8299751 w 12191984"/>
              <a:gd name="connsiteY3501" fmla="*/ 5962548 h 6857991"/>
              <a:gd name="connsiteX3502" fmla="*/ 8304440 w 12191984"/>
              <a:gd name="connsiteY3502" fmla="*/ 5962548 h 6857991"/>
              <a:gd name="connsiteX3503" fmla="*/ 8307253 w 12191984"/>
              <a:gd name="connsiteY3503" fmla="*/ 5961609 h 6857991"/>
              <a:gd name="connsiteX3504" fmla="*/ 8308190 w 12191984"/>
              <a:gd name="connsiteY3504" fmla="*/ 5960671 h 6857991"/>
              <a:gd name="connsiteX3505" fmla="*/ 8308190 w 12191984"/>
              <a:gd name="connsiteY3505" fmla="*/ 5958794 h 6857991"/>
              <a:gd name="connsiteX3506" fmla="*/ 8308190 w 12191984"/>
              <a:gd name="connsiteY3506" fmla="*/ 5906229 h 6857991"/>
              <a:gd name="connsiteX3507" fmla="*/ 8348510 w 12191984"/>
              <a:gd name="connsiteY3507" fmla="*/ 5958794 h 6857991"/>
              <a:gd name="connsiteX3508" fmla="*/ 8350385 w 12191984"/>
              <a:gd name="connsiteY3508" fmla="*/ 5960671 h 6857991"/>
              <a:gd name="connsiteX3509" fmla="*/ 8352261 w 12191984"/>
              <a:gd name="connsiteY3509" fmla="*/ 5961609 h 6857991"/>
              <a:gd name="connsiteX3510" fmla="*/ 8355073 w 12191984"/>
              <a:gd name="connsiteY3510" fmla="*/ 5962548 h 6857991"/>
              <a:gd name="connsiteX3511" fmla="*/ 8359762 w 12191984"/>
              <a:gd name="connsiteY3511" fmla="*/ 5962548 h 6857991"/>
              <a:gd name="connsiteX3512" fmla="*/ 8364450 w 12191984"/>
              <a:gd name="connsiteY3512" fmla="*/ 5962548 h 6857991"/>
              <a:gd name="connsiteX3513" fmla="*/ 8367263 w 12191984"/>
              <a:gd name="connsiteY3513" fmla="*/ 5961609 h 6857991"/>
              <a:gd name="connsiteX3514" fmla="*/ 8369138 w 12191984"/>
              <a:gd name="connsiteY3514" fmla="*/ 5960671 h 6857991"/>
              <a:gd name="connsiteX3515" fmla="*/ 8369138 w 12191984"/>
              <a:gd name="connsiteY3515" fmla="*/ 5958794 h 6857991"/>
              <a:gd name="connsiteX3516" fmla="*/ 8368201 w 12191984"/>
              <a:gd name="connsiteY3516" fmla="*/ 5956916 h 6857991"/>
              <a:gd name="connsiteX3517" fmla="*/ 8366325 w 12191984"/>
              <a:gd name="connsiteY3517" fmla="*/ 5954100 h 6857991"/>
              <a:gd name="connsiteX3518" fmla="*/ 8327881 w 12191984"/>
              <a:gd name="connsiteY3518" fmla="*/ 5904352 h 6857991"/>
              <a:gd name="connsiteX3519" fmla="*/ 8362575 w 12191984"/>
              <a:gd name="connsiteY3519" fmla="*/ 5869622 h 6857991"/>
              <a:gd name="connsiteX3520" fmla="*/ 8364450 w 12191984"/>
              <a:gd name="connsiteY3520" fmla="*/ 5866806 h 6857991"/>
              <a:gd name="connsiteX3521" fmla="*/ 8365388 w 12191984"/>
              <a:gd name="connsiteY3521" fmla="*/ 5863990 h 6857991"/>
              <a:gd name="connsiteX3522" fmla="*/ 8364450 w 12191984"/>
              <a:gd name="connsiteY3522" fmla="*/ 5862113 h 6857991"/>
              <a:gd name="connsiteX3523" fmla="*/ 8362575 w 12191984"/>
              <a:gd name="connsiteY3523" fmla="*/ 5861174 h 6857991"/>
              <a:gd name="connsiteX3524" fmla="*/ 8359762 w 12191984"/>
              <a:gd name="connsiteY3524" fmla="*/ 5860236 h 6857991"/>
              <a:gd name="connsiteX3525" fmla="*/ 8355073 w 12191984"/>
              <a:gd name="connsiteY3525" fmla="*/ 5860236 h 6857991"/>
              <a:gd name="connsiteX3526" fmla="*/ 8350385 w 12191984"/>
              <a:gd name="connsiteY3526" fmla="*/ 5860236 h 6857991"/>
              <a:gd name="connsiteX3527" fmla="*/ 8347572 w 12191984"/>
              <a:gd name="connsiteY3527" fmla="*/ 5861174 h 6857991"/>
              <a:gd name="connsiteX3528" fmla="*/ 8345697 w 12191984"/>
              <a:gd name="connsiteY3528" fmla="*/ 5862113 h 6857991"/>
              <a:gd name="connsiteX3529" fmla="*/ 8343822 w 12191984"/>
              <a:gd name="connsiteY3529" fmla="*/ 5863990 h 6857991"/>
              <a:gd name="connsiteX3530" fmla="*/ 8308190 w 12191984"/>
              <a:gd name="connsiteY3530" fmla="*/ 5903413 h 6857991"/>
              <a:gd name="connsiteX3531" fmla="*/ 8308190 w 12191984"/>
              <a:gd name="connsiteY3531" fmla="*/ 5817997 h 6857991"/>
              <a:gd name="connsiteX3532" fmla="*/ 8308190 w 12191984"/>
              <a:gd name="connsiteY3532" fmla="*/ 5816119 h 6857991"/>
              <a:gd name="connsiteX3533" fmla="*/ 8307253 w 12191984"/>
              <a:gd name="connsiteY3533" fmla="*/ 5815181 h 6857991"/>
              <a:gd name="connsiteX3534" fmla="*/ 8304440 w 12191984"/>
              <a:gd name="connsiteY3534" fmla="*/ 5814242 h 6857991"/>
              <a:gd name="connsiteX3535" fmla="*/ 8299751 w 12191984"/>
              <a:gd name="connsiteY3535" fmla="*/ 5814242 h 6857991"/>
              <a:gd name="connsiteX3536" fmla="*/ 8296001 w 12191984"/>
              <a:gd name="connsiteY3536" fmla="*/ 5814242 h 6857991"/>
              <a:gd name="connsiteX3537" fmla="*/ 11244957 w 12191984"/>
              <a:gd name="connsiteY3537" fmla="*/ 5813303 h 6857991"/>
              <a:gd name="connsiteX3538" fmla="*/ 11231830 w 12191984"/>
              <a:gd name="connsiteY3538" fmla="*/ 5815180 h 6857991"/>
              <a:gd name="connsiteX3539" fmla="*/ 11222453 w 12191984"/>
              <a:gd name="connsiteY3539" fmla="*/ 5821751 h 6857991"/>
              <a:gd name="connsiteX3540" fmla="*/ 11216827 w 12191984"/>
              <a:gd name="connsiteY3540" fmla="*/ 5833015 h 6857991"/>
              <a:gd name="connsiteX3541" fmla="*/ 11214952 w 12191984"/>
              <a:gd name="connsiteY3541" fmla="*/ 5849910 h 6857991"/>
              <a:gd name="connsiteX3542" fmla="*/ 11214952 w 12191984"/>
              <a:gd name="connsiteY3542" fmla="*/ 5859297 h 6857991"/>
              <a:gd name="connsiteX3543" fmla="*/ 11201825 w 12191984"/>
              <a:gd name="connsiteY3543" fmla="*/ 5859297 h 6857991"/>
              <a:gd name="connsiteX3544" fmla="*/ 11199949 w 12191984"/>
              <a:gd name="connsiteY3544" fmla="*/ 5859297 h 6857991"/>
              <a:gd name="connsiteX3545" fmla="*/ 11199011 w 12191984"/>
              <a:gd name="connsiteY3545" fmla="*/ 5860235 h 6857991"/>
              <a:gd name="connsiteX3546" fmla="*/ 11198074 w 12191984"/>
              <a:gd name="connsiteY3546" fmla="*/ 5862113 h 6857991"/>
              <a:gd name="connsiteX3547" fmla="*/ 11198074 w 12191984"/>
              <a:gd name="connsiteY3547" fmla="*/ 5865867 h 6857991"/>
              <a:gd name="connsiteX3548" fmla="*/ 11199011 w 12191984"/>
              <a:gd name="connsiteY3548" fmla="*/ 5871499 h 6857991"/>
              <a:gd name="connsiteX3549" fmla="*/ 11201825 w 12191984"/>
              <a:gd name="connsiteY3549" fmla="*/ 5873376 h 6857991"/>
              <a:gd name="connsiteX3550" fmla="*/ 11214952 w 12191984"/>
              <a:gd name="connsiteY3550" fmla="*/ 5873376 h 6857991"/>
              <a:gd name="connsiteX3551" fmla="*/ 11214952 w 12191984"/>
              <a:gd name="connsiteY3551" fmla="*/ 5956916 h 6857991"/>
              <a:gd name="connsiteX3552" fmla="*/ 11214952 w 12191984"/>
              <a:gd name="connsiteY3552" fmla="*/ 5958793 h 6857991"/>
              <a:gd name="connsiteX3553" fmla="*/ 11216827 w 12191984"/>
              <a:gd name="connsiteY3553" fmla="*/ 5959732 h 6857991"/>
              <a:gd name="connsiteX3554" fmla="*/ 11219640 w 12191984"/>
              <a:gd name="connsiteY3554" fmla="*/ 5960670 h 6857991"/>
              <a:gd name="connsiteX3555" fmla="*/ 11224329 w 12191984"/>
              <a:gd name="connsiteY3555" fmla="*/ 5960670 h 6857991"/>
              <a:gd name="connsiteX3556" fmla="*/ 11228079 w 12191984"/>
              <a:gd name="connsiteY3556" fmla="*/ 5960670 h 6857991"/>
              <a:gd name="connsiteX3557" fmla="*/ 11230892 w 12191984"/>
              <a:gd name="connsiteY3557" fmla="*/ 5959732 h 6857991"/>
              <a:gd name="connsiteX3558" fmla="*/ 11232768 w 12191984"/>
              <a:gd name="connsiteY3558" fmla="*/ 5958793 h 6857991"/>
              <a:gd name="connsiteX3559" fmla="*/ 11232768 w 12191984"/>
              <a:gd name="connsiteY3559" fmla="*/ 5956916 h 6857991"/>
              <a:gd name="connsiteX3560" fmla="*/ 11232768 w 12191984"/>
              <a:gd name="connsiteY3560" fmla="*/ 5873376 h 6857991"/>
              <a:gd name="connsiteX3561" fmla="*/ 11254334 w 12191984"/>
              <a:gd name="connsiteY3561" fmla="*/ 5873376 h 6857991"/>
              <a:gd name="connsiteX3562" fmla="*/ 11257147 w 12191984"/>
              <a:gd name="connsiteY3562" fmla="*/ 5871499 h 6857991"/>
              <a:gd name="connsiteX3563" fmla="*/ 11258085 w 12191984"/>
              <a:gd name="connsiteY3563" fmla="*/ 5865867 h 6857991"/>
              <a:gd name="connsiteX3564" fmla="*/ 11258085 w 12191984"/>
              <a:gd name="connsiteY3564" fmla="*/ 5862113 h 6857991"/>
              <a:gd name="connsiteX3565" fmla="*/ 11257147 w 12191984"/>
              <a:gd name="connsiteY3565" fmla="*/ 5860235 h 6857991"/>
              <a:gd name="connsiteX3566" fmla="*/ 11256209 w 12191984"/>
              <a:gd name="connsiteY3566" fmla="*/ 5859297 h 6857991"/>
              <a:gd name="connsiteX3567" fmla="*/ 11254334 w 12191984"/>
              <a:gd name="connsiteY3567" fmla="*/ 5859297 h 6857991"/>
              <a:gd name="connsiteX3568" fmla="*/ 11232768 w 12191984"/>
              <a:gd name="connsiteY3568" fmla="*/ 5859297 h 6857991"/>
              <a:gd name="connsiteX3569" fmla="*/ 11232768 w 12191984"/>
              <a:gd name="connsiteY3569" fmla="*/ 5848972 h 6857991"/>
              <a:gd name="connsiteX3570" fmla="*/ 11233705 w 12191984"/>
              <a:gd name="connsiteY3570" fmla="*/ 5838646 h 6857991"/>
              <a:gd name="connsiteX3571" fmla="*/ 11236518 w 12191984"/>
              <a:gd name="connsiteY3571" fmla="*/ 5832076 h 6857991"/>
              <a:gd name="connsiteX3572" fmla="*/ 11241206 w 12191984"/>
              <a:gd name="connsiteY3572" fmla="*/ 5828321 h 6857991"/>
              <a:gd name="connsiteX3573" fmla="*/ 11247770 w 12191984"/>
              <a:gd name="connsiteY3573" fmla="*/ 5827383 h 6857991"/>
              <a:gd name="connsiteX3574" fmla="*/ 11252458 w 12191984"/>
              <a:gd name="connsiteY3574" fmla="*/ 5828321 h 6857991"/>
              <a:gd name="connsiteX3575" fmla="*/ 11256209 w 12191984"/>
              <a:gd name="connsiteY3575" fmla="*/ 5829260 h 6857991"/>
              <a:gd name="connsiteX3576" fmla="*/ 11259022 w 12191984"/>
              <a:gd name="connsiteY3576" fmla="*/ 5830199 h 6857991"/>
              <a:gd name="connsiteX3577" fmla="*/ 11260898 w 12191984"/>
              <a:gd name="connsiteY3577" fmla="*/ 5831137 h 6857991"/>
              <a:gd name="connsiteX3578" fmla="*/ 11261835 w 12191984"/>
              <a:gd name="connsiteY3578" fmla="*/ 5831137 h 6857991"/>
              <a:gd name="connsiteX3579" fmla="*/ 11262773 w 12191984"/>
              <a:gd name="connsiteY3579" fmla="*/ 5830199 h 6857991"/>
              <a:gd name="connsiteX3580" fmla="*/ 11263711 w 12191984"/>
              <a:gd name="connsiteY3580" fmla="*/ 5828321 h 6857991"/>
              <a:gd name="connsiteX3581" fmla="*/ 11263711 w 12191984"/>
              <a:gd name="connsiteY3581" fmla="*/ 5825505 h 6857991"/>
              <a:gd name="connsiteX3582" fmla="*/ 11262773 w 12191984"/>
              <a:gd name="connsiteY3582" fmla="*/ 5822689 h 6857991"/>
              <a:gd name="connsiteX3583" fmla="*/ 11261835 w 12191984"/>
              <a:gd name="connsiteY3583" fmla="*/ 5819874 h 6857991"/>
              <a:gd name="connsiteX3584" fmla="*/ 11260898 w 12191984"/>
              <a:gd name="connsiteY3584" fmla="*/ 5817996 h 6857991"/>
              <a:gd name="connsiteX3585" fmla="*/ 11258085 w 12191984"/>
              <a:gd name="connsiteY3585" fmla="*/ 5816119 h 6857991"/>
              <a:gd name="connsiteX3586" fmla="*/ 11252458 w 12191984"/>
              <a:gd name="connsiteY3586" fmla="*/ 5814242 h 6857991"/>
              <a:gd name="connsiteX3587" fmla="*/ 11244957 w 12191984"/>
              <a:gd name="connsiteY3587" fmla="*/ 5813303 h 6857991"/>
              <a:gd name="connsiteX3588" fmla="*/ 11388420 w 12191984"/>
              <a:gd name="connsiteY3588" fmla="*/ 5812365 h 6857991"/>
              <a:gd name="connsiteX3589" fmla="*/ 11379043 w 12191984"/>
              <a:gd name="connsiteY3589" fmla="*/ 5813304 h 6857991"/>
              <a:gd name="connsiteX3590" fmla="*/ 11372480 w 12191984"/>
              <a:gd name="connsiteY3590" fmla="*/ 5817058 h 6857991"/>
              <a:gd name="connsiteX3591" fmla="*/ 11368729 w 12191984"/>
              <a:gd name="connsiteY3591" fmla="*/ 5823629 h 6857991"/>
              <a:gd name="connsiteX3592" fmla="*/ 11367791 w 12191984"/>
              <a:gd name="connsiteY3592" fmla="*/ 5831138 h 6857991"/>
              <a:gd name="connsiteX3593" fmla="*/ 11368729 w 12191984"/>
              <a:gd name="connsiteY3593" fmla="*/ 5838647 h 6857991"/>
              <a:gd name="connsiteX3594" fmla="*/ 11372480 w 12191984"/>
              <a:gd name="connsiteY3594" fmla="*/ 5844279 h 6857991"/>
              <a:gd name="connsiteX3595" fmla="*/ 11379043 w 12191984"/>
              <a:gd name="connsiteY3595" fmla="*/ 5848034 h 6857991"/>
              <a:gd name="connsiteX3596" fmla="*/ 11388420 w 12191984"/>
              <a:gd name="connsiteY3596" fmla="*/ 5848972 h 6857991"/>
              <a:gd name="connsiteX3597" fmla="*/ 11396859 w 12191984"/>
              <a:gd name="connsiteY3597" fmla="*/ 5847095 h 6857991"/>
              <a:gd name="connsiteX3598" fmla="*/ 11403423 w 12191984"/>
              <a:gd name="connsiteY3598" fmla="*/ 5843340 h 6857991"/>
              <a:gd name="connsiteX3599" fmla="*/ 11408111 w 12191984"/>
              <a:gd name="connsiteY3599" fmla="*/ 5836770 h 6857991"/>
              <a:gd name="connsiteX3600" fmla="*/ 11409986 w 12191984"/>
              <a:gd name="connsiteY3600" fmla="*/ 5829261 h 6857991"/>
              <a:gd name="connsiteX3601" fmla="*/ 11403423 w 12191984"/>
              <a:gd name="connsiteY3601" fmla="*/ 5817058 h 6857991"/>
              <a:gd name="connsiteX3602" fmla="*/ 11388420 w 12191984"/>
              <a:gd name="connsiteY3602" fmla="*/ 5812365 h 6857991"/>
              <a:gd name="connsiteX3603" fmla="*/ 1987516 w 12191984"/>
              <a:gd name="connsiteY3603" fmla="*/ 1190142 h 6857991"/>
              <a:gd name="connsiteX3604" fmla="*/ 2038218 w 12191984"/>
              <a:gd name="connsiteY3604" fmla="*/ 1231379 h 6857991"/>
              <a:gd name="connsiteX3605" fmla="*/ 1933926 w 12191984"/>
              <a:gd name="connsiteY3605" fmla="*/ 1231379 h 6857991"/>
              <a:gd name="connsiteX3606" fmla="*/ 1987516 w 12191984"/>
              <a:gd name="connsiteY3606" fmla="*/ 1190142 h 6857991"/>
              <a:gd name="connsiteX3607" fmla="*/ 1790475 w 12191984"/>
              <a:gd name="connsiteY3607" fmla="*/ 1148494 h 6857991"/>
              <a:gd name="connsiteX3608" fmla="*/ 1790475 w 12191984"/>
              <a:gd name="connsiteY3608" fmla="*/ 1329108 h 6857991"/>
              <a:gd name="connsiteX3609" fmla="*/ 1813559 w 12191984"/>
              <a:gd name="connsiteY3609" fmla="*/ 1352201 h 6857991"/>
              <a:gd name="connsiteX3610" fmla="*/ 1842827 w 12191984"/>
              <a:gd name="connsiteY3610" fmla="*/ 1352201 h 6857991"/>
              <a:gd name="connsiteX3611" fmla="*/ 1842827 w 12191984"/>
              <a:gd name="connsiteY3611" fmla="*/ 1148494 h 6857991"/>
              <a:gd name="connsiteX3612" fmla="*/ 1527889 w 12191984"/>
              <a:gd name="connsiteY3612" fmla="*/ 1148494 h 6857991"/>
              <a:gd name="connsiteX3613" fmla="*/ 1527889 w 12191984"/>
              <a:gd name="connsiteY3613" fmla="*/ 1329108 h 6857991"/>
              <a:gd name="connsiteX3614" fmla="*/ 1550973 w 12191984"/>
              <a:gd name="connsiteY3614" fmla="*/ 1352201 h 6857991"/>
              <a:gd name="connsiteX3615" fmla="*/ 1580241 w 12191984"/>
              <a:gd name="connsiteY3615" fmla="*/ 1352201 h 6857991"/>
              <a:gd name="connsiteX3616" fmla="*/ 1580241 w 12191984"/>
              <a:gd name="connsiteY3616" fmla="*/ 1148494 h 6857991"/>
              <a:gd name="connsiteX3617" fmla="*/ 1987516 w 12191984"/>
              <a:gd name="connsiteY3617" fmla="*/ 1143545 h 6857991"/>
              <a:gd name="connsiteX3618" fmla="*/ 1879925 w 12191984"/>
              <a:gd name="connsiteY3618" fmla="*/ 1251171 h 6857991"/>
              <a:gd name="connsiteX3619" fmla="*/ 1991637 w 12191984"/>
              <a:gd name="connsiteY3619" fmla="*/ 1358799 h 6857991"/>
              <a:gd name="connsiteX3620" fmla="*/ 2080678 w 12191984"/>
              <a:gd name="connsiteY3620" fmla="*/ 1315087 h 6857991"/>
              <a:gd name="connsiteX3621" fmla="*/ 2053059 w 12191984"/>
              <a:gd name="connsiteY3621" fmla="*/ 1299005 h 6857991"/>
              <a:gd name="connsiteX3622" fmla="*/ 2028325 w 12191984"/>
              <a:gd name="connsiteY3622" fmla="*/ 1299830 h 6857991"/>
              <a:gd name="connsiteX3623" fmla="*/ 1992462 w 12191984"/>
              <a:gd name="connsiteY3623" fmla="*/ 1310551 h 6857991"/>
              <a:gd name="connsiteX3624" fmla="*/ 1934751 w 12191984"/>
              <a:gd name="connsiteY3624" fmla="*/ 1272613 h 6857991"/>
              <a:gd name="connsiteX3625" fmla="*/ 2088510 w 12191984"/>
              <a:gd name="connsiteY3625" fmla="*/ 1272613 h 6857991"/>
              <a:gd name="connsiteX3626" fmla="*/ 2090572 w 12191984"/>
              <a:gd name="connsiteY3626" fmla="*/ 1251171 h 6857991"/>
              <a:gd name="connsiteX3627" fmla="*/ 1987516 w 12191984"/>
              <a:gd name="connsiteY3627" fmla="*/ 1143545 h 6857991"/>
              <a:gd name="connsiteX3628" fmla="*/ 2195281 w 12191984"/>
              <a:gd name="connsiteY3628" fmla="*/ 1142308 h 6857991"/>
              <a:gd name="connsiteX3629" fmla="*/ 2117782 w 12191984"/>
              <a:gd name="connsiteY3629" fmla="*/ 1207050 h 6857991"/>
              <a:gd name="connsiteX3630" fmla="*/ 2222899 w 12191984"/>
              <a:gd name="connsiteY3630" fmla="*/ 1292407 h 6857991"/>
              <a:gd name="connsiteX3631" fmla="*/ 2194868 w 12191984"/>
              <a:gd name="connsiteY3631" fmla="*/ 1310139 h 6857991"/>
              <a:gd name="connsiteX3632" fmla="*/ 2163952 w 12191984"/>
              <a:gd name="connsiteY3632" fmla="*/ 1298593 h 6857991"/>
              <a:gd name="connsiteX3633" fmla="*/ 2135920 w 12191984"/>
              <a:gd name="connsiteY3633" fmla="*/ 1294057 h 6857991"/>
              <a:gd name="connsiteX3634" fmla="*/ 2109123 w 12191984"/>
              <a:gd name="connsiteY3634" fmla="*/ 1309314 h 6857991"/>
              <a:gd name="connsiteX3635" fmla="*/ 2194868 w 12191984"/>
              <a:gd name="connsiteY3635" fmla="*/ 1357974 h 6857991"/>
              <a:gd name="connsiteX3636" fmla="*/ 2276901 w 12191984"/>
              <a:gd name="connsiteY3636" fmla="*/ 1292819 h 6857991"/>
              <a:gd name="connsiteX3637" fmla="*/ 2171784 w 12191984"/>
              <a:gd name="connsiteY3637" fmla="*/ 1206225 h 6857991"/>
              <a:gd name="connsiteX3638" fmla="*/ 2195281 w 12191984"/>
              <a:gd name="connsiteY3638" fmla="*/ 1189317 h 6857991"/>
              <a:gd name="connsiteX3639" fmla="*/ 2218777 w 12191984"/>
              <a:gd name="connsiteY3639" fmla="*/ 1197565 h 6857991"/>
              <a:gd name="connsiteX3640" fmla="*/ 2245159 w 12191984"/>
              <a:gd name="connsiteY3640" fmla="*/ 1200451 h 6857991"/>
              <a:gd name="connsiteX3641" fmla="*/ 2272778 w 12191984"/>
              <a:gd name="connsiteY3641" fmla="*/ 1185606 h 6857991"/>
              <a:gd name="connsiteX3642" fmla="*/ 2195281 w 12191984"/>
              <a:gd name="connsiteY3642" fmla="*/ 1142308 h 6857991"/>
              <a:gd name="connsiteX3643" fmla="*/ 1650731 w 12191984"/>
              <a:gd name="connsiteY3643" fmla="*/ 1091999 h 6857991"/>
              <a:gd name="connsiteX3644" fmla="*/ 1650731 w 12191984"/>
              <a:gd name="connsiteY3644" fmla="*/ 1148906 h 6857991"/>
              <a:gd name="connsiteX3645" fmla="*/ 1615280 w 12191984"/>
              <a:gd name="connsiteY3645" fmla="*/ 1148906 h 6857991"/>
              <a:gd name="connsiteX3646" fmla="*/ 1615280 w 12191984"/>
              <a:gd name="connsiteY3646" fmla="*/ 1176122 h 6857991"/>
              <a:gd name="connsiteX3647" fmla="*/ 1638364 w 12191984"/>
              <a:gd name="connsiteY3647" fmla="*/ 1199216 h 6857991"/>
              <a:gd name="connsiteX3648" fmla="*/ 1650731 w 12191984"/>
              <a:gd name="connsiteY3648" fmla="*/ 1199216 h 6857991"/>
              <a:gd name="connsiteX3649" fmla="*/ 1650731 w 12191984"/>
              <a:gd name="connsiteY3649" fmla="*/ 1284161 h 6857991"/>
              <a:gd name="connsiteX3650" fmla="*/ 1749252 w 12191984"/>
              <a:gd name="connsiteY3650" fmla="*/ 1352614 h 6857991"/>
              <a:gd name="connsiteX3651" fmla="*/ 1749252 w 12191984"/>
              <a:gd name="connsiteY3651" fmla="*/ 1304779 h 6857991"/>
              <a:gd name="connsiteX3652" fmla="*/ 1703083 w 12191984"/>
              <a:gd name="connsiteY3652" fmla="*/ 1284161 h 6857991"/>
              <a:gd name="connsiteX3653" fmla="*/ 1703083 w 12191984"/>
              <a:gd name="connsiteY3653" fmla="*/ 1199628 h 6857991"/>
              <a:gd name="connsiteX3654" fmla="*/ 1749665 w 12191984"/>
              <a:gd name="connsiteY3654" fmla="*/ 1199628 h 6857991"/>
              <a:gd name="connsiteX3655" fmla="*/ 1749665 w 12191984"/>
              <a:gd name="connsiteY3655" fmla="*/ 1148906 h 6857991"/>
              <a:gd name="connsiteX3656" fmla="*/ 1703496 w 12191984"/>
              <a:gd name="connsiteY3656" fmla="*/ 1148906 h 6857991"/>
              <a:gd name="connsiteX3657" fmla="*/ 1703496 w 12191984"/>
              <a:gd name="connsiteY3657" fmla="*/ 1091999 h 6857991"/>
              <a:gd name="connsiteX3658" fmla="*/ 1372069 w 12191984"/>
              <a:gd name="connsiteY3658" fmla="*/ 1061072 h 6857991"/>
              <a:gd name="connsiteX3659" fmla="*/ 1223669 w 12191984"/>
              <a:gd name="connsiteY3659" fmla="*/ 1209524 h 6857991"/>
              <a:gd name="connsiteX3660" fmla="*/ 1372069 w 12191984"/>
              <a:gd name="connsiteY3660" fmla="*/ 1357974 h 6857991"/>
              <a:gd name="connsiteX3661" fmla="*/ 1494910 w 12191984"/>
              <a:gd name="connsiteY3661" fmla="*/ 1290758 h 6857991"/>
              <a:gd name="connsiteX3662" fmla="*/ 1464407 w 12191984"/>
              <a:gd name="connsiteY3662" fmla="*/ 1273025 h 6857991"/>
              <a:gd name="connsiteX3663" fmla="*/ 1435551 w 12191984"/>
              <a:gd name="connsiteY3663" fmla="*/ 1277562 h 6857991"/>
              <a:gd name="connsiteX3664" fmla="*/ 1372481 w 12191984"/>
              <a:gd name="connsiteY3664" fmla="*/ 1302716 h 6857991"/>
              <a:gd name="connsiteX3665" fmla="*/ 1279731 w 12191984"/>
              <a:gd name="connsiteY3665" fmla="*/ 1209524 h 6857991"/>
              <a:gd name="connsiteX3666" fmla="*/ 1372481 w 12191984"/>
              <a:gd name="connsiteY3666" fmla="*/ 1115916 h 6857991"/>
              <a:gd name="connsiteX3667" fmla="*/ 1435551 w 12191984"/>
              <a:gd name="connsiteY3667" fmla="*/ 1141483 h 6857991"/>
              <a:gd name="connsiteX3668" fmla="*/ 1464407 w 12191984"/>
              <a:gd name="connsiteY3668" fmla="*/ 1146019 h 6857991"/>
              <a:gd name="connsiteX3669" fmla="*/ 1494910 w 12191984"/>
              <a:gd name="connsiteY3669" fmla="*/ 1128287 h 6857991"/>
              <a:gd name="connsiteX3670" fmla="*/ 1372069 w 12191984"/>
              <a:gd name="connsiteY3670" fmla="*/ 1061072 h 6857991"/>
              <a:gd name="connsiteX3671" fmla="*/ 1553446 w 12191984"/>
              <a:gd name="connsiteY3671" fmla="*/ 1059423 h 6857991"/>
              <a:gd name="connsiteX3672" fmla="*/ 1521293 w 12191984"/>
              <a:gd name="connsiteY3672" fmla="*/ 1092000 h 6857991"/>
              <a:gd name="connsiteX3673" fmla="*/ 1553446 w 12191984"/>
              <a:gd name="connsiteY3673" fmla="*/ 1124164 h 6857991"/>
              <a:gd name="connsiteX3674" fmla="*/ 1586012 w 12191984"/>
              <a:gd name="connsiteY3674" fmla="*/ 1092000 h 6857991"/>
              <a:gd name="connsiteX3675" fmla="*/ 1553446 w 12191984"/>
              <a:gd name="connsiteY3675" fmla="*/ 1059423 h 6857991"/>
              <a:gd name="connsiteX3676" fmla="*/ 1816032 w 12191984"/>
              <a:gd name="connsiteY3676" fmla="*/ 1059422 h 6857991"/>
              <a:gd name="connsiteX3677" fmla="*/ 1783879 w 12191984"/>
              <a:gd name="connsiteY3677" fmla="*/ 1091999 h 6857991"/>
              <a:gd name="connsiteX3678" fmla="*/ 1816032 w 12191984"/>
              <a:gd name="connsiteY3678" fmla="*/ 1124164 h 6857991"/>
              <a:gd name="connsiteX3679" fmla="*/ 1848598 w 12191984"/>
              <a:gd name="connsiteY3679" fmla="*/ 1091999 h 6857991"/>
              <a:gd name="connsiteX3680" fmla="*/ 1816032 w 12191984"/>
              <a:gd name="connsiteY3680" fmla="*/ 1059422 h 6857991"/>
              <a:gd name="connsiteX3681" fmla="*/ 714883 w 12191984"/>
              <a:gd name="connsiteY3681" fmla="*/ 1035813 h 6857991"/>
              <a:gd name="connsiteX3682" fmla="*/ 693138 w 12191984"/>
              <a:gd name="connsiteY3682" fmla="*/ 1040452 h 6857991"/>
              <a:gd name="connsiteX3683" fmla="*/ 678298 w 12191984"/>
              <a:gd name="connsiteY3683" fmla="*/ 1050763 h 6857991"/>
              <a:gd name="connsiteX3684" fmla="*/ 874516 w 12191984"/>
              <a:gd name="connsiteY3684" fmla="*/ 1347665 h 6857991"/>
              <a:gd name="connsiteX3685" fmla="*/ 893890 w 12191984"/>
              <a:gd name="connsiteY3685" fmla="*/ 1357974 h 6857991"/>
              <a:gd name="connsiteX3686" fmla="*/ 913265 w 12191984"/>
              <a:gd name="connsiteY3686" fmla="*/ 1347252 h 6857991"/>
              <a:gd name="connsiteX3687" fmla="*/ 1110307 w 12191984"/>
              <a:gd name="connsiteY3687" fmla="*/ 1050763 h 6857991"/>
              <a:gd name="connsiteX3688" fmla="*/ 1095467 w 12191984"/>
              <a:gd name="connsiteY3688" fmla="*/ 1040452 h 6857991"/>
              <a:gd name="connsiteX3689" fmla="*/ 1055069 w 12191984"/>
              <a:gd name="connsiteY3689" fmla="*/ 1047874 h 6857991"/>
              <a:gd name="connsiteX3690" fmla="*/ 893890 w 12191984"/>
              <a:gd name="connsiteY3690" fmla="*/ 1292407 h 6857991"/>
              <a:gd name="connsiteX3691" fmla="*/ 733536 w 12191984"/>
              <a:gd name="connsiteY3691" fmla="*/ 1047874 h 6857991"/>
              <a:gd name="connsiteX3692" fmla="*/ 714883 w 12191984"/>
              <a:gd name="connsiteY3692" fmla="*/ 1035813 h 6857991"/>
              <a:gd name="connsiteX3693" fmla="*/ 1722459 w 12191984"/>
              <a:gd name="connsiteY3693" fmla="*/ 842518 h 6857991"/>
              <a:gd name="connsiteX3694" fmla="*/ 1778933 w 12191984"/>
              <a:gd name="connsiteY3694" fmla="*/ 899837 h 6857991"/>
              <a:gd name="connsiteX3695" fmla="*/ 1722459 w 12191984"/>
              <a:gd name="connsiteY3695" fmla="*/ 957156 h 6857991"/>
              <a:gd name="connsiteX3696" fmla="*/ 1666396 w 12191984"/>
              <a:gd name="connsiteY3696" fmla="*/ 899837 h 6857991"/>
              <a:gd name="connsiteX3697" fmla="*/ 1722459 w 12191984"/>
              <a:gd name="connsiteY3697" fmla="*/ 842518 h 6857991"/>
              <a:gd name="connsiteX3698" fmla="*/ 1992050 w 12191984"/>
              <a:gd name="connsiteY3698" fmla="*/ 842518 h 6857991"/>
              <a:gd name="connsiteX3699" fmla="*/ 2048526 w 12191984"/>
              <a:gd name="connsiteY3699" fmla="*/ 899837 h 6857991"/>
              <a:gd name="connsiteX3700" fmla="*/ 1992050 w 12191984"/>
              <a:gd name="connsiteY3700" fmla="*/ 957156 h 6857991"/>
              <a:gd name="connsiteX3701" fmla="*/ 1935989 w 12191984"/>
              <a:gd name="connsiteY3701" fmla="*/ 899837 h 6857991"/>
              <a:gd name="connsiteX3702" fmla="*/ 1992050 w 12191984"/>
              <a:gd name="connsiteY3702" fmla="*/ 842518 h 6857991"/>
              <a:gd name="connsiteX3703" fmla="*/ 2339559 w 12191984"/>
              <a:gd name="connsiteY3703" fmla="*/ 839220 h 6857991"/>
              <a:gd name="connsiteX3704" fmla="*/ 2390261 w 12191984"/>
              <a:gd name="connsiteY3704" fmla="*/ 880457 h 6857991"/>
              <a:gd name="connsiteX3705" fmla="*/ 2285970 w 12191984"/>
              <a:gd name="connsiteY3705" fmla="*/ 880457 h 6857991"/>
              <a:gd name="connsiteX3706" fmla="*/ 2339559 w 12191984"/>
              <a:gd name="connsiteY3706" fmla="*/ 839220 h 6857991"/>
              <a:gd name="connsiteX3707" fmla="*/ 1516760 w 12191984"/>
              <a:gd name="connsiteY3707" fmla="*/ 797983 h 6857991"/>
              <a:gd name="connsiteX3708" fmla="*/ 1516760 w 12191984"/>
              <a:gd name="connsiteY3708" fmla="*/ 978598 h 6857991"/>
              <a:gd name="connsiteX3709" fmla="*/ 1539844 w 12191984"/>
              <a:gd name="connsiteY3709" fmla="*/ 1001691 h 6857991"/>
              <a:gd name="connsiteX3710" fmla="*/ 1569112 w 12191984"/>
              <a:gd name="connsiteY3710" fmla="*/ 1001691 h 6857991"/>
              <a:gd name="connsiteX3711" fmla="*/ 1569112 w 12191984"/>
              <a:gd name="connsiteY3711" fmla="*/ 797983 h 6857991"/>
              <a:gd name="connsiteX3712" fmla="*/ 2339559 w 12191984"/>
              <a:gd name="connsiteY3712" fmla="*/ 792623 h 6857991"/>
              <a:gd name="connsiteX3713" fmla="*/ 2231969 w 12191984"/>
              <a:gd name="connsiteY3713" fmla="*/ 900250 h 6857991"/>
              <a:gd name="connsiteX3714" fmla="*/ 2343681 w 12191984"/>
              <a:gd name="connsiteY3714" fmla="*/ 1007876 h 6857991"/>
              <a:gd name="connsiteX3715" fmla="*/ 2432720 w 12191984"/>
              <a:gd name="connsiteY3715" fmla="*/ 964166 h 6857991"/>
              <a:gd name="connsiteX3716" fmla="*/ 2405101 w 12191984"/>
              <a:gd name="connsiteY3716" fmla="*/ 948083 h 6857991"/>
              <a:gd name="connsiteX3717" fmla="*/ 2380368 w 12191984"/>
              <a:gd name="connsiteY3717" fmla="*/ 948908 h 6857991"/>
              <a:gd name="connsiteX3718" fmla="*/ 2344506 w 12191984"/>
              <a:gd name="connsiteY3718" fmla="*/ 959630 h 6857991"/>
              <a:gd name="connsiteX3719" fmla="*/ 2286795 w 12191984"/>
              <a:gd name="connsiteY3719" fmla="*/ 921693 h 6857991"/>
              <a:gd name="connsiteX3720" fmla="*/ 2440553 w 12191984"/>
              <a:gd name="connsiteY3720" fmla="*/ 921693 h 6857991"/>
              <a:gd name="connsiteX3721" fmla="*/ 2442614 w 12191984"/>
              <a:gd name="connsiteY3721" fmla="*/ 900250 h 6857991"/>
              <a:gd name="connsiteX3722" fmla="*/ 2339559 w 12191984"/>
              <a:gd name="connsiteY3722" fmla="*/ 792623 h 6857991"/>
              <a:gd name="connsiteX3723" fmla="*/ 1712565 w 12191984"/>
              <a:gd name="connsiteY3723" fmla="*/ 792210 h 6857991"/>
              <a:gd name="connsiteX3724" fmla="*/ 1613632 w 12191984"/>
              <a:gd name="connsiteY3724" fmla="*/ 899837 h 6857991"/>
              <a:gd name="connsiteX3725" fmla="*/ 1712565 w 12191984"/>
              <a:gd name="connsiteY3725" fmla="*/ 1007464 h 6857991"/>
              <a:gd name="connsiteX3726" fmla="*/ 1778933 w 12191984"/>
              <a:gd name="connsiteY3726" fmla="*/ 977774 h 6857991"/>
              <a:gd name="connsiteX3727" fmla="*/ 1778933 w 12191984"/>
              <a:gd name="connsiteY3727" fmla="*/ 978599 h 6857991"/>
              <a:gd name="connsiteX3728" fmla="*/ 1802018 w 12191984"/>
              <a:gd name="connsiteY3728" fmla="*/ 1001691 h 6857991"/>
              <a:gd name="connsiteX3729" fmla="*/ 1831285 w 12191984"/>
              <a:gd name="connsiteY3729" fmla="*/ 1001691 h 6857991"/>
              <a:gd name="connsiteX3730" fmla="*/ 1831285 w 12191984"/>
              <a:gd name="connsiteY3730" fmla="*/ 797983 h 6857991"/>
              <a:gd name="connsiteX3731" fmla="*/ 1778933 w 12191984"/>
              <a:gd name="connsiteY3731" fmla="*/ 797983 h 6857991"/>
              <a:gd name="connsiteX3732" fmla="*/ 1778933 w 12191984"/>
              <a:gd name="connsiteY3732" fmla="*/ 821900 h 6857991"/>
              <a:gd name="connsiteX3733" fmla="*/ 1712565 w 12191984"/>
              <a:gd name="connsiteY3733" fmla="*/ 792210 h 6857991"/>
              <a:gd name="connsiteX3734" fmla="*/ 894303 w 12191984"/>
              <a:gd name="connsiteY3734" fmla="*/ 792209 h 6857991"/>
              <a:gd name="connsiteX3735" fmla="*/ 782178 w 12191984"/>
              <a:gd name="connsiteY3735" fmla="*/ 904372 h 6857991"/>
              <a:gd name="connsiteX3736" fmla="*/ 894303 w 12191984"/>
              <a:gd name="connsiteY3736" fmla="*/ 1016535 h 6857991"/>
              <a:gd name="connsiteX3737" fmla="*/ 1006427 w 12191984"/>
              <a:gd name="connsiteY3737" fmla="*/ 904372 h 6857991"/>
              <a:gd name="connsiteX3738" fmla="*/ 894303 w 12191984"/>
              <a:gd name="connsiteY3738" fmla="*/ 792209 h 6857991"/>
              <a:gd name="connsiteX3739" fmla="*/ 1228205 w 12191984"/>
              <a:gd name="connsiteY3739" fmla="*/ 716335 h 6857991"/>
              <a:gd name="connsiteX3740" fmla="*/ 1324665 w 12191984"/>
              <a:gd name="connsiteY3740" fmla="*/ 1001691 h 6857991"/>
              <a:gd name="connsiteX3741" fmla="*/ 1394331 w 12191984"/>
              <a:gd name="connsiteY3741" fmla="*/ 1001691 h 6857991"/>
              <a:gd name="connsiteX3742" fmla="*/ 1490377 w 12191984"/>
              <a:gd name="connsiteY3742" fmla="*/ 716335 h 6857991"/>
              <a:gd name="connsiteX3743" fmla="*/ 1445858 w 12191984"/>
              <a:gd name="connsiteY3743" fmla="*/ 716335 h 6857991"/>
              <a:gd name="connsiteX3744" fmla="*/ 1423597 w 12191984"/>
              <a:gd name="connsiteY3744" fmla="*/ 732417 h 6857991"/>
              <a:gd name="connsiteX3745" fmla="*/ 1359292 w 12191984"/>
              <a:gd name="connsiteY3745" fmla="*/ 935713 h 6857991"/>
              <a:gd name="connsiteX3746" fmla="*/ 1294573 w 12191984"/>
              <a:gd name="connsiteY3746" fmla="*/ 732417 h 6857991"/>
              <a:gd name="connsiteX3747" fmla="*/ 1272313 w 12191984"/>
              <a:gd name="connsiteY3747" fmla="*/ 716335 h 6857991"/>
              <a:gd name="connsiteX3748" fmla="*/ 1883636 w 12191984"/>
              <a:gd name="connsiteY3748" fmla="*/ 716335 h 6857991"/>
              <a:gd name="connsiteX3749" fmla="*/ 1883636 w 12191984"/>
              <a:gd name="connsiteY3749" fmla="*/ 978599 h 6857991"/>
              <a:gd name="connsiteX3750" fmla="*/ 1906720 w 12191984"/>
              <a:gd name="connsiteY3750" fmla="*/ 1001691 h 6857991"/>
              <a:gd name="connsiteX3751" fmla="*/ 1935989 w 12191984"/>
              <a:gd name="connsiteY3751" fmla="*/ 1001691 h 6857991"/>
              <a:gd name="connsiteX3752" fmla="*/ 1935989 w 12191984"/>
              <a:gd name="connsiteY3752" fmla="*/ 977774 h 6857991"/>
              <a:gd name="connsiteX3753" fmla="*/ 2001944 w 12191984"/>
              <a:gd name="connsiteY3753" fmla="*/ 1007464 h 6857991"/>
              <a:gd name="connsiteX3754" fmla="*/ 2101293 w 12191984"/>
              <a:gd name="connsiteY3754" fmla="*/ 899837 h 6857991"/>
              <a:gd name="connsiteX3755" fmla="*/ 2002356 w 12191984"/>
              <a:gd name="connsiteY3755" fmla="*/ 792210 h 6857991"/>
              <a:gd name="connsiteX3756" fmla="*/ 1936401 w 12191984"/>
              <a:gd name="connsiteY3756" fmla="*/ 821900 h 6857991"/>
              <a:gd name="connsiteX3757" fmla="*/ 1936401 w 12191984"/>
              <a:gd name="connsiteY3757" fmla="*/ 716335 h 6857991"/>
              <a:gd name="connsiteX3758" fmla="*/ 1542317 w 12191984"/>
              <a:gd name="connsiteY3758" fmla="*/ 708500 h 6857991"/>
              <a:gd name="connsiteX3759" fmla="*/ 1510164 w 12191984"/>
              <a:gd name="connsiteY3759" fmla="*/ 741077 h 6857991"/>
              <a:gd name="connsiteX3760" fmla="*/ 1542317 w 12191984"/>
              <a:gd name="connsiteY3760" fmla="*/ 773241 h 6857991"/>
              <a:gd name="connsiteX3761" fmla="*/ 1574883 w 12191984"/>
              <a:gd name="connsiteY3761" fmla="*/ 741077 h 6857991"/>
              <a:gd name="connsiteX3762" fmla="*/ 1542317 w 12191984"/>
              <a:gd name="connsiteY3762" fmla="*/ 708500 h 6857991"/>
              <a:gd name="connsiteX3763" fmla="*/ 2138395 w 12191984"/>
              <a:gd name="connsiteY3763" fmla="*/ 703964 h 6857991"/>
              <a:gd name="connsiteX3764" fmla="*/ 2138395 w 12191984"/>
              <a:gd name="connsiteY3764" fmla="*/ 978598 h 6857991"/>
              <a:gd name="connsiteX3765" fmla="*/ 2161480 w 12191984"/>
              <a:gd name="connsiteY3765" fmla="*/ 1001691 h 6857991"/>
              <a:gd name="connsiteX3766" fmla="*/ 2190748 w 12191984"/>
              <a:gd name="connsiteY3766" fmla="*/ 1001691 h 6857991"/>
              <a:gd name="connsiteX3767" fmla="*/ 2190748 w 12191984"/>
              <a:gd name="connsiteY3767" fmla="*/ 703964 h 6857991"/>
              <a:gd name="connsiteX3768" fmla="*/ 884821 w 12191984"/>
              <a:gd name="connsiteY3768" fmla="*/ 651181 h 6857991"/>
              <a:gd name="connsiteX3769" fmla="*/ 637487 w 12191984"/>
              <a:gd name="connsiteY3769" fmla="*/ 916331 h 6857991"/>
              <a:gd name="connsiteX3770" fmla="*/ 656450 w 12191984"/>
              <a:gd name="connsiteY3770" fmla="*/ 1007051 h 6857991"/>
              <a:gd name="connsiteX3771" fmla="*/ 674587 w 12191984"/>
              <a:gd name="connsiteY3771" fmla="*/ 1000041 h 6857991"/>
              <a:gd name="connsiteX3772" fmla="*/ 691489 w 12191984"/>
              <a:gd name="connsiteY3772" fmla="*/ 965402 h 6857991"/>
              <a:gd name="connsiteX3773" fmla="*/ 684069 w 12191984"/>
              <a:gd name="connsiteY3773" fmla="*/ 909733 h 6857991"/>
              <a:gd name="connsiteX3774" fmla="*/ 909554 w 12191984"/>
              <a:gd name="connsiteY3774" fmla="*/ 698603 h 6857991"/>
              <a:gd name="connsiteX3775" fmla="*/ 1107009 w 12191984"/>
              <a:gd name="connsiteY3775" fmla="*/ 912620 h 6857991"/>
              <a:gd name="connsiteX3776" fmla="*/ 1099589 w 12191984"/>
              <a:gd name="connsiteY3776" fmla="*/ 965402 h 6857991"/>
              <a:gd name="connsiteX3777" fmla="*/ 1116490 w 12191984"/>
              <a:gd name="connsiteY3777" fmla="*/ 1000041 h 6857991"/>
              <a:gd name="connsiteX3778" fmla="*/ 1135040 w 12191984"/>
              <a:gd name="connsiteY3778" fmla="*/ 1007463 h 6857991"/>
              <a:gd name="connsiteX3779" fmla="*/ 1154414 w 12191984"/>
              <a:gd name="connsiteY3779" fmla="*/ 909733 h 6857991"/>
              <a:gd name="connsiteX3780" fmla="*/ 884821 w 12191984"/>
              <a:gd name="connsiteY3780" fmla="*/ 651181 h 6857991"/>
              <a:gd name="connsiteX3781" fmla="*/ 0 w 12191984"/>
              <a:gd name="connsiteY3781" fmla="*/ 0 h 6857991"/>
              <a:gd name="connsiteX3782" fmla="*/ 12191984 w 12191984"/>
              <a:gd name="connsiteY3782" fmla="*/ 0 h 6857991"/>
              <a:gd name="connsiteX3783" fmla="*/ 12191984 w 12191984"/>
              <a:gd name="connsiteY3783" fmla="*/ 6857991 h 6857991"/>
              <a:gd name="connsiteX3784" fmla="*/ 0 w 12191984"/>
              <a:gd name="connsiteY3784" fmla="*/ 6857991 h 6857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</a:cxnLst>
            <a:rect l="l" t="t" r="r" b="b"/>
            <a:pathLst>
              <a:path w="12191984" h="6857991">
                <a:moveTo>
                  <a:pt x="9140837" y="6214106"/>
                </a:moveTo>
                <a:lnTo>
                  <a:pt x="9165217" y="6215044"/>
                </a:lnTo>
                <a:cubicBezTo>
                  <a:pt x="9170842" y="6215044"/>
                  <a:pt x="9174593" y="6216921"/>
                  <a:pt x="9178344" y="6218799"/>
                </a:cubicBezTo>
                <a:cubicBezTo>
                  <a:pt x="9181157" y="6220676"/>
                  <a:pt x="9183032" y="6224431"/>
                  <a:pt x="9183032" y="6228185"/>
                </a:cubicBezTo>
                <a:cubicBezTo>
                  <a:pt x="9183032" y="6230063"/>
                  <a:pt x="9183032" y="6232879"/>
                  <a:pt x="9181157" y="6235694"/>
                </a:cubicBezTo>
                <a:cubicBezTo>
                  <a:pt x="9180219" y="6237572"/>
                  <a:pt x="9178344" y="6240388"/>
                  <a:pt x="9176468" y="6241326"/>
                </a:cubicBezTo>
                <a:cubicBezTo>
                  <a:pt x="9174593" y="6242265"/>
                  <a:pt x="9171780" y="6244142"/>
                  <a:pt x="9168029" y="6245081"/>
                </a:cubicBezTo>
                <a:cubicBezTo>
                  <a:pt x="9164279" y="6246020"/>
                  <a:pt x="9160528" y="6246958"/>
                  <a:pt x="9154902" y="6246958"/>
                </a:cubicBezTo>
                <a:cubicBezTo>
                  <a:pt x="9146463" y="6246958"/>
                  <a:pt x="9139900" y="6246020"/>
                  <a:pt x="9135211" y="6243204"/>
                </a:cubicBezTo>
                <a:cubicBezTo>
                  <a:pt x="9130523" y="6241326"/>
                  <a:pt x="9128647" y="6237572"/>
                  <a:pt x="9128647" y="6232879"/>
                </a:cubicBezTo>
                <a:cubicBezTo>
                  <a:pt x="9128647" y="6231001"/>
                  <a:pt x="9129585" y="6229124"/>
                  <a:pt x="9129585" y="6228185"/>
                </a:cubicBezTo>
                <a:cubicBezTo>
                  <a:pt x="9129585" y="6226308"/>
                  <a:pt x="9130523" y="6225369"/>
                  <a:pt x="9131461" y="6223492"/>
                </a:cubicBezTo>
                <a:cubicBezTo>
                  <a:pt x="9132398" y="6221615"/>
                  <a:pt x="9133336" y="6220676"/>
                  <a:pt x="9135211" y="6218799"/>
                </a:cubicBezTo>
                <a:cubicBezTo>
                  <a:pt x="9137087" y="6217860"/>
                  <a:pt x="9138962" y="6215983"/>
                  <a:pt x="9140837" y="6214106"/>
                </a:cubicBezTo>
                <a:close/>
                <a:moveTo>
                  <a:pt x="8443214" y="6214106"/>
                </a:moveTo>
                <a:lnTo>
                  <a:pt x="8467593" y="6215044"/>
                </a:lnTo>
                <a:cubicBezTo>
                  <a:pt x="8473219" y="6215044"/>
                  <a:pt x="8476969" y="6216921"/>
                  <a:pt x="8480720" y="6218799"/>
                </a:cubicBezTo>
                <a:cubicBezTo>
                  <a:pt x="8483533" y="6220676"/>
                  <a:pt x="8485408" y="6224431"/>
                  <a:pt x="8485408" y="6228185"/>
                </a:cubicBezTo>
                <a:cubicBezTo>
                  <a:pt x="8485408" y="6230063"/>
                  <a:pt x="8484471" y="6233817"/>
                  <a:pt x="8483533" y="6235694"/>
                </a:cubicBezTo>
                <a:cubicBezTo>
                  <a:pt x="8482595" y="6237572"/>
                  <a:pt x="8480720" y="6239449"/>
                  <a:pt x="8478845" y="6241326"/>
                </a:cubicBezTo>
                <a:cubicBezTo>
                  <a:pt x="8476969" y="6242265"/>
                  <a:pt x="8474156" y="6244142"/>
                  <a:pt x="8470406" y="6245081"/>
                </a:cubicBezTo>
                <a:cubicBezTo>
                  <a:pt x="8466655" y="6246020"/>
                  <a:pt x="8462904" y="6246958"/>
                  <a:pt x="8457278" y="6246958"/>
                </a:cubicBezTo>
                <a:cubicBezTo>
                  <a:pt x="8448839" y="6246958"/>
                  <a:pt x="8442276" y="6245081"/>
                  <a:pt x="8437587" y="6243204"/>
                </a:cubicBezTo>
                <a:cubicBezTo>
                  <a:pt x="8432899" y="6241326"/>
                  <a:pt x="8431024" y="6237572"/>
                  <a:pt x="8431024" y="6232879"/>
                </a:cubicBezTo>
                <a:cubicBezTo>
                  <a:pt x="8431024" y="6231001"/>
                  <a:pt x="8431961" y="6229124"/>
                  <a:pt x="8431961" y="6228185"/>
                </a:cubicBezTo>
                <a:cubicBezTo>
                  <a:pt x="8431961" y="6226308"/>
                  <a:pt x="8432899" y="6225369"/>
                  <a:pt x="8433837" y="6223492"/>
                </a:cubicBezTo>
                <a:cubicBezTo>
                  <a:pt x="8434774" y="6221615"/>
                  <a:pt x="8435712" y="6220676"/>
                  <a:pt x="8437587" y="6218799"/>
                </a:cubicBezTo>
                <a:cubicBezTo>
                  <a:pt x="8439463" y="6217860"/>
                  <a:pt x="8441338" y="6215983"/>
                  <a:pt x="8443214" y="6214106"/>
                </a:cubicBezTo>
                <a:close/>
                <a:moveTo>
                  <a:pt x="9746569" y="6196271"/>
                </a:moveTo>
                <a:cubicBezTo>
                  <a:pt x="9745631" y="6196271"/>
                  <a:pt x="9744694" y="6196271"/>
                  <a:pt x="9743756" y="6197210"/>
                </a:cubicBezTo>
                <a:cubicBezTo>
                  <a:pt x="9742818" y="6198148"/>
                  <a:pt x="9741881" y="6199087"/>
                  <a:pt x="9741881" y="6200026"/>
                </a:cubicBezTo>
                <a:cubicBezTo>
                  <a:pt x="9740943" y="6200964"/>
                  <a:pt x="9740943" y="6202841"/>
                  <a:pt x="9740943" y="6204719"/>
                </a:cubicBezTo>
                <a:lnTo>
                  <a:pt x="9740943" y="6217860"/>
                </a:lnTo>
                <a:lnTo>
                  <a:pt x="9726878" y="6246958"/>
                </a:lnTo>
                <a:cubicBezTo>
                  <a:pt x="9726878" y="6247897"/>
                  <a:pt x="9726878" y="6248835"/>
                  <a:pt x="9726878" y="6248835"/>
                </a:cubicBezTo>
                <a:cubicBezTo>
                  <a:pt x="9726878" y="6248835"/>
                  <a:pt x="9727816" y="6249774"/>
                  <a:pt x="9727816" y="6249774"/>
                </a:cubicBezTo>
                <a:cubicBezTo>
                  <a:pt x="9728753" y="6250713"/>
                  <a:pt x="9728753" y="6250713"/>
                  <a:pt x="9729691" y="6250713"/>
                </a:cubicBezTo>
                <a:cubicBezTo>
                  <a:pt x="9730629" y="6250713"/>
                  <a:pt x="9731566" y="6250713"/>
                  <a:pt x="9732504" y="6250713"/>
                </a:cubicBezTo>
                <a:cubicBezTo>
                  <a:pt x="9734379" y="6250713"/>
                  <a:pt x="9735317" y="6250713"/>
                  <a:pt x="9736255" y="6250713"/>
                </a:cubicBezTo>
                <a:cubicBezTo>
                  <a:pt x="9736255" y="6249774"/>
                  <a:pt x="9737192" y="6249774"/>
                  <a:pt x="9738130" y="6249774"/>
                </a:cubicBezTo>
                <a:cubicBezTo>
                  <a:pt x="9739068" y="6249774"/>
                  <a:pt x="9740005" y="6248835"/>
                  <a:pt x="9740005" y="6248835"/>
                </a:cubicBezTo>
                <a:cubicBezTo>
                  <a:pt x="9740005" y="6248835"/>
                  <a:pt x="9740943" y="6248835"/>
                  <a:pt x="9740943" y="6247897"/>
                </a:cubicBezTo>
                <a:lnTo>
                  <a:pt x="9755008" y="6226308"/>
                </a:lnTo>
                <a:cubicBezTo>
                  <a:pt x="9755946" y="6224430"/>
                  <a:pt x="9756883" y="6223492"/>
                  <a:pt x="9757821" y="6221614"/>
                </a:cubicBezTo>
                <a:cubicBezTo>
                  <a:pt x="9758759" y="6219737"/>
                  <a:pt x="9758759" y="6218799"/>
                  <a:pt x="9759696" y="6216921"/>
                </a:cubicBezTo>
                <a:cubicBezTo>
                  <a:pt x="9759696" y="6215044"/>
                  <a:pt x="9760634" y="6213167"/>
                  <a:pt x="9760634" y="6211289"/>
                </a:cubicBezTo>
                <a:cubicBezTo>
                  <a:pt x="9760634" y="6209412"/>
                  <a:pt x="9760634" y="6207535"/>
                  <a:pt x="9760634" y="6205657"/>
                </a:cubicBezTo>
                <a:cubicBezTo>
                  <a:pt x="9760634" y="6203780"/>
                  <a:pt x="9760634" y="6202841"/>
                  <a:pt x="9760634" y="6200026"/>
                </a:cubicBezTo>
                <a:cubicBezTo>
                  <a:pt x="9759696" y="6199087"/>
                  <a:pt x="9759696" y="6198148"/>
                  <a:pt x="9758759" y="6197210"/>
                </a:cubicBezTo>
                <a:cubicBezTo>
                  <a:pt x="9757821" y="6197210"/>
                  <a:pt x="9757821" y="6196271"/>
                  <a:pt x="9755946" y="6196271"/>
                </a:cubicBezTo>
                <a:cubicBezTo>
                  <a:pt x="9754070" y="6196271"/>
                  <a:pt x="9753133" y="6196271"/>
                  <a:pt x="9751257" y="6196271"/>
                </a:cubicBezTo>
                <a:cubicBezTo>
                  <a:pt x="9749382" y="6196271"/>
                  <a:pt x="9747506" y="6196271"/>
                  <a:pt x="9746569" y="6196271"/>
                </a:cubicBezTo>
                <a:close/>
                <a:moveTo>
                  <a:pt x="11469997" y="6175621"/>
                </a:moveTo>
                <a:lnTo>
                  <a:pt x="11485000" y="6175621"/>
                </a:lnTo>
                <a:lnTo>
                  <a:pt x="11485938" y="6175621"/>
                </a:lnTo>
                <a:lnTo>
                  <a:pt x="11485938" y="6196271"/>
                </a:lnTo>
                <a:cubicBezTo>
                  <a:pt x="11482187" y="6200965"/>
                  <a:pt x="11478436" y="6203781"/>
                  <a:pt x="11473748" y="6206596"/>
                </a:cubicBezTo>
                <a:cubicBezTo>
                  <a:pt x="11469060" y="6209412"/>
                  <a:pt x="11465309" y="6210351"/>
                  <a:pt x="11460621" y="6210351"/>
                </a:cubicBezTo>
                <a:cubicBezTo>
                  <a:pt x="11454995" y="6210351"/>
                  <a:pt x="11450307" y="6208474"/>
                  <a:pt x="11447493" y="6205658"/>
                </a:cubicBezTo>
                <a:cubicBezTo>
                  <a:pt x="11444680" y="6201903"/>
                  <a:pt x="11442805" y="6198149"/>
                  <a:pt x="11442805" y="6193455"/>
                </a:cubicBezTo>
                <a:cubicBezTo>
                  <a:pt x="11442805" y="6190640"/>
                  <a:pt x="11443743" y="6187824"/>
                  <a:pt x="11444680" y="6185946"/>
                </a:cubicBezTo>
                <a:cubicBezTo>
                  <a:pt x="11445618" y="6184069"/>
                  <a:pt x="11447493" y="6182192"/>
                  <a:pt x="11449369" y="6180314"/>
                </a:cubicBezTo>
                <a:cubicBezTo>
                  <a:pt x="11451244" y="6178437"/>
                  <a:pt x="11454057" y="6177498"/>
                  <a:pt x="11457808" y="6176560"/>
                </a:cubicBezTo>
                <a:cubicBezTo>
                  <a:pt x="11460621" y="6175621"/>
                  <a:pt x="11465309" y="6175621"/>
                  <a:pt x="11469997" y="6175621"/>
                </a:cubicBezTo>
                <a:close/>
                <a:moveTo>
                  <a:pt x="10490137" y="6175621"/>
                </a:moveTo>
                <a:lnTo>
                  <a:pt x="10505140" y="6175621"/>
                </a:lnTo>
                <a:lnTo>
                  <a:pt x="10506078" y="6175621"/>
                </a:lnTo>
                <a:lnTo>
                  <a:pt x="10506078" y="6196271"/>
                </a:lnTo>
                <a:cubicBezTo>
                  <a:pt x="10502327" y="6200965"/>
                  <a:pt x="10498576" y="6203781"/>
                  <a:pt x="10493888" y="6206596"/>
                </a:cubicBezTo>
                <a:cubicBezTo>
                  <a:pt x="10489200" y="6209412"/>
                  <a:pt x="10485449" y="6210351"/>
                  <a:pt x="10480761" y="6210351"/>
                </a:cubicBezTo>
                <a:cubicBezTo>
                  <a:pt x="10475135" y="6210351"/>
                  <a:pt x="10470446" y="6208474"/>
                  <a:pt x="10467633" y="6205658"/>
                </a:cubicBezTo>
                <a:cubicBezTo>
                  <a:pt x="10464820" y="6201903"/>
                  <a:pt x="10462945" y="6198149"/>
                  <a:pt x="10462945" y="6193455"/>
                </a:cubicBezTo>
                <a:cubicBezTo>
                  <a:pt x="10462945" y="6190640"/>
                  <a:pt x="10463883" y="6187824"/>
                  <a:pt x="10464820" y="6185946"/>
                </a:cubicBezTo>
                <a:cubicBezTo>
                  <a:pt x="10465758" y="6184069"/>
                  <a:pt x="10467633" y="6182192"/>
                  <a:pt x="10469509" y="6180314"/>
                </a:cubicBezTo>
                <a:cubicBezTo>
                  <a:pt x="10471384" y="6178437"/>
                  <a:pt x="10474197" y="6177498"/>
                  <a:pt x="10477948" y="6176560"/>
                </a:cubicBezTo>
                <a:cubicBezTo>
                  <a:pt x="10480761" y="6175621"/>
                  <a:pt x="10485449" y="6175621"/>
                  <a:pt x="10490137" y="6175621"/>
                </a:cubicBezTo>
                <a:close/>
                <a:moveTo>
                  <a:pt x="8994561" y="6133382"/>
                </a:moveTo>
                <a:cubicBezTo>
                  <a:pt x="8999250" y="6133382"/>
                  <a:pt x="9003938" y="6135259"/>
                  <a:pt x="9008626" y="6138075"/>
                </a:cubicBezTo>
                <a:cubicBezTo>
                  <a:pt x="9013315" y="6140891"/>
                  <a:pt x="9018003" y="6145584"/>
                  <a:pt x="9022691" y="6151216"/>
                </a:cubicBezTo>
                <a:lnTo>
                  <a:pt x="9021753" y="6151216"/>
                </a:lnTo>
                <a:lnTo>
                  <a:pt x="9021753" y="6188762"/>
                </a:lnTo>
                <a:cubicBezTo>
                  <a:pt x="9018941" y="6191578"/>
                  <a:pt x="9017065" y="6194394"/>
                  <a:pt x="9014252" y="6197210"/>
                </a:cubicBezTo>
                <a:cubicBezTo>
                  <a:pt x="9011439" y="6199087"/>
                  <a:pt x="9008626" y="6201903"/>
                  <a:pt x="9006751" y="6202841"/>
                </a:cubicBezTo>
                <a:cubicBezTo>
                  <a:pt x="9004876" y="6203780"/>
                  <a:pt x="9002062" y="6204719"/>
                  <a:pt x="9000187" y="6205657"/>
                </a:cubicBezTo>
                <a:cubicBezTo>
                  <a:pt x="8998312" y="6206596"/>
                  <a:pt x="8995499" y="6206596"/>
                  <a:pt x="8993623" y="6206596"/>
                </a:cubicBezTo>
                <a:cubicBezTo>
                  <a:pt x="8988935" y="6206596"/>
                  <a:pt x="8985185" y="6205657"/>
                  <a:pt x="8982372" y="6203780"/>
                </a:cubicBezTo>
                <a:cubicBezTo>
                  <a:pt x="8979559" y="6201903"/>
                  <a:pt x="8976746" y="6199087"/>
                  <a:pt x="8974870" y="6195332"/>
                </a:cubicBezTo>
                <a:cubicBezTo>
                  <a:pt x="8972995" y="6191578"/>
                  <a:pt x="8972057" y="6187823"/>
                  <a:pt x="8971120" y="6183130"/>
                </a:cubicBezTo>
                <a:cubicBezTo>
                  <a:pt x="8970182" y="6178437"/>
                  <a:pt x="8970182" y="6173743"/>
                  <a:pt x="8970182" y="6169050"/>
                </a:cubicBezTo>
                <a:cubicBezTo>
                  <a:pt x="8970182" y="6164357"/>
                  <a:pt x="8970182" y="6160602"/>
                  <a:pt x="8971120" y="6155909"/>
                </a:cubicBezTo>
                <a:cubicBezTo>
                  <a:pt x="8972057" y="6152155"/>
                  <a:pt x="8973932" y="6148400"/>
                  <a:pt x="8975808" y="6144645"/>
                </a:cubicBezTo>
                <a:cubicBezTo>
                  <a:pt x="8977683" y="6140891"/>
                  <a:pt x="8980496" y="6138075"/>
                  <a:pt x="8983309" y="6136198"/>
                </a:cubicBezTo>
                <a:cubicBezTo>
                  <a:pt x="8986122" y="6134320"/>
                  <a:pt x="8989873" y="6133382"/>
                  <a:pt x="8994561" y="6133382"/>
                </a:cubicBezTo>
                <a:close/>
                <a:moveTo>
                  <a:pt x="11109933" y="6132443"/>
                </a:moveTo>
                <a:cubicBezTo>
                  <a:pt x="11115560" y="6132443"/>
                  <a:pt x="11120248" y="6133381"/>
                  <a:pt x="11123998" y="6135259"/>
                </a:cubicBezTo>
                <a:cubicBezTo>
                  <a:pt x="11127749" y="6137136"/>
                  <a:pt x="11131500" y="6139952"/>
                  <a:pt x="11133375" y="6143706"/>
                </a:cubicBezTo>
                <a:cubicBezTo>
                  <a:pt x="11135250" y="6147461"/>
                  <a:pt x="11137126" y="6151216"/>
                  <a:pt x="11138063" y="6155909"/>
                </a:cubicBezTo>
                <a:cubicBezTo>
                  <a:pt x="11139001" y="6160602"/>
                  <a:pt x="11139939" y="6166234"/>
                  <a:pt x="11139939" y="6170927"/>
                </a:cubicBezTo>
                <a:cubicBezTo>
                  <a:pt x="11139939" y="6176559"/>
                  <a:pt x="11139939" y="6181252"/>
                  <a:pt x="11138063" y="6185946"/>
                </a:cubicBezTo>
                <a:cubicBezTo>
                  <a:pt x="11136188" y="6190639"/>
                  <a:pt x="11135250" y="6194393"/>
                  <a:pt x="11132437" y="6198148"/>
                </a:cubicBezTo>
                <a:cubicBezTo>
                  <a:pt x="11129625" y="6200964"/>
                  <a:pt x="11126812" y="6203780"/>
                  <a:pt x="11123061" y="6205657"/>
                </a:cubicBezTo>
                <a:cubicBezTo>
                  <a:pt x="11119310" y="6207534"/>
                  <a:pt x="11114622" y="6208473"/>
                  <a:pt x="11109933" y="6208473"/>
                </a:cubicBezTo>
                <a:cubicBezTo>
                  <a:pt x="11104307" y="6208473"/>
                  <a:pt x="11099619" y="6207534"/>
                  <a:pt x="11095868" y="6205657"/>
                </a:cubicBezTo>
                <a:cubicBezTo>
                  <a:pt x="11092118" y="6203780"/>
                  <a:pt x="11088367" y="6200964"/>
                  <a:pt x="11086492" y="6197209"/>
                </a:cubicBezTo>
                <a:cubicBezTo>
                  <a:pt x="11084617" y="6193455"/>
                  <a:pt x="11082741" y="6189700"/>
                  <a:pt x="11081803" y="6185007"/>
                </a:cubicBezTo>
                <a:cubicBezTo>
                  <a:pt x="11080866" y="6180314"/>
                  <a:pt x="11079928" y="6175620"/>
                  <a:pt x="11079928" y="6169989"/>
                </a:cubicBezTo>
                <a:cubicBezTo>
                  <a:pt x="11079928" y="6164357"/>
                  <a:pt x="11080866" y="6159663"/>
                  <a:pt x="11081803" y="6154970"/>
                </a:cubicBezTo>
                <a:cubicBezTo>
                  <a:pt x="11083679" y="6150277"/>
                  <a:pt x="11084617" y="6146522"/>
                  <a:pt x="11087430" y="6142768"/>
                </a:cubicBezTo>
                <a:cubicBezTo>
                  <a:pt x="11090243" y="6139952"/>
                  <a:pt x="11093055" y="6137136"/>
                  <a:pt x="11096806" y="6135259"/>
                </a:cubicBezTo>
                <a:cubicBezTo>
                  <a:pt x="11100557" y="6133381"/>
                  <a:pt x="11104307" y="6132443"/>
                  <a:pt x="11109933" y="6132443"/>
                </a:cubicBezTo>
                <a:close/>
                <a:moveTo>
                  <a:pt x="10642976" y="6132443"/>
                </a:moveTo>
                <a:cubicBezTo>
                  <a:pt x="10648602" y="6132443"/>
                  <a:pt x="10653291" y="6133381"/>
                  <a:pt x="10657041" y="6135259"/>
                </a:cubicBezTo>
                <a:cubicBezTo>
                  <a:pt x="10660792" y="6137136"/>
                  <a:pt x="10664543" y="6139952"/>
                  <a:pt x="10666418" y="6143706"/>
                </a:cubicBezTo>
                <a:cubicBezTo>
                  <a:pt x="10668293" y="6147461"/>
                  <a:pt x="10670169" y="6151216"/>
                  <a:pt x="10671106" y="6155909"/>
                </a:cubicBezTo>
                <a:cubicBezTo>
                  <a:pt x="10672044" y="6160602"/>
                  <a:pt x="10672982" y="6166234"/>
                  <a:pt x="10672982" y="6170927"/>
                </a:cubicBezTo>
                <a:cubicBezTo>
                  <a:pt x="10672982" y="6176559"/>
                  <a:pt x="10672982" y="6181252"/>
                  <a:pt x="10671106" y="6185946"/>
                </a:cubicBezTo>
                <a:cubicBezTo>
                  <a:pt x="10669231" y="6190639"/>
                  <a:pt x="10668293" y="6194393"/>
                  <a:pt x="10665480" y="6198148"/>
                </a:cubicBezTo>
                <a:cubicBezTo>
                  <a:pt x="10662667" y="6200964"/>
                  <a:pt x="10659854" y="6203780"/>
                  <a:pt x="10656104" y="6205657"/>
                </a:cubicBezTo>
                <a:cubicBezTo>
                  <a:pt x="10652353" y="6207534"/>
                  <a:pt x="10647665" y="6208473"/>
                  <a:pt x="10642976" y="6208473"/>
                </a:cubicBezTo>
                <a:cubicBezTo>
                  <a:pt x="10637350" y="6208473"/>
                  <a:pt x="10632662" y="6207534"/>
                  <a:pt x="10628911" y="6205657"/>
                </a:cubicBezTo>
                <a:cubicBezTo>
                  <a:pt x="10625161" y="6203780"/>
                  <a:pt x="10621410" y="6200964"/>
                  <a:pt x="10619535" y="6197209"/>
                </a:cubicBezTo>
                <a:cubicBezTo>
                  <a:pt x="10617659" y="6193455"/>
                  <a:pt x="10615784" y="6189700"/>
                  <a:pt x="10614846" y="6185007"/>
                </a:cubicBezTo>
                <a:cubicBezTo>
                  <a:pt x="10613909" y="6180314"/>
                  <a:pt x="10612971" y="6175620"/>
                  <a:pt x="10612971" y="6169989"/>
                </a:cubicBezTo>
                <a:cubicBezTo>
                  <a:pt x="10612971" y="6164357"/>
                  <a:pt x="10613909" y="6159663"/>
                  <a:pt x="10614846" y="6154970"/>
                </a:cubicBezTo>
                <a:cubicBezTo>
                  <a:pt x="10616722" y="6150277"/>
                  <a:pt x="10617659" y="6146522"/>
                  <a:pt x="10620472" y="6142768"/>
                </a:cubicBezTo>
                <a:cubicBezTo>
                  <a:pt x="10623286" y="6139952"/>
                  <a:pt x="10626098" y="6137136"/>
                  <a:pt x="10629849" y="6135259"/>
                </a:cubicBezTo>
                <a:cubicBezTo>
                  <a:pt x="10633600" y="6133381"/>
                  <a:pt x="10637350" y="6132443"/>
                  <a:pt x="10642976" y="6132443"/>
                </a:cubicBezTo>
                <a:close/>
                <a:moveTo>
                  <a:pt x="10279163" y="6132443"/>
                </a:moveTo>
                <a:cubicBezTo>
                  <a:pt x="10284789" y="6132443"/>
                  <a:pt x="10289477" y="6133381"/>
                  <a:pt x="10293228" y="6135259"/>
                </a:cubicBezTo>
                <a:cubicBezTo>
                  <a:pt x="10296978" y="6137136"/>
                  <a:pt x="10300729" y="6139952"/>
                  <a:pt x="10302604" y="6143706"/>
                </a:cubicBezTo>
                <a:cubicBezTo>
                  <a:pt x="10304480" y="6147461"/>
                  <a:pt x="10306355" y="6151216"/>
                  <a:pt x="10307292" y="6155909"/>
                </a:cubicBezTo>
                <a:cubicBezTo>
                  <a:pt x="10308230" y="6160602"/>
                  <a:pt x="10309168" y="6166234"/>
                  <a:pt x="10309168" y="6170927"/>
                </a:cubicBezTo>
                <a:cubicBezTo>
                  <a:pt x="10309168" y="6176559"/>
                  <a:pt x="10309168" y="6181252"/>
                  <a:pt x="10307292" y="6185946"/>
                </a:cubicBezTo>
                <a:cubicBezTo>
                  <a:pt x="10305417" y="6190639"/>
                  <a:pt x="10304480" y="6194393"/>
                  <a:pt x="10301666" y="6198148"/>
                </a:cubicBezTo>
                <a:cubicBezTo>
                  <a:pt x="10298854" y="6200964"/>
                  <a:pt x="10296040" y="6203780"/>
                  <a:pt x="10292290" y="6205657"/>
                </a:cubicBezTo>
                <a:cubicBezTo>
                  <a:pt x="10288539" y="6207534"/>
                  <a:pt x="10283851" y="6208473"/>
                  <a:pt x="10279163" y="6208473"/>
                </a:cubicBezTo>
                <a:cubicBezTo>
                  <a:pt x="10273536" y="6208473"/>
                  <a:pt x="10268848" y="6207534"/>
                  <a:pt x="10265098" y="6205657"/>
                </a:cubicBezTo>
                <a:cubicBezTo>
                  <a:pt x="10261347" y="6203780"/>
                  <a:pt x="10257596" y="6200964"/>
                  <a:pt x="10255721" y="6197209"/>
                </a:cubicBezTo>
                <a:cubicBezTo>
                  <a:pt x="10253845" y="6193455"/>
                  <a:pt x="10251970" y="6189700"/>
                  <a:pt x="10251033" y="6185007"/>
                </a:cubicBezTo>
                <a:cubicBezTo>
                  <a:pt x="10250095" y="6180314"/>
                  <a:pt x="10249157" y="6175620"/>
                  <a:pt x="10249157" y="6169989"/>
                </a:cubicBezTo>
                <a:cubicBezTo>
                  <a:pt x="10249157" y="6164357"/>
                  <a:pt x="10250095" y="6159663"/>
                  <a:pt x="10251033" y="6154970"/>
                </a:cubicBezTo>
                <a:cubicBezTo>
                  <a:pt x="10252908" y="6150277"/>
                  <a:pt x="10253845" y="6146522"/>
                  <a:pt x="10256659" y="6142768"/>
                </a:cubicBezTo>
                <a:cubicBezTo>
                  <a:pt x="10259472" y="6139952"/>
                  <a:pt x="10262285" y="6137136"/>
                  <a:pt x="10266035" y="6135259"/>
                </a:cubicBezTo>
                <a:cubicBezTo>
                  <a:pt x="10269786" y="6133381"/>
                  <a:pt x="10273536" y="6132443"/>
                  <a:pt x="10279163" y="6132443"/>
                </a:cubicBezTo>
                <a:close/>
                <a:moveTo>
                  <a:pt x="9555285" y="6132443"/>
                </a:moveTo>
                <a:cubicBezTo>
                  <a:pt x="9563724" y="6132443"/>
                  <a:pt x="9569350" y="6134320"/>
                  <a:pt x="9574038" y="6139952"/>
                </a:cubicBezTo>
                <a:cubicBezTo>
                  <a:pt x="9578726" y="6145584"/>
                  <a:pt x="9580602" y="6152155"/>
                  <a:pt x="9580602" y="6161541"/>
                </a:cubicBezTo>
                <a:lnTo>
                  <a:pt x="9580602" y="6162480"/>
                </a:lnTo>
                <a:lnTo>
                  <a:pt x="9529030" y="6162480"/>
                </a:lnTo>
                <a:cubicBezTo>
                  <a:pt x="9529030" y="6158725"/>
                  <a:pt x="9529968" y="6154971"/>
                  <a:pt x="9530906" y="6151216"/>
                </a:cubicBezTo>
                <a:cubicBezTo>
                  <a:pt x="9531843" y="6147461"/>
                  <a:pt x="9533719" y="6144645"/>
                  <a:pt x="9535594" y="6141830"/>
                </a:cubicBezTo>
                <a:cubicBezTo>
                  <a:pt x="9538407" y="6139014"/>
                  <a:pt x="9541220" y="6137136"/>
                  <a:pt x="9544033" y="6135259"/>
                </a:cubicBezTo>
                <a:cubicBezTo>
                  <a:pt x="9546846" y="6133382"/>
                  <a:pt x="9550596" y="6132443"/>
                  <a:pt x="9555285" y="6132443"/>
                </a:cubicBezTo>
                <a:close/>
                <a:moveTo>
                  <a:pt x="9375253" y="6132443"/>
                </a:moveTo>
                <a:cubicBezTo>
                  <a:pt x="9383692" y="6132443"/>
                  <a:pt x="9389318" y="6134320"/>
                  <a:pt x="9394006" y="6139952"/>
                </a:cubicBezTo>
                <a:cubicBezTo>
                  <a:pt x="9398695" y="6145584"/>
                  <a:pt x="9400570" y="6152155"/>
                  <a:pt x="9400570" y="6161541"/>
                </a:cubicBezTo>
                <a:lnTo>
                  <a:pt x="9400570" y="6162480"/>
                </a:lnTo>
                <a:lnTo>
                  <a:pt x="9348998" y="6162480"/>
                </a:lnTo>
                <a:cubicBezTo>
                  <a:pt x="9348998" y="6158725"/>
                  <a:pt x="9349936" y="6154971"/>
                  <a:pt x="9350874" y="6151216"/>
                </a:cubicBezTo>
                <a:cubicBezTo>
                  <a:pt x="9351811" y="6147461"/>
                  <a:pt x="9353687" y="6144645"/>
                  <a:pt x="9355562" y="6141830"/>
                </a:cubicBezTo>
                <a:cubicBezTo>
                  <a:pt x="9358375" y="6139014"/>
                  <a:pt x="9361188" y="6137136"/>
                  <a:pt x="9364001" y="6135259"/>
                </a:cubicBezTo>
                <a:cubicBezTo>
                  <a:pt x="9366814" y="6133382"/>
                  <a:pt x="9370565" y="6132443"/>
                  <a:pt x="9375253" y="6132443"/>
                </a:cubicBezTo>
                <a:close/>
                <a:moveTo>
                  <a:pt x="9153964" y="6132443"/>
                </a:moveTo>
                <a:cubicBezTo>
                  <a:pt x="9160528" y="6132443"/>
                  <a:pt x="9165217" y="6134321"/>
                  <a:pt x="9168967" y="6138075"/>
                </a:cubicBezTo>
                <a:cubicBezTo>
                  <a:pt x="9172718" y="6141830"/>
                  <a:pt x="9174593" y="6146523"/>
                  <a:pt x="9174593" y="6153094"/>
                </a:cubicBezTo>
                <a:cubicBezTo>
                  <a:pt x="9174593" y="6155909"/>
                  <a:pt x="9173656" y="6157787"/>
                  <a:pt x="9174593" y="6161541"/>
                </a:cubicBezTo>
                <a:cubicBezTo>
                  <a:pt x="9173656" y="6164357"/>
                  <a:pt x="9172718" y="6166235"/>
                  <a:pt x="9170842" y="6168112"/>
                </a:cubicBezTo>
                <a:cubicBezTo>
                  <a:pt x="9168967" y="6169989"/>
                  <a:pt x="9167092" y="6171867"/>
                  <a:pt x="9164279" y="6172805"/>
                </a:cubicBezTo>
                <a:cubicBezTo>
                  <a:pt x="9161466" y="6173744"/>
                  <a:pt x="9158653" y="6174682"/>
                  <a:pt x="9154902" y="6174682"/>
                </a:cubicBezTo>
                <a:cubicBezTo>
                  <a:pt x="9148338" y="6174682"/>
                  <a:pt x="9143650" y="6172805"/>
                  <a:pt x="9139900" y="6169051"/>
                </a:cubicBezTo>
                <a:cubicBezTo>
                  <a:pt x="9136149" y="6165296"/>
                  <a:pt x="9134273" y="6160603"/>
                  <a:pt x="9134273" y="6154032"/>
                </a:cubicBezTo>
                <a:cubicBezTo>
                  <a:pt x="9134273" y="6151216"/>
                  <a:pt x="9134273" y="6147462"/>
                  <a:pt x="9135211" y="6145584"/>
                </a:cubicBezTo>
                <a:cubicBezTo>
                  <a:pt x="9136149" y="6143707"/>
                  <a:pt x="9137087" y="6140891"/>
                  <a:pt x="9138962" y="6139014"/>
                </a:cubicBezTo>
                <a:cubicBezTo>
                  <a:pt x="9140837" y="6137137"/>
                  <a:pt x="9142712" y="6135259"/>
                  <a:pt x="9145526" y="6134321"/>
                </a:cubicBezTo>
                <a:cubicBezTo>
                  <a:pt x="9147401" y="6133382"/>
                  <a:pt x="9150214" y="6132443"/>
                  <a:pt x="9153964" y="6132443"/>
                </a:cubicBezTo>
                <a:close/>
                <a:moveTo>
                  <a:pt x="8456341" y="6132443"/>
                </a:moveTo>
                <a:cubicBezTo>
                  <a:pt x="8462904" y="6132443"/>
                  <a:pt x="8467593" y="6134321"/>
                  <a:pt x="8471343" y="6138075"/>
                </a:cubicBezTo>
                <a:cubicBezTo>
                  <a:pt x="8475094" y="6141830"/>
                  <a:pt x="8476969" y="6146523"/>
                  <a:pt x="8476969" y="6153094"/>
                </a:cubicBezTo>
                <a:cubicBezTo>
                  <a:pt x="8476969" y="6155909"/>
                  <a:pt x="8476032" y="6157787"/>
                  <a:pt x="8476969" y="6161541"/>
                </a:cubicBezTo>
                <a:cubicBezTo>
                  <a:pt x="8476032" y="6164357"/>
                  <a:pt x="8475094" y="6166235"/>
                  <a:pt x="8473219" y="6168112"/>
                </a:cubicBezTo>
                <a:cubicBezTo>
                  <a:pt x="8471343" y="6169989"/>
                  <a:pt x="8469468" y="6171867"/>
                  <a:pt x="8466655" y="6172805"/>
                </a:cubicBezTo>
                <a:cubicBezTo>
                  <a:pt x="8463842" y="6173744"/>
                  <a:pt x="8461029" y="6174682"/>
                  <a:pt x="8457278" y="6174682"/>
                </a:cubicBezTo>
                <a:cubicBezTo>
                  <a:pt x="8450715" y="6174682"/>
                  <a:pt x="8446026" y="6172805"/>
                  <a:pt x="8442276" y="6169051"/>
                </a:cubicBezTo>
                <a:cubicBezTo>
                  <a:pt x="8438525" y="6165296"/>
                  <a:pt x="8436650" y="6160603"/>
                  <a:pt x="8436650" y="6154032"/>
                </a:cubicBezTo>
                <a:cubicBezTo>
                  <a:pt x="8436650" y="6151216"/>
                  <a:pt x="8436650" y="6148400"/>
                  <a:pt x="8437587" y="6145584"/>
                </a:cubicBezTo>
                <a:cubicBezTo>
                  <a:pt x="8438525" y="6143707"/>
                  <a:pt x="8439463" y="6140891"/>
                  <a:pt x="8441338" y="6139014"/>
                </a:cubicBezTo>
                <a:cubicBezTo>
                  <a:pt x="8443214" y="6137137"/>
                  <a:pt x="8445089" y="6135259"/>
                  <a:pt x="8447902" y="6134321"/>
                </a:cubicBezTo>
                <a:cubicBezTo>
                  <a:pt x="8449777" y="6133382"/>
                  <a:pt x="8452590" y="6132443"/>
                  <a:pt x="8456341" y="6132443"/>
                </a:cubicBezTo>
                <a:close/>
                <a:moveTo>
                  <a:pt x="8280060" y="6132443"/>
                </a:moveTo>
                <a:cubicBezTo>
                  <a:pt x="8288499" y="6132443"/>
                  <a:pt x="8294125" y="6134320"/>
                  <a:pt x="8298813" y="6139952"/>
                </a:cubicBezTo>
                <a:cubicBezTo>
                  <a:pt x="8303502" y="6145584"/>
                  <a:pt x="8305377" y="6152155"/>
                  <a:pt x="8305377" y="6161541"/>
                </a:cubicBezTo>
                <a:lnTo>
                  <a:pt x="8305377" y="6162480"/>
                </a:lnTo>
                <a:lnTo>
                  <a:pt x="8253805" y="6162480"/>
                </a:lnTo>
                <a:cubicBezTo>
                  <a:pt x="8253805" y="6158725"/>
                  <a:pt x="8254743" y="6154971"/>
                  <a:pt x="8255681" y="6151216"/>
                </a:cubicBezTo>
                <a:cubicBezTo>
                  <a:pt x="8256618" y="6147461"/>
                  <a:pt x="8258494" y="6144645"/>
                  <a:pt x="8260369" y="6141830"/>
                </a:cubicBezTo>
                <a:cubicBezTo>
                  <a:pt x="8263182" y="6139014"/>
                  <a:pt x="8265995" y="6137136"/>
                  <a:pt x="8268808" y="6135259"/>
                </a:cubicBezTo>
                <a:cubicBezTo>
                  <a:pt x="8271621" y="6133382"/>
                  <a:pt x="8275372" y="6132443"/>
                  <a:pt x="8280060" y="6132443"/>
                </a:cubicBezTo>
                <a:close/>
                <a:moveTo>
                  <a:pt x="11463433" y="6123057"/>
                </a:moveTo>
                <a:cubicBezTo>
                  <a:pt x="11459683" y="6123057"/>
                  <a:pt x="11455932" y="6123057"/>
                  <a:pt x="11452181" y="6123996"/>
                </a:cubicBezTo>
                <a:cubicBezTo>
                  <a:pt x="11448431" y="6124934"/>
                  <a:pt x="11444680" y="6125873"/>
                  <a:pt x="11441867" y="6126812"/>
                </a:cubicBezTo>
                <a:cubicBezTo>
                  <a:pt x="11438116" y="6127750"/>
                  <a:pt x="11435304" y="6129628"/>
                  <a:pt x="11433428" y="6130566"/>
                </a:cubicBezTo>
                <a:cubicBezTo>
                  <a:pt x="11431553" y="6131505"/>
                  <a:pt x="11429678" y="6132443"/>
                  <a:pt x="11428740" y="6133382"/>
                </a:cubicBezTo>
                <a:cubicBezTo>
                  <a:pt x="11427802" y="6134321"/>
                  <a:pt x="11426865" y="6135259"/>
                  <a:pt x="11426865" y="6136198"/>
                </a:cubicBezTo>
                <a:cubicBezTo>
                  <a:pt x="11426865" y="6137137"/>
                  <a:pt x="11426865" y="6138075"/>
                  <a:pt x="11426865" y="6139953"/>
                </a:cubicBezTo>
                <a:cubicBezTo>
                  <a:pt x="11426865" y="6140891"/>
                  <a:pt x="11426865" y="6141830"/>
                  <a:pt x="11426865" y="6142769"/>
                </a:cubicBezTo>
                <a:cubicBezTo>
                  <a:pt x="11426865" y="6143707"/>
                  <a:pt x="11427802" y="6143707"/>
                  <a:pt x="11427802" y="6144646"/>
                </a:cubicBezTo>
                <a:cubicBezTo>
                  <a:pt x="11427802" y="6144646"/>
                  <a:pt x="11427802" y="6145584"/>
                  <a:pt x="11428740" y="6145584"/>
                </a:cubicBezTo>
                <a:cubicBezTo>
                  <a:pt x="11429678" y="6145584"/>
                  <a:pt x="11429678" y="6145584"/>
                  <a:pt x="11430615" y="6145584"/>
                </a:cubicBezTo>
                <a:cubicBezTo>
                  <a:pt x="11431553" y="6145584"/>
                  <a:pt x="11432491" y="6144646"/>
                  <a:pt x="11434366" y="6143707"/>
                </a:cubicBezTo>
                <a:cubicBezTo>
                  <a:pt x="11436242" y="6142769"/>
                  <a:pt x="11438116" y="6140891"/>
                  <a:pt x="11440930" y="6139953"/>
                </a:cubicBezTo>
                <a:cubicBezTo>
                  <a:pt x="11443743" y="6138075"/>
                  <a:pt x="11446556" y="6137137"/>
                  <a:pt x="11450307" y="6136198"/>
                </a:cubicBezTo>
                <a:cubicBezTo>
                  <a:pt x="11453119" y="6135259"/>
                  <a:pt x="11456870" y="6134321"/>
                  <a:pt x="11461558" y="6134321"/>
                </a:cubicBezTo>
                <a:cubicBezTo>
                  <a:pt x="11465309" y="6134321"/>
                  <a:pt x="11469060" y="6135259"/>
                  <a:pt x="11471873" y="6136198"/>
                </a:cubicBezTo>
                <a:cubicBezTo>
                  <a:pt x="11474686" y="6137137"/>
                  <a:pt x="11476561" y="6138075"/>
                  <a:pt x="11478436" y="6139953"/>
                </a:cubicBezTo>
                <a:cubicBezTo>
                  <a:pt x="11480311" y="6141830"/>
                  <a:pt x="11481249" y="6143707"/>
                  <a:pt x="11482187" y="6146523"/>
                </a:cubicBezTo>
                <a:cubicBezTo>
                  <a:pt x="11483125" y="6149339"/>
                  <a:pt x="11483125" y="6152155"/>
                  <a:pt x="11483125" y="6155910"/>
                </a:cubicBezTo>
                <a:lnTo>
                  <a:pt x="11483125" y="6163419"/>
                </a:lnTo>
                <a:lnTo>
                  <a:pt x="11469997" y="6163419"/>
                </a:lnTo>
                <a:cubicBezTo>
                  <a:pt x="11462496" y="6163419"/>
                  <a:pt x="11455932" y="6164357"/>
                  <a:pt x="11450307" y="6165296"/>
                </a:cubicBezTo>
                <a:cubicBezTo>
                  <a:pt x="11444680" y="6166235"/>
                  <a:pt x="11439054" y="6169051"/>
                  <a:pt x="11435304" y="6170928"/>
                </a:cubicBezTo>
                <a:cubicBezTo>
                  <a:pt x="11431553" y="6172805"/>
                  <a:pt x="11427802" y="6176560"/>
                  <a:pt x="11425927" y="6180314"/>
                </a:cubicBezTo>
                <a:cubicBezTo>
                  <a:pt x="11424051" y="6184069"/>
                  <a:pt x="11423114" y="6188762"/>
                  <a:pt x="11423114" y="6194394"/>
                </a:cubicBezTo>
                <a:cubicBezTo>
                  <a:pt x="11423114" y="6199087"/>
                  <a:pt x="11424051" y="6202842"/>
                  <a:pt x="11425927" y="6206596"/>
                </a:cubicBezTo>
                <a:cubicBezTo>
                  <a:pt x="11427802" y="6210351"/>
                  <a:pt x="11429678" y="6213167"/>
                  <a:pt x="11432491" y="6215983"/>
                </a:cubicBezTo>
                <a:cubicBezTo>
                  <a:pt x="11435304" y="6218799"/>
                  <a:pt x="11439054" y="6220676"/>
                  <a:pt x="11442805" y="6221615"/>
                </a:cubicBezTo>
                <a:cubicBezTo>
                  <a:pt x="11446556" y="6222554"/>
                  <a:pt x="11451244" y="6223492"/>
                  <a:pt x="11455932" y="6223492"/>
                </a:cubicBezTo>
                <a:cubicBezTo>
                  <a:pt x="11461558" y="6223492"/>
                  <a:pt x="11467184" y="6222554"/>
                  <a:pt x="11471873" y="6219738"/>
                </a:cubicBezTo>
                <a:cubicBezTo>
                  <a:pt x="11477498" y="6216922"/>
                  <a:pt x="11482187" y="6214106"/>
                  <a:pt x="11485938" y="6209412"/>
                </a:cubicBezTo>
                <a:lnTo>
                  <a:pt x="11485938" y="6218799"/>
                </a:lnTo>
                <a:cubicBezTo>
                  <a:pt x="11485938" y="6219738"/>
                  <a:pt x="11485938" y="6220676"/>
                  <a:pt x="11486875" y="6220676"/>
                </a:cubicBezTo>
                <a:cubicBezTo>
                  <a:pt x="11487813" y="6220676"/>
                  <a:pt x="11488751" y="6221615"/>
                  <a:pt x="11489688" y="6221615"/>
                </a:cubicBezTo>
                <a:cubicBezTo>
                  <a:pt x="11490626" y="6221615"/>
                  <a:pt x="11492501" y="6221615"/>
                  <a:pt x="11494376" y="6221615"/>
                </a:cubicBezTo>
                <a:cubicBezTo>
                  <a:pt x="11496252" y="6221615"/>
                  <a:pt x="11498127" y="6221615"/>
                  <a:pt x="11499065" y="6221615"/>
                </a:cubicBezTo>
                <a:cubicBezTo>
                  <a:pt x="11500003" y="6221615"/>
                  <a:pt x="11500003" y="6220676"/>
                  <a:pt x="11500940" y="6220676"/>
                </a:cubicBezTo>
                <a:cubicBezTo>
                  <a:pt x="11501878" y="6220676"/>
                  <a:pt x="11501878" y="6219738"/>
                  <a:pt x="11501878" y="6218799"/>
                </a:cubicBezTo>
                <a:lnTo>
                  <a:pt x="11500940" y="6218799"/>
                </a:lnTo>
                <a:lnTo>
                  <a:pt x="11500940" y="6158726"/>
                </a:lnTo>
                <a:cubicBezTo>
                  <a:pt x="11500940" y="6152155"/>
                  <a:pt x="11500003" y="6147462"/>
                  <a:pt x="11499065" y="6142769"/>
                </a:cubicBezTo>
                <a:cubicBezTo>
                  <a:pt x="11497190" y="6138075"/>
                  <a:pt x="11495314" y="6134321"/>
                  <a:pt x="11492501" y="6131505"/>
                </a:cubicBezTo>
                <a:cubicBezTo>
                  <a:pt x="11489688" y="6128689"/>
                  <a:pt x="11485938" y="6126812"/>
                  <a:pt x="11481249" y="6124934"/>
                </a:cubicBezTo>
                <a:cubicBezTo>
                  <a:pt x="11475623" y="6123996"/>
                  <a:pt x="11469997" y="6123057"/>
                  <a:pt x="11463433" y="6123057"/>
                </a:cubicBezTo>
                <a:close/>
                <a:moveTo>
                  <a:pt x="10483573" y="6123057"/>
                </a:moveTo>
                <a:cubicBezTo>
                  <a:pt x="10479823" y="6123057"/>
                  <a:pt x="10476072" y="6123057"/>
                  <a:pt x="10472322" y="6123996"/>
                </a:cubicBezTo>
                <a:cubicBezTo>
                  <a:pt x="10468571" y="6124934"/>
                  <a:pt x="10464820" y="6125873"/>
                  <a:pt x="10462007" y="6126812"/>
                </a:cubicBezTo>
                <a:cubicBezTo>
                  <a:pt x="10458257" y="6127750"/>
                  <a:pt x="10455444" y="6129628"/>
                  <a:pt x="10453568" y="6130566"/>
                </a:cubicBezTo>
                <a:cubicBezTo>
                  <a:pt x="10451693" y="6131505"/>
                  <a:pt x="10449818" y="6132443"/>
                  <a:pt x="10448880" y="6133382"/>
                </a:cubicBezTo>
                <a:cubicBezTo>
                  <a:pt x="10447942" y="6134321"/>
                  <a:pt x="10447005" y="6135259"/>
                  <a:pt x="10447005" y="6136198"/>
                </a:cubicBezTo>
                <a:cubicBezTo>
                  <a:pt x="10447005" y="6137137"/>
                  <a:pt x="10447005" y="6138075"/>
                  <a:pt x="10447005" y="6139953"/>
                </a:cubicBezTo>
                <a:cubicBezTo>
                  <a:pt x="10447005" y="6140891"/>
                  <a:pt x="10447005" y="6141830"/>
                  <a:pt x="10447005" y="6142769"/>
                </a:cubicBezTo>
                <a:cubicBezTo>
                  <a:pt x="10447005" y="6143707"/>
                  <a:pt x="10447942" y="6143707"/>
                  <a:pt x="10447942" y="6144646"/>
                </a:cubicBezTo>
                <a:cubicBezTo>
                  <a:pt x="10447942" y="6144646"/>
                  <a:pt x="10447942" y="6145584"/>
                  <a:pt x="10448880" y="6145584"/>
                </a:cubicBezTo>
                <a:cubicBezTo>
                  <a:pt x="10449818" y="6145584"/>
                  <a:pt x="10449818" y="6145584"/>
                  <a:pt x="10450755" y="6145584"/>
                </a:cubicBezTo>
                <a:cubicBezTo>
                  <a:pt x="10451693" y="6145584"/>
                  <a:pt x="10452631" y="6144646"/>
                  <a:pt x="10454506" y="6143707"/>
                </a:cubicBezTo>
                <a:cubicBezTo>
                  <a:pt x="10456381" y="6142769"/>
                  <a:pt x="10458257" y="6140891"/>
                  <a:pt x="10461070" y="6139953"/>
                </a:cubicBezTo>
                <a:cubicBezTo>
                  <a:pt x="10463883" y="6138075"/>
                  <a:pt x="10466696" y="6137137"/>
                  <a:pt x="10470446" y="6136198"/>
                </a:cubicBezTo>
                <a:cubicBezTo>
                  <a:pt x="10473259" y="6135259"/>
                  <a:pt x="10477010" y="6134321"/>
                  <a:pt x="10481698" y="6134321"/>
                </a:cubicBezTo>
                <a:cubicBezTo>
                  <a:pt x="10485449" y="6134321"/>
                  <a:pt x="10489200" y="6135259"/>
                  <a:pt x="10492013" y="6136198"/>
                </a:cubicBezTo>
                <a:cubicBezTo>
                  <a:pt x="10494826" y="6137137"/>
                  <a:pt x="10496701" y="6138075"/>
                  <a:pt x="10498576" y="6139953"/>
                </a:cubicBezTo>
                <a:cubicBezTo>
                  <a:pt x="10500452" y="6141830"/>
                  <a:pt x="10501389" y="6143707"/>
                  <a:pt x="10502327" y="6146523"/>
                </a:cubicBezTo>
                <a:cubicBezTo>
                  <a:pt x="10503265" y="6149339"/>
                  <a:pt x="10503265" y="6152155"/>
                  <a:pt x="10503265" y="6155910"/>
                </a:cubicBezTo>
                <a:lnTo>
                  <a:pt x="10503265" y="6163419"/>
                </a:lnTo>
                <a:lnTo>
                  <a:pt x="10490137" y="6163419"/>
                </a:lnTo>
                <a:cubicBezTo>
                  <a:pt x="10482636" y="6163419"/>
                  <a:pt x="10476072" y="6164357"/>
                  <a:pt x="10470446" y="6165296"/>
                </a:cubicBezTo>
                <a:cubicBezTo>
                  <a:pt x="10464820" y="6166235"/>
                  <a:pt x="10459194" y="6169051"/>
                  <a:pt x="10455444" y="6170928"/>
                </a:cubicBezTo>
                <a:cubicBezTo>
                  <a:pt x="10451693" y="6172805"/>
                  <a:pt x="10447942" y="6176560"/>
                  <a:pt x="10446067" y="6180314"/>
                </a:cubicBezTo>
                <a:cubicBezTo>
                  <a:pt x="10444192" y="6184069"/>
                  <a:pt x="10443254" y="6188762"/>
                  <a:pt x="10443254" y="6194394"/>
                </a:cubicBezTo>
                <a:cubicBezTo>
                  <a:pt x="10443254" y="6199087"/>
                  <a:pt x="10444192" y="6202842"/>
                  <a:pt x="10446067" y="6206596"/>
                </a:cubicBezTo>
                <a:cubicBezTo>
                  <a:pt x="10447942" y="6210351"/>
                  <a:pt x="10449818" y="6213167"/>
                  <a:pt x="10452631" y="6215983"/>
                </a:cubicBezTo>
                <a:cubicBezTo>
                  <a:pt x="10455444" y="6218799"/>
                  <a:pt x="10459194" y="6220676"/>
                  <a:pt x="10462945" y="6221615"/>
                </a:cubicBezTo>
                <a:cubicBezTo>
                  <a:pt x="10466696" y="6222554"/>
                  <a:pt x="10471384" y="6223492"/>
                  <a:pt x="10476072" y="6223492"/>
                </a:cubicBezTo>
                <a:cubicBezTo>
                  <a:pt x="10481698" y="6223492"/>
                  <a:pt x="10487324" y="6222554"/>
                  <a:pt x="10492013" y="6219738"/>
                </a:cubicBezTo>
                <a:cubicBezTo>
                  <a:pt x="10497638" y="6216922"/>
                  <a:pt x="10502327" y="6214106"/>
                  <a:pt x="10506078" y="6209412"/>
                </a:cubicBezTo>
                <a:lnTo>
                  <a:pt x="10506078" y="6218799"/>
                </a:lnTo>
                <a:cubicBezTo>
                  <a:pt x="10506078" y="6219738"/>
                  <a:pt x="10506078" y="6220676"/>
                  <a:pt x="10507015" y="6220676"/>
                </a:cubicBezTo>
                <a:cubicBezTo>
                  <a:pt x="10507953" y="6220676"/>
                  <a:pt x="10508891" y="6221615"/>
                  <a:pt x="10509828" y="6221615"/>
                </a:cubicBezTo>
                <a:cubicBezTo>
                  <a:pt x="10510766" y="6221615"/>
                  <a:pt x="10512641" y="6221615"/>
                  <a:pt x="10514517" y="6221615"/>
                </a:cubicBezTo>
                <a:cubicBezTo>
                  <a:pt x="10516392" y="6221615"/>
                  <a:pt x="10518267" y="6221615"/>
                  <a:pt x="10519205" y="6221615"/>
                </a:cubicBezTo>
                <a:cubicBezTo>
                  <a:pt x="10520143" y="6221615"/>
                  <a:pt x="10520143" y="6220676"/>
                  <a:pt x="10521080" y="6220676"/>
                </a:cubicBezTo>
                <a:cubicBezTo>
                  <a:pt x="10522018" y="6220676"/>
                  <a:pt x="10522018" y="6219738"/>
                  <a:pt x="10522018" y="6218799"/>
                </a:cubicBezTo>
                <a:lnTo>
                  <a:pt x="10521080" y="6218799"/>
                </a:lnTo>
                <a:lnTo>
                  <a:pt x="10521080" y="6158726"/>
                </a:lnTo>
                <a:cubicBezTo>
                  <a:pt x="10521080" y="6152155"/>
                  <a:pt x="10520143" y="6147462"/>
                  <a:pt x="10519205" y="6142769"/>
                </a:cubicBezTo>
                <a:cubicBezTo>
                  <a:pt x="10517329" y="6138075"/>
                  <a:pt x="10515454" y="6134321"/>
                  <a:pt x="10512641" y="6131505"/>
                </a:cubicBezTo>
                <a:cubicBezTo>
                  <a:pt x="10509828" y="6128689"/>
                  <a:pt x="10506078" y="6126812"/>
                  <a:pt x="10501389" y="6124934"/>
                </a:cubicBezTo>
                <a:cubicBezTo>
                  <a:pt x="10495763" y="6123996"/>
                  <a:pt x="10490137" y="6123057"/>
                  <a:pt x="10483573" y="6123057"/>
                </a:cubicBezTo>
                <a:close/>
                <a:moveTo>
                  <a:pt x="9967857" y="6120241"/>
                </a:moveTo>
                <a:cubicBezTo>
                  <a:pt x="9966920" y="6120241"/>
                  <a:pt x="9965982" y="6121180"/>
                  <a:pt x="9965045" y="6121180"/>
                </a:cubicBezTo>
                <a:cubicBezTo>
                  <a:pt x="9965045" y="6121180"/>
                  <a:pt x="9964107" y="6122118"/>
                  <a:pt x="9964107" y="6122118"/>
                </a:cubicBezTo>
                <a:cubicBezTo>
                  <a:pt x="9964107" y="6122118"/>
                  <a:pt x="9964107" y="6122118"/>
                  <a:pt x="9964107" y="6123057"/>
                </a:cubicBezTo>
                <a:lnTo>
                  <a:pt x="9964107" y="6218799"/>
                </a:lnTo>
                <a:cubicBezTo>
                  <a:pt x="9964107" y="6219738"/>
                  <a:pt x="9964107" y="6220676"/>
                  <a:pt x="9964107" y="6220676"/>
                </a:cubicBezTo>
                <a:cubicBezTo>
                  <a:pt x="9964107" y="6220676"/>
                  <a:pt x="9964107" y="6220676"/>
                  <a:pt x="9965045" y="6221615"/>
                </a:cubicBezTo>
                <a:cubicBezTo>
                  <a:pt x="9965982" y="6222554"/>
                  <a:pt x="9966920" y="6222554"/>
                  <a:pt x="9967857" y="6222554"/>
                </a:cubicBezTo>
                <a:cubicBezTo>
                  <a:pt x="9968795" y="6222554"/>
                  <a:pt x="9969733" y="6222554"/>
                  <a:pt x="9971608" y="6222554"/>
                </a:cubicBezTo>
                <a:cubicBezTo>
                  <a:pt x="9973484" y="6222554"/>
                  <a:pt x="9975359" y="6222554"/>
                  <a:pt x="9976297" y="6222554"/>
                </a:cubicBezTo>
                <a:cubicBezTo>
                  <a:pt x="9977234" y="6222554"/>
                  <a:pt x="9979110" y="6221615"/>
                  <a:pt x="9979110" y="6221615"/>
                </a:cubicBezTo>
                <a:cubicBezTo>
                  <a:pt x="9979110" y="6221615"/>
                  <a:pt x="9980047" y="6220676"/>
                  <a:pt x="9980047" y="6220676"/>
                </a:cubicBezTo>
                <a:cubicBezTo>
                  <a:pt x="9980047" y="6219738"/>
                  <a:pt x="9980047" y="6219738"/>
                  <a:pt x="9980047" y="6218799"/>
                </a:cubicBezTo>
                <a:lnTo>
                  <a:pt x="9980047" y="6123057"/>
                </a:lnTo>
                <a:cubicBezTo>
                  <a:pt x="9980047" y="6123057"/>
                  <a:pt x="9980047" y="6122118"/>
                  <a:pt x="9980047" y="6122118"/>
                </a:cubicBezTo>
                <a:cubicBezTo>
                  <a:pt x="9980047" y="6122118"/>
                  <a:pt x="9980047" y="6121180"/>
                  <a:pt x="9979110" y="6121180"/>
                </a:cubicBezTo>
                <a:cubicBezTo>
                  <a:pt x="9978172" y="6120241"/>
                  <a:pt x="9977234" y="6120241"/>
                  <a:pt x="9976297" y="6120241"/>
                </a:cubicBezTo>
                <a:cubicBezTo>
                  <a:pt x="9974421" y="6120241"/>
                  <a:pt x="9973484" y="6120241"/>
                  <a:pt x="9971608" y="6120241"/>
                </a:cubicBezTo>
                <a:cubicBezTo>
                  <a:pt x="9970671" y="6120241"/>
                  <a:pt x="9968795" y="6120241"/>
                  <a:pt x="9967857" y="6120241"/>
                </a:cubicBezTo>
                <a:close/>
                <a:moveTo>
                  <a:pt x="9078013" y="6120241"/>
                </a:moveTo>
                <a:cubicBezTo>
                  <a:pt x="9077076" y="6120241"/>
                  <a:pt x="9076138" y="6121180"/>
                  <a:pt x="9075201" y="6121180"/>
                </a:cubicBezTo>
                <a:cubicBezTo>
                  <a:pt x="9075201" y="6121180"/>
                  <a:pt x="9074263" y="6122118"/>
                  <a:pt x="9074263" y="6122118"/>
                </a:cubicBezTo>
                <a:cubicBezTo>
                  <a:pt x="9074263" y="6122118"/>
                  <a:pt x="9074263" y="6122118"/>
                  <a:pt x="9074263" y="6123057"/>
                </a:cubicBezTo>
                <a:lnTo>
                  <a:pt x="9074263" y="6218799"/>
                </a:lnTo>
                <a:cubicBezTo>
                  <a:pt x="9074263" y="6219738"/>
                  <a:pt x="9074263" y="6220676"/>
                  <a:pt x="9074263" y="6220676"/>
                </a:cubicBezTo>
                <a:cubicBezTo>
                  <a:pt x="9074263" y="6220676"/>
                  <a:pt x="9074263" y="6220676"/>
                  <a:pt x="9075201" y="6221615"/>
                </a:cubicBezTo>
                <a:cubicBezTo>
                  <a:pt x="9076138" y="6222554"/>
                  <a:pt x="9077076" y="6222554"/>
                  <a:pt x="9078013" y="6222554"/>
                </a:cubicBezTo>
                <a:cubicBezTo>
                  <a:pt x="9078951" y="6222554"/>
                  <a:pt x="9079889" y="6222554"/>
                  <a:pt x="9081764" y="6222554"/>
                </a:cubicBezTo>
                <a:cubicBezTo>
                  <a:pt x="9083640" y="6222554"/>
                  <a:pt x="9085515" y="6222554"/>
                  <a:pt x="9086452" y="6222554"/>
                </a:cubicBezTo>
                <a:cubicBezTo>
                  <a:pt x="9087390" y="6222554"/>
                  <a:pt x="9089266" y="6221615"/>
                  <a:pt x="9089266" y="6221615"/>
                </a:cubicBezTo>
                <a:cubicBezTo>
                  <a:pt x="9089266" y="6221615"/>
                  <a:pt x="9090203" y="6220676"/>
                  <a:pt x="9090203" y="6220676"/>
                </a:cubicBezTo>
                <a:cubicBezTo>
                  <a:pt x="9090203" y="6219738"/>
                  <a:pt x="9090203" y="6219738"/>
                  <a:pt x="9090203" y="6218799"/>
                </a:cubicBezTo>
                <a:lnTo>
                  <a:pt x="9090203" y="6123057"/>
                </a:lnTo>
                <a:cubicBezTo>
                  <a:pt x="9090203" y="6123057"/>
                  <a:pt x="9090203" y="6122118"/>
                  <a:pt x="9090203" y="6122118"/>
                </a:cubicBezTo>
                <a:cubicBezTo>
                  <a:pt x="9090203" y="6122118"/>
                  <a:pt x="9090203" y="6121180"/>
                  <a:pt x="9089266" y="6121180"/>
                </a:cubicBezTo>
                <a:cubicBezTo>
                  <a:pt x="9088328" y="6120241"/>
                  <a:pt x="9087390" y="6120241"/>
                  <a:pt x="9086452" y="6120241"/>
                </a:cubicBezTo>
                <a:cubicBezTo>
                  <a:pt x="9084577" y="6120241"/>
                  <a:pt x="9083640" y="6120241"/>
                  <a:pt x="9081764" y="6120241"/>
                </a:cubicBezTo>
                <a:cubicBezTo>
                  <a:pt x="9080827" y="6120241"/>
                  <a:pt x="9078951" y="6120241"/>
                  <a:pt x="9078013" y="6120241"/>
                </a:cubicBezTo>
                <a:close/>
                <a:moveTo>
                  <a:pt x="8531355" y="6120241"/>
                </a:moveTo>
                <a:cubicBezTo>
                  <a:pt x="8530417" y="6120241"/>
                  <a:pt x="8529479" y="6121180"/>
                  <a:pt x="8528542" y="6121180"/>
                </a:cubicBezTo>
                <a:cubicBezTo>
                  <a:pt x="8528542" y="6121180"/>
                  <a:pt x="8527604" y="6122118"/>
                  <a:pt x="8527604" y="6122118"/>
                </a:cubicBezTo>
                <a:cubicBezTo>
                  <a:pt x="8527604" y="6122118"/>
                  <a:pt x="8527604" y="6122118"/>
                  <a:pt x="8527604" y="6123057"/>
                </a:cubicBezTo>
                <a:lnTo>
                  <a:pt x="8527604" y="6218799"/>
                </a:lnTo>
                <a:cubicBezTo>
                  <a:pt x="8527604" y="6219738"/>
                  <a:pt x="8527604" y="6220676"/>
                  <a:pt x="8527604" y="6220676"/>
                </a:cubicBezTo>
                <a:cubicBezTo>
                  <a:pt x="8527604" y="6220676"/>
                  <a:pt x="8527604" y="6220676"/>
                  <a:pt x="8528542" y="6221615"/>
                </a:cubicBezTo>
                <a:cubicBezTo>
                  <a:pt x="8529479" y="6222554"/>
                  <a:pt x="8530417" y="6222554"/>
                  <a:pt x="8531355" y="6222554"/>
                </a:cubicBezTo>
                <a:cubicBezTo>
                  <a:pt x="8532292" y="6222554"/>
                  <a:pt x="8533230" y="6222554"/>
                  <a:pt x="8535105" y="6222554"/>
                </a:cubicBezTo>
                <a:cubicBezTo>
                  <a:pt x="8536981" y="6222554"/>
                  <a:pt x="8538856" y="6222554"/>
                  <a:pt x="8539794" y="6222554"/>
                </a:cubicBezTo>
                <a:cubicBezTo>
                  <a:pt x="8540731" y="6222554"/>
                  <a:pt x="8541669" y="6221615"/>
                  <a:pt x="8542607" y="6221615"/>
                </a:cubicBezTo>
                <a:cubicBezTo>
                  <a:pt x="8542607" y="6221615"/>
                  <a:pt x="8543544" y="6220676"/>
                  <a:pt x="8543544" y="6220676"/>
                </a:cubicBezTo>
                <a:cubicBezTo>
                  <a:pt x="8543544" y="6219738"/>
                  <a:pt x="8543544" y="6219738"/>
                  <a:pt x="8543544" y="6218799"/>
                </a:cubicBezTo>
                <a:lnTo>
                  <a:pt x="8543544" y="6123057"/>
                </a:lnTo>
                <a:cubicBezTo>
                  <a:pt x="8543544" y="6123057"/>
                  <a:pt x="8543544" y="6122118"/>
                  <a:pt x="8543544" y="6122118"/>
                </a:cubicBezTo>
                <a:cubicBezTo>
                  <a:pt x="8543544" y="6122118"/>
                  <a:pt x="8543544" y="6121180"/>
                  <a:pt x="8542607" y="6121180"/>
                </a:cubicBezTo>
                <a:cubicBezTo>
                  <a:pt x="8541669" y="6120241"/>
                  <a:pt x="8540731" y="6120241"/>
                  <a:pt x="8539794" y="6120241"/>
                </a:cubicBezTo>
                <a:cubicBezTo>
                  <a:pt x="8537918" y="6120241"/>
                  <a:pt x="8536981" y="6120241"/>
                  <a:pt x="8535105" y="6120241"/>
                </a:cubicBezTo>
                <a:cubicBezTo>
                  <a:pt x="8534168" y="6120241"/>
                  <a:pt x="8532292" y="6120241"/>
                  <a:pt x="8531355" y="6120241"/>
                </a:cubicBezTo>
                <a:close/>
                <a:moveTo>
                  <a:pt x="9555285" y="6119302"/>
                </a:moveTo>
                <a:cubicBezTo>
                  <a:pt x="9548721" y="6119302"/>
                  <a:pt x="9542158" y="6120241"/>
                  <a:pt x="9536532" y="6123057"/>
                </a:cubicBezTo>
                <a:cubicBezTo>
                  <a:pt x="9530906" y="6124934"/>
                  <a:pt x="9526217" y="6128688"/>
                  <a:pt x="9522467" y="6133382"/>
                </a:cubicBezTo>
                <a:cubicBezTo>
                  <a:pt x="9517778" y="6138075"/>
                  <a:pt x="9514965" y="6143707"/>
                  <a:pt x="9513090" y="6150277"/>
                </a:cubicBezTo>
                <a:cubicBezTo>
                  <a:pt x="9511215" y="6155909"/>
                  <a:pt x="9510277" y="6163418"/>
                  <a:pt x="9510277" y="6171866"/>
                </a:cubicBezTo>
                <a:cubicBezTo>
                  <a:pt x="9510277" y="6180314"/>
                  <a:pt x="9511215" y="6187823"/>
                  <a:pt x="9513090" y="6194394"/>
                </a:cubicBezTo>
                <a:cubicBezTo>
                  <a:pt x="9515903" y="6200964"/>
                  <a:pt x="9518716" y="6205657"/>
                  <a:pt x="9522467" y="6210351"/>
                </a:cubicBezTo>
                <a:cubicBezTo>
                  <a:pt x="9526217" y="6214105"/>
                  <a:pt x="9531843" y="6217860"/>
                  <a:pt x="9537469" y="6219737"/>
                </a:cubicBezTo>
                <a:cubicBezTo>
                  <a:pt x="9543095" y="6221614"/>
                  <a:pt x="9550596" y="6222553"/>
                  <a:pt x="9558098" y="6222553"/>
                </a:cubicBezTo>
                <a:cubicBezTo>
                  <a:pt x="9562786" y="6222553"/>
                  <a:pt x="9567475" y="6222553"/>
                  <a:pt x="9571225" y="6221614"/>
                </a:cubicBezTo>
                <a:cubicBezTo>
                  <a:pt x="9574976" y="6221614"/>
                  <a:pt x="9578726" y="6220676"/>
                  <a:pt x="9581540" y="6219737"/>
                </a:cubicBezTo>
                <a:cubicBezTo>
                  <a:pt x="9584352" y="6218799"/>
                  <a:pt x="9587166" y="6217860"/>
                  <a:pt x="9589041" y="6216921"/>
                </a:cubicBezTo>
                <a:cubicBezTo>
                  <a:pt x="9590916" y="6215983"/>
                  <a:pt x="9592791" y="6215044"/>
                  <a:pt x="9592791" y="6215044"/>
                </a:cubicBezTo>
                <a:cubicBezTo>
                  <a:pt x="9592791" y="6215044"/>
                  <a:pt x="9592791" y="6215044"/>
                  <a:pt x="9593729" y="6214105"/>
                </a:cubicBezTo>
                <a:cubicBezTo>
                  <a:pt x="9594667" y="6213167"/>
                  <a:pt x="9594667" y="6213167"/>
                  <a:pt x="9594667" y="6212228"/>
                </a:cubicBezTo>
                <a:cubicBezTo>
                  <a:pt x="9594667" y="6211289"/>
                  <a:pt x="9594667" y="6211289"/>
                  <a:pt x="9594667" y="6210351"/>
                </a:cubicBezTo>
                <a:cubicBezTo>
                  <a:pt x="9594667" y="6209412"/>
                  <a:pt x="9594667" y="6208473"/>
                  <a:pt x="9594667" y="6207535"/>
                </a:cubicBezTo>
                <a:cubicBezTo>
                  <a:pt x="9594667" y="6206596"/>
                  <a:pt x="9594667" y="6205657"/>
                  <a:pt x="9594667" y="6204719"/>
                </a:cubicBezTo>
                <a:cubicBezTo>
                  <a:pt x="9593729" y="6203780"/>
                  <a:pt x="9593729" y="6203780"/>
                  <a:pt x="9593729" y="6202841"/>
                </a:cubicBezTo>
                <a:cubicBezTo>
                  <a:pt x="9593729" y="6202841"/>
                  <a:pt x="9592791" y="6201903"/>
                  <a:pt x="9592791" y="6201903"/>
                </a:cubicBezTo>
                <a:cubicBezTo>
                  <a:pt x="9592791" y="6201903"/>
                  <a:pt x="9592791" y="6201903"/>
                  <a:pt x="9591854" y="6201903"/>
                </a:cubicBezTo>
                <a:cubicBezTo>
                  <a:pt x="9590916" y="6201903"/>
                  <a:pt x="9589979" y="6201903"/>
                  <a:pt x="9588103" y="6202841"/>
                </a:cubicBezTo>
                <a:cubicBezTo>
                  <a:pt x="9586228" y="6203780"/>
                  <a:pt x="9584352" y="6204719"/>
                  <a:pt x="9581540" y="6205657"/>
                </a:cubicBezTo>
                <a:cubicBezTo>
                  <a:pt x="9578726" y="6206596"/>
                  <a:pt x="9575914" y="6207535"/>
                  <a:pt x="9572163" y="6208473"/>
                </a:cubicBezTo>
                <a:cubicBezTo>
                  <a:pt x="9568412" y="6209412"/>
                  <a:pt x="9564661" y="6209412"/>
                  <a:pt x="9559973" y="6209412"/>
                </a:cubicBezTo>
                <a:cubicBezTo>
                  <a:pt x="9554347" y="6209412"/>
                  <a:pt x="9549659" y="6208473"/>
                  <a:pt x="9545908" y="6206596"/>
                </a:cubicBezTo>
                <a:cubicBezTo>
                  <a:pt x="9542158" y="6205657"/>
                  <a:pt x="9539345" y="6202841"/>
                  <a:pt x="9536532" y="6200026"/>
                </a:cubicBezTo>
                <a:cubicBezTo>
                  <a:pt x="9533719" y="6196271"/>
                  <a:pt x="9531843" y="6193455"/>
                  <a:pt x="9530906" y="6188762"/>
                </a:cubicBezTo>
                <a:cubicBezTo>
                  <a:pt x="9529968" y="6185007"/>
                  <a:pt x="9529030" y="6180314"/>
                  <a:pt x="9529030" y="6174682"/>
                </a:cubicBezTo>
                <a:lnTo>
                  <a:pt x="9590916" y="6174682"/>
                </a:lnTo>
                <a:cubicBezTo>
                  <a:pt x="9592791" y="6174682"/>
                  <a:pt x="9594667" y="6173743"/>
                  <a:pt x="9595605" y="6172805"/>
                </a:cubicBezTo>
                <a:cubicBezTo>
                  <a:pt x="9596542" y="6171866"/>
                  <a:pt x="9597480" y="6169989"/>
                  <a:pt x="9597480" y="6167173"/>
                </a:cubicBezTo>
                <a:lnTo>
                  <a:pt x="9597480" y="6164357"/>
                </a:lnTo>
                <a:cubicBezTo>
                  <a:pt x="9597480" y="6157787"/>
                  <a:pt x="9596542" y="6152155"/>
                  <a:pt x="9594667" y="6146523"/>
                </a:cubicBezTo>
                <a:cubicBezTo>
                  <a:pt x="9592791" y="6140891"/>
                  <a:pt x="9590916" y="6136198"/>
                  <a:pt x="9587166" y="6132443"/>
                </a:cubicBezTo>
                <a:cubicBezTo>
                  <a:pt x="9583415" y="6128688"/>
                  <a:pt x="9579664" y="6125873"/>
                  <a:pt x="9574038" y="6123057"/>
                </a:cubicBezTo>
                <a:cubicBezTo>
                  <a:pt x="9569350" y="6120241"/>
                  <a:pt x="9562786" y="6119302"/>
                  <a:pt x="9555285" y="6119302"/>
                </a:cubicBezTo>
                <a:close/>
                <a:moveTo>
                  <a:pt x="9375253" y="6119302"/>
                </a:moveTo>
                <a:cubicBezTo>
                  <a:pt x="9368689" y="6119302"/>
                  <a:pt x="9362126" y="6120241"/>
                  <a:pt x="9356500" y="6123057"/>
                </a:cubicBezTo>
                <a:cubicBezTo>
                  <a:pt x="9350874" y="6124934"/>
                  <a:pt x="9346185" y="6128688"/>
                  <a:pt x="9342435" y="6133382"/>
                </a:cubicBezTo>
                <a:cubicBezTo>
                  <a:pt x="9337746" y="6138075"/>
                  <a:pt x="9334933" y="6143707"/>
                  <a:pt x="9333058" y="6150277"/>
                </a:cubicBezTo>
                <a:cubicBezTo>
                  <a:pt x="9331183" y="6155909"/>
                  <a:pt x="9330245" y="6163418"/>
                  <a:pt x="9330245" y="6171866"/>
                </a:cubicBezTo>
                <a:cubicBezTo>
                  <a:pt x="9330245" y="6180314"/>
                  <a:pt x="9331183" y="6187823"/>
                  <a:pt x="9333058" y="6194394"/>
                </a:cubicBezTo>
                <a:cubicBezTo>
                  <a:pt x="9335871" y="6200964"/>
                  <a:pt x="9338684" y="6205657"/>
                  <a:pt x="9342435" y="6210351"/>
                </a:cubicBezTo>
                <a:cubicBezTo>
                  <a:pt x="9346185" y="6214105"/>
                  <a:pt x="9351811" y="6217860"/>
                  <a:pt x="9357438" y="6219737"/>
                </a:cubicBezTo>
                <a:cubicBezTo>
                  <a:pt x="9363063" y="6221614"/>
                  <a:pt x="9370565" y="6222553"/>
                  <a:pt x="9378066" y="6222553"/>
                </a:cubicBezTo>
                <a:cubicBezTo>
                  <a:pt x="9382754" y="6222553"/>
                  <a:pt x="9387443" y="6222553"/>
                  <a:pt x="9391193" y="6221614"/>
                </a:cubicBezTo>
                <a:cubicBezTo>
                  <a:pt x="9394944" y="6221614"/>
                  <a:pt x="9398695" y="6220676"/>
                  <a:pt x="9401508" y="6219737"/>
                </a:cubicBezTo>
                <a:cubicBezTo>
                  <a:pt x="9404321" y="6218799"/>
                  <a:pt x="9407134" y="6217860"/>
                  <a:pt x="9409009" y="6216921"/>
                </a:cubicBezTo>
                <a:cubicBezTo>
                  <a:pt x="9410884" y="6215983"/>
                  <a:pt x="9412760" y="6215044"/>
                  <a:pt x="9412760" y="6215044"/>
                </a:cubicBezTo>
                <a:cubicBezTo>
                  <a:pt x="9412760" y="6215044"/>
                  <a:pt x="9412760" y="6215044"/>
                  <a:pt x="9413697" y="6214105"/>
                </a:cubicBezTo>
                <a:cubicBezTo>
                  <a:pt x="9414635" y="6213167"/>
                  <a:pt x="9414635" y="6213167"/>
                  <a:pt x="9414635" y="6212228"/>
                </a:cubicBezTo>
                <a:cubicBezTo>
                  <a:pt x="9414635" y="6211289"/>
                  <a:pt x="9414635" y="6211289"/>
                  <a:pt x="9414635" y="6210351"/>
                </a:cubicBezTo>
                <a:cubicBezTo>
                  <a:pt x="9414635" y="6209412"/>
                  <a:pt x="9414635" y="6208473"/>
                  <a:pt x="9414635" y="6207535"/>
                </a:cubicBezTo>
                <a:cubicBezTo>
                  <a:pt x="9414635" y="6206596"/>
                  <a:pt x="9414635" y="6205657"/>
                  <a:pt x="9414635" y="6204719"/>
                </a:cubicBezTo>
                <a:cubicBezTo>
                  <a:pt x="9413697" y="6203780"/>
                  <a:pt x="9413697" y="6203780"/>
                  <a:pt x="9413697" y="6202841"/>
                </a:cubicBezTo>
                <a:cubicBezTo>
                  <a:pt x="9413697" y="6202841"/>
                  <a:pt x="9412760" y="6201903"/>
                  <a:pt x="9412760" y="6201903"/>
                </a:cubicBezTo>
                <a:cubicBezTo>
                  <a:pt x="9412760" y="6201903"/>
                  <a:pt x="9412760" y="6201903"/>
                  <a:pt x="9411822" y="6201903"/>
                </a:cubicBezTo>
                <a:cubicBezTo>
                  <a:pt x="9410884" y="6201903"/>
                  <a:pt x="9409947" y="6201903"/>
                  <a:pt x="9408071" y="6202841"/>
                </a:cubicBezTo>
                <a:cubicBezTo>
                  <a:pt x="9406196" y="6203780"/>
                  <a:pt x="9404321" y="6204719"/>
                  <a:pt x="9401508" y="6205657"/>
                </a:cubicBezTo>
                <a:cubicBezTo>
                  <a:pt x="9398695" y="6206596"/>
                  <a:pt x="9395882" y="6207535"/>
                  <a:pt x="9392131" y="6208473"/>
                </a:cubicBezTo>
                <a:cubicBezTo>
                  <a:pt x="9388380" y="6209412"/>
                  <a:pt x="9384630" y="6209412"/>
                  <a:pt x="9379941" y="6209412"/>
                </a:cubicBezTo>
                <a:cubicBezTo>
                  <a:pt x="9374315" y="6209412"/>
                  <a:pt x="9369627" y="6208473"/>
                  <a:pt x="9365876" y="6206596"/>
                </a:cubicBezTo>
                <a:cubicBezTo>
                  <a:pt x="9362126" y="6205657"/>
                  <a:pt x="9359313" y="6202841"/>
                  <a:pt x="9356500" y="6200026"/>
                </a:cubicBezTo>
                <a:cubicBezTo>
                  <a:pt x="9353687" y="6196271"/>
                  <a:pt x="9351811" y="6193455"/>
                  <a:pt x="9350874" y="6188762"/>
                </a:cubicBezTo>
                <a:cubicBezTo>
                  <a:pt x="9349936" y="6185007"/>
                  <a:pt x="9348998" y="6180314"/>
                  <a:pt x="9348998" y="6174682"/>
                </a:cubicBezTo>
                <a:lnTo>
                  <a:pt x="9411822" y="6174682"/>
                </a:lnTo>
                <a:cubicBezTo>
                  <a:pt x="9413697" y="6174682"/>
                  <a:pt x="9415573" y="6173743"/>
                  <a:pt x="9416510" y="6172805"/>
                </a:cubicBezTo>
                <a:cubicBezTo>
                  <a:pt x="9417448" y="6171866"/>
                  <a:pt x="9418386" y="6169989"/>
                  <a:pt x="9418386" y="6167173"/>
                </a:cubicBezTo>
                <a:lnTo>
                  <a:pt x="9417448" y="6167173"/>
                </a:lnTo>
                <a:lnTo>
                  <a:pt x="9417448" y="6164357"/>
                </a:lnTo>
                <a:cubicBezTo>
                  <a:pt x="9417448" y="6157787"/>
                  <a:pt x="9416510" y="6152155"/>
                  <a:pt x="9414635" y="6146523"/>
                </a:cubicBezTo>
                <a:cubicBezTo>
                  <a:pt x="9412760" y="6140891"/>
                  <a:pt x="9410884" y="6136198"/>
                  <a:pt x="9407134" y="6132443"/>
                </a:cubicBezTo>
                <a:cubicBezTo>
                  <a:pt x="9403383" y="6128688"/>
                  <a:pt x="9399632" y="6125873"/>
                  <a:pt x="9394006" y="6123057"/>
                </a:cubicBezTo>
                <a:cubicBezTo>
                  <a:pt x="9389318" y="6120241"/>
                  <a:pt x="9382754" y="6119302"/>
                  <a:pt x="9375253" y="6119302"/>
                </a:cubicBezTo>
                <a:close/>
                <a:moveTo>
                  <a:pt x="8813592" y="6119302"/>
                </a:moveTo>
                <a:cubicBezTo>
                  <a:pt x="8812654" y="6119302"/>
                  <a:pt x="8811716" y="6120241"/>
                  <a:pt x="8810778" y="6120241"/>
                </a:cubicBezTo>
                <a:cubicBezTo>
                  <a:pt x="8809841" y="6121179"/>
                  <a:pt x="8808903" y="6122118"/>
                  <a:pt x="8808903" y="6123057"/>
                </a:cubicBezTo>
                <a:lnTo>
                  <a:pt x="8782649" y="6200026"/>
                </a:lnTo>
                <a:lnTo>
                  <a:pt x="8755456" y="6123995"/>
                </a:lnTo>
                <a:cubicBezTo>
                  <a:pt x="8755456" y="6123057"/>
                  <a:pt x="8755456" y="6122118"/>
                  <a:pt x="8754519" y="6122118"/>
                </a:cubicBezTo>
                <a:cubicBezTo>
                  <a:pt x="8753581" y="6122118"/>
                  <a:pt x="8753581" y="6121179"/>
                  <a:pt x="8752643" y="6121179"/>
                </a:cubicBezTo>
                <a:cubicBezTo>
                  <a:pt x="8751706" y="6120241"/>
                  <a:pt x="8750768" y="6120241"/>
                  <a:pt x="8749830" y="6120241"/>
                </a:cubicBezTo>
                <a:cubicBezTo>
                  <a:pt x="8748893" y="6120241"/>
                  <a:pt x="8747017" y="6120241"/>
                  <a:pt x="8745142" y="6120241"/>
                </a:cubicBezTo>
                <a:cubicBezTo>
                  <a:pt x="8743267" y="6120241"/>
                  <a:pt x="8741391" y="6120241"/>
                  <a:pt x="8740454" y="6120241"/>
                </a:cubicBezTo>
                <a:cubicBezTo>
                  <a:pt x="8739516" y="6120241"/>
                  <a:pt x="8738578" y="6120241"/>
                  <a:pt x="8737641" y="6121179"/>
                </a:cubicBezTo>
                <a:cubicBezTo>
                  <a:pt x="8736703" y="6121179"/>
                  <a:pt x="8736703" y="6122118"/>
                  <a:pt x="8736703" y="6123057"/>
                </a:cubicBezTo>
                <a:cubicBezTo>
                  <a:pt x="8736703" y="6123995"/>
                  <a:pt x="8736703" y="6124934"/>
                  <a:pt x="8737641" y="6126811"/>
                </a:cubicBezTo>
                <a:lnTo>
                  <a:pt x="8771397" y="6217860"/>
                </a:lnTo>
                <a:cubicBezTo>
                  <a:pt x="8771397" y="6218799"/>
                  <a:pt x="8771397" y="6219737"/>
                  <a:pt x="8772334" y="6219737"/>
                </a:cubicBezTo>
                <a:cubicBezTo>
                  <a:pt x="8773272" y="6219737"/>
                  <a:pt x="8773272" y="6220676"/>
                  <a:pt x="8774210" y="6220676"/>
                </a:cubicBezTo>
                <a:lnTo>
                  <a:pt x="8761082" y="6253528"/>
                </a:lnTo>
                <a:cubicBezTo>
                  <a:pt x="8760145" y="6254467"/>
                  <a:pt x="8760145" y="6255406"/>
                  <a:pt x="8760145" y="6256344"/>
                </a:cubicBezTo>
                <a:cubicBezTo>
                  <a:pt x="8760145" y="6257283"/>
                  <a:pt x="8760145" y="6258222"/>
                  <a:pt x="8761082" y="6258222"/>
                </a:cubicBezTo>
                <a:cubicBezTo>
                  <a:pt x="8762020" y="6258222"/>
                  <a:pt x="8762958" y="6259160"/>
                  <a:pt x="8763895" y="6259160"/>
                </a:cubicBezTo>
                <a:cubicBezTo>
                  <a:pt x="8764833" y="6259160"/>
                  <a:pt x="8766708" y="6259160"/>
                  <a:pt x="8768584" y="6259160"/>
                </a:cubicBezTo>
                <a:cubicBezTo>
                  <a:pt x="8771397" y="6259160"/>
                  <a:pt x="8775147" y="6259160"/>
                  <a:pt x="8776085" y="6258222"/>
                </a:cubicBezTo>
                <a:cubicBezTo>
                  <a:pt x="8777022" y="6257283"/>
                  <a:pt x="8778898" y="6256344"/>
                  <a:pt x="8778898" y="6255406"/>
                </a:cubicBezTo>
                <a:lnTo>
                  <a:pt x="8791087" y="6220676"/>
                </a:lnTo>
                <a:lnTo>
                  <a:pt x="8826719" y="6124934"/>
                </a:lnTo>
                <a:cubicBezTo>
                  <a:pt x="8827657" y="6123995"/>
                  <a:pt x="8827657" y="6123057"/>
                  <a:pt x="8827657" y="6122118"/>
                </a:cubicBezTo>
                <a:cubicBezTo>
                  <a:pt x="8827657" y="6121179"/>
                  <a:pt x="8827657" y="6121179"/>
                  <a:pt x="8826719" y="6120241"/>
                </a:cubicBezTo>
                <a:cubicBezTo>
                  <a:pt x="8825781" y="6120241"/>
                  <a:pt x="8824843" y="6119302"/>
                  <a:pt x="8823906" y="6119302"/>
                </a:cubicBezTo>
                <a:cubicBezTo>
                  <a:pt x="8822968" y="6119302"/>
                  <a:pt x="8821093" y="6119302"/>
                  <a:pt x="8819217" y="6119302"/>
                </a:cubicBezTo>
                <a:cubicBezTo>
                  <a:pt x="8816405" y="6119302"/>
                  <a:pt x="8814529" y="6119302"/>
                  <a:pt x="8813592" y="6119302"/>
                </a:cubicBezTo>
                <a:close/>
                <a:moveTo>
                  <a:pt x="8280060" y="6119302"/>
                </a:moveTo>
                <a:cubicBezTo>
                  <a:pt x="8273496" y="6119302"/>
                  <a:pt x="8266933" y="6120241"/>
                  <a:pt x="8261307" y="6123057"/>
                </a:cubicBezTo>
                <a:cubicBezTo>
                  <a:pt x="8255681" y="6124934"/>
                  <a:pt x="8250992" y="6128688"/>
                  <a:pt x="8247242" y="6133382"/>
                </a:cubicBezTo>
                <a:cubicBezTo>
                  <a:pt x="8242553" y="6138075"/>
                  <a:pt x="8239740" y="6143707"/>
                  <a:pt x="8237865" y="6150277"/>
                </a:cubicBezTo>
                <a:cubicBezTo>
                  <a:pt x="8235990" y="6155909"/>
                  <a:pt x="8235052" y="6163418"/>
                  <a:pt x="8235052" y="6171866"/>
                </a:cubicBezTo>
                <a:cubicBezTo>
                  <a:pt x="8235052" y="6180314"/>
                  <a:pt x="8235990" y="6187823"/>
                  <a:pt x="8237865" y="6194394"/>
                </a:cubicBezTo>
                <a:cubicBezTo>
                  <a:pt x="8240678" y="6200964"/>
                  <a:pt x="8243491" y="6205657"/>
                  <a:pt x="8247242" y="6210351"/>
                </a:cubicBezTo>
                <a:cubicBezTo>
                  <a:pt x="8250992" y="6214105"/>
                  <a:pt x="8256618" y="6217860"/>
                  <a:pt x="8262244" y="6219737"/>
                </a:cubicBezTo>
                <a:cubicBezTo>
                  <a:pt x="8267870" y="6221614"/>
                  <a:pt x="8275372" y="6222553"/>
                  <a:pt x="8282873" y="6222553"/>
                </a:cubicBezTo>
                <a:cubicBezTo>
                  <a:pt x="8287561" y="6222553"/>
                  <a:pt x="8292250" y="6221614"/>
                  <a:pt x="8296000" y="6221614"/>
                </a:cubicBezTo>
                <a:cubicBezTo>
                  <a:pt x="8299751" y="6221614"/>
                  <a:pt x="8303502" y="6220676"/>
                  <a:pt x="8306315" y="6219737"/>
                </a:cubicBezTo>
                <a:cubicBezTo>
                  <a:pt x="8309127" y="6218799"/>
                  <a:pt x="8311941" y="6217860"/>
                  <a:pt x="8313816" y="6216921"/>
                </a:cubicBezTo>
                <a:cubicBezTo>
                  <a:pt x="8315691" y="6215983"/>
                  <a:pt x="8317566" y="6215044"/>
                  <a:pt x="8317566" y="6215044"/>
                </a:cubicBezTo>
                <a:cubicBezTo>
                  <a:pt x="8317566" y="6215044"/>
                  <a:pt x="8317566" y="6215044"/>
                  <a:pt x="8318504" y="6214105"/>
                </a:cubicBezTo>
                <a:cubicBezTo>
                  <a:pt x="8319442" y="6213167"/>
                  <a:pt x="8319442" y="6213167"/>
                  <a:pt x="8319442" y="6212228"/>
                </a:cubicBezTo>
                <a:cubicBezTo>
                  <a:pt x="8319442" y="6211289"/>
                  <a:pt x="8319442" y="6211289"/>
                  <a:pt x="8319442" y="6210351"/>
                </a:cubicBezTo>
                <a:cubicBezTo>
                  <a:pt x="8319442" y="6209412"/>
                  <a:pt x="8319442" y="6208473"/>
                  <a:pt x="8319442" y="6207535"/>
                </a:cubicBezTo>
                <a:cubicBezTo>
                  <a:pt x="8319442" y="6206596"/>
                  <a:pt x="8320380" y="6205657"/>
                  <a:pt x="8319442" y="6204719"/>
                </a:cubicBezTo>
                <a:cubicBezTo>
                  <a:pt x="8318504" y="6203780"/>
                  <a:pt x="8318504" y="6203780"/>
                  <a:pt x="8318504" y="6202841"/>
                </a:cubicBezTo>
                <a:cubicBezTo>
                  <a:pt x="8318504" y="6202841"/>
                  <a:pt x="8317566" y="6201903"/>
                  <a:pt x="8317566" y="6201903"/>
                </a:cubicBezTo>
                <a:cubicBezTo>
                  <a:pt x="8317566" y="6201903"/>
                  <a:pt x="8317566" y="6201903"/>
                  <a:pt x="8316629" y="6201903"/>
                </a:cubicBezTo>
                <a:cubicBezTo>
                  <a:pt x="8315691" y="6201903"/>
                  <a:pt x="8314754" y="6201903"/>
                  <a:pt x="8312878" y="6202841"/>
                </a:cubicBezTo>
                <a:cubicBezTo>
                  <a:pt x="8311003" y="6203780"/>
                  <a:pt x="8309127" y="6204719"/>
                  <a:pt x="8306315" y="6205657"/>
                </a:cubicBezTo>
                <a:cubicBezTo>
                  <a:pt x="8303502" y="6206596"/>
                  <a:pt x="8300689" y="6207535"/>
                  <a:pt x="8296938" y="6208473"/>
                </a:cubicBezTo>
                <a:cubicBezTo>
                  <a:pt x="8293187" y="6209412"/>
                  <a:pt x="8289437" y="6209412"/>
                  <a:pt x="8284748" y="6209412"/>
                </a:cubicBezTo>
                <a:cubicBezTo>
                  <a:pt x="8279122" y="6209412"/>
                  <a:pt x="8274434" y="6208473"/>
                  <a:pt x="8270683" y="6206596"/>
                </a:cubicBezTo>
                <a:cubicBezTo>
                  <a:pt x="8266933" y="6205657"/>
                  <a:pt x="8264120" y="6203780"/>
                  <a:pt x="8261307" y="6200026"/>
                </a:cubicBezTo>
                <a:cubicBezTo>
                  <a:pt x="8258494" y="6196271"/>
                  <a:pt x="8256618" y="6193455"/>
                  <a:pt x="8255681" y="6188762"/>
                </a:cubicBezTo>
                <a:cubicBezTo>
                  <a:pt x="8254743" y="6185007"/>
                  <a:pt x="8253805" y="6180314"/>
                  <a:pt x="8253805" y="6174682"/>
                </a:cubicBezTo>
                <a:lnTo>
                  <a:pt x="8316629" y="6174682"/>
                </a:lnTo>
                <a:cubicBezTo>
                  <a:pt x="8318504" y="6174682"/>
                  <a:pt x="8320380" y="6173743"/>
                  <a:pt x="8321317" y="6172805"/>
                </a:cubicBezTo>
                <a:cubicBezTo>
                  <a:pt x="8322255" y="6171866"/>
                  <a:pt x="8323192" y="6169989"/>
                  <a:pt x="8323192" y="6167173"/>
                </a:cubicBezTo>
                <a:lnTo>
                  <a:pt x="8322255" y="6167173"/>
                </a:lnTo>
                <a:lnTo>
                  <a:pt x="8322255" y="6164357"/>
                </a:lnTo>
                <a:cubicBezTo>
                  <a:pt x="8322255" y="6157787"/>
                  <a:pt x="8321317" y="6152155"/>
                  <a:pt x="8319442" y="6146523"/>
                </a:cubicBezTo>
                <a:cubicBezTo>
                  <a:pt x="8317566" y="6140891"/>
                  <a:pt x="8315691" y="6136198"/>
                  <a:pt x="8311941" y="6132443"/>
                </a:cubicBezTo>
                <a:cubicBezTo>
                  <a:pt x="8308190" y="6128688"/>
                  <a:pt x="8304439" y="6125873"/>
                  <a:pt x="8298813" y="6123057"/>
                </a:cubicBezTo>
                <a:cubicBezTo>
                  <a:pt x="8294125" y="6120241"/>
                  <a:pt x="8287561" y="6119302"/>
                  <a:pt x="8280060" y="6119302"/>
                </a:cubicBezTo>
                <a:close/>
                <a:moveTo>
                  <a:pt x="11563764" y="6118363"/>
                </a:moveTo>
                <a:cubicBezTo>
                  <a:pt x="11558138" y="6118363"/>
                  <a:pt x="11553450" y="6118363"/>
                  <a:pt x="11548762" y="6120240"/>
                </a:cubicBezTo>
                <a:cubicBezTo>
                  <a:pt x="11544073" y="6122118"/>
                  <a:pt x="11540322" y="6123995"/>
                  <a:pt x="11537510" y="6126811"/>
                </a:cubicBezTo>
                <a:cubicBezTo>
                  <a:pt x="11534697" y="6129627"/>
                  <a:pt x="11532821" y="6132443"/>
                  <a:pt x="11530946" y="6136197"/>
                </a:cubicBezTo>
                <a:cubicBezTo>
                  <a:pt x="11530008" y="6139013"/>
                  <a:pt x="11529070" y="6142768"/>
                  <a:pt x="11529070" y="6146522"/>
                </a:cubicBezTo>
                <a:cubicBezTo>
                  <a:pt x="11529070" y="6151216"/>
                  <a:pt x="11529070" y="6154970"/>
                  <a:pt x="11530946" y="6157786"/>
                </a:cubicBezTo>
                <a:cubicBezTo>
                  <a:pt x="11532821" y="6160602"/>
                  <a:pt x="11534697" y="6163418"/>
                  <a:pt x="11536572" y="6165295"/>
                </a:cubicBezTo>
                <a:cubicBezTo>
                  <a:pt x="11538447" y="6167173"/>
                  <a:pt x="11541260" y="6169050"/>
                  <a:pt x="11544073" y="6170927"/>
                </a:cubicBezTo>
                <a:cubicBezTo>
                  <a:pt x="11546886" y="6171866"/>
                  <a:pt x="11549699" y="6172804"/>
                  <a:pt x="11552512" y="6174682"/>
                </a:cubicBezTo>
                <a:cubicBezTo>
                  <a:pt x="11555325" y="6176559"/>
                  <a:pt x="11558138" y="6177498"/>
                  <a:pt x="11560951" y="6178436"/>
                </a:cubicBezTo>
                <a:cubicBezTo>
                  <a:pt x="11563764" y="6179375"/>
                  <a:pt x="11566577" y="6180314"/>
                  <a:pt x="11568452" y="6182191"/>
                </a:cubicBezTo>
                <a:cubicBezTo>
                  <a:pt x="11571265" y="6183130"/>
                  <a:pt x="11573141" y="6185007"/>
                  <a:pt x="11574078" y="6186884"/>
                </a:cubicBezTo>
                <a:cubicBezTo>
                  <a:pt x="11575016" y="6188761"/>
                  <a:pt x="11575954" y="6190639"/>
                  <a:pt x="11575954" y="6193455"/>
                </a:cubicBezTo>
                <a:cubicBezTo>
                  <a:pt x="11575954" y="6196271"/>
                  <a:pt x="11575016" y="6198148"/>
                  <a:pt x="11574078" y="6200025"/>
                </a:cubicBezTo>
                <a:cubicBezTo>
                  <a:pt x="11573141" y="6201902"/>
                  <a:pt x="11572203" y="6203780"/>
                  <a:pt x="11570328" y="6204718"/>
                </a:cubicBezTo>
                <a:cubicBezTo>
                  <a:pt x="11568452" y="6205657"/>
                  <a:pt x="11566577" y="6206596"/>
                  <a:pt x="11563764" y="6207534"/>
                </a:cubicBezTo>
                <a:cubicBezTo>
                  <a:pt x="11560951" y="6208473"/>
                  <a:pt x="11558138" y="6208473"/>
                  <a:pt x="11555325" y="6208473"/>
                </a:cubicBezTo>
                <a:cubicBezTo>
                  <a:pt x="11551575" y="6208473"/>
                  <a:pt x="11547824" y="6207534"/>
                  <a:pt x="11545011" y="6206596"/>
                </a:cubicBezTo>
                <a:cubicBezTo>
                  <a:pt x="11542198" y="6205657"/>
                  <a:pt x="11539385" y="6204718"/>
                  <a:pt x="11537510" y="6203780"/>
                </a:cubicBezTo>
                <a:cubicBezTo>
                  <a:pt x="11535634" y="6202841"/>
                  <a:pt x="11533759" y="6201902"/>
                  <a:pt x="11531883" y="6200964"/>
                </a:cubicBezTo>
                <a:cubicBezTo>
                  <a:pt x="11530008" y="6199087"/>
                  <a:pt x="11529070" y="6199087"/>
                  <a:pt x="11528133" y="6199087"/>
                </a:cubicBezTo>
                <a:cubicBezTo>
                  <a:pt x="11528133" y="6199087"/>
                  <a:pt x="11527195" y="6199087"/>
                  <a:pt x="11527195" y="6199087"/>
                </a:cubicBezTo>
                <a:cubicBezTo>
                  <a:pt x="11527195" y="6199087"/>
                  <a:pt x="11527195" y="6200025"/>
                  <a:pt x="11526257" y="6200025"/>
                </a:cubicBezTo>
                <a:cubicBezTo>
                  <a:pt x="11525320" y="6200025"/>
                  <a:pt x="11525320" y="6200964"/>
                  <a:pt x="11525320" y="6201902"/>
                </a:cubicBezTo>
                <a:cubicBezTo>
                  <a:pt x="11525320" y="6202841"/>
                  <a:pt x="11525320" y="6204718"/>
                  <a:pt x="11525320" y="6205657"/>
                </a:cubicBezTo>
                <a:cubicBezTo>
                  <a:pt x="11525320" y="6208473"/>
                  <a:pt x="11526257" y="6210350"/>
                  <a:pt x="11526257" y="6211289"/>
                </a:cubicBezTo>
                <a:cubicBezTo>
                  <a:pt x="11527195" y="6212228"/>
                  <a:pt x="11527195" y="6213166"/>
                  <a:pt x="11528133" y="6214105"/>
                </a:cubicBezTo>
                <a:cubicBezTo>
                  <a:pt x="11529070" y="6215044"/>
                  <a:pt x="11530008" y="6215982"/>
                  <a:pt x="11531883" y="6216921"/>
                </a:cubicBezTo>
                <a:cubicBezTo>
                  <a:pt x="11533759" y="6217860"/>
                  <a:pt x="11535634" y="6218798"/>
                  <a:pt x="11538447" y="6219737"/>
                </a:cubicBezTo>
                <a:cubicBezTo>
                  <a:pt x="11541260" y="6220675"/>
                  <a:pt x="11544073" y="6220675"/>
                  <a:pt x="11546886" y="6221614"/>
                </a:cubicBezTo>
                <a:cubicBezTo>
                  <a:pt x="11549699" y="6222553"/>
                  <a:pt x="11552512" y="6222553"/>
                  <a:pt x="11556263" y="6222553"/>
                </a:cubicBezTo>
                <a:cubicBezTo>
                  <a:pt x="11561889" y="6222553"/>
                  <a:pt x="11566577" y="6221614"/>
                  <a:pt x="11571265" y="6220675"/>
                </a:cubicBezTo>
                <a:cubicBezTo>
                  <a:pt x="11575954" y="6219737"/>
                  <a:pt x="11579704" y="6217860"/>
                  <a:pt x="11583455" y="6215044"/>
                </a:cubicBezTo>
                <a:cubicBezTo>
                  <a:pt x="11586268" y="6212228"/>
                  <a:pt x="11589081" y="6209412"/>
                  <a:pt x="11590957" y="6205657"/>
                </a:cubicBezTo>
                <a:cubicBezTo>
                  <a:pt x="11592831" y="6201902"/>
                  <a:pt x="11593769" y="6197209"/>
                  <a:pt x="11593769" y="6192516"/>
                </a:cubicBezTo>
                <a:cubicBezTo>
                  <a:pt x="11593769" y="6188761"/>
                  <a:pt x="11592831" y="6185007"/>
                  <a:pt x="11591894" y="6181252"/>
                </a:cubicBezTo>
                <a:cubicBezTo>
                  <a:pt x="11590019" y="6178436"/>
                  <a:pt x="11588143" y="6175620"/>
                  <a:pt x="11586268" y="6173743"/>
                </a:cubicBezTo>
                <a:cubicBezTo>
                  <a:pt x="11584393" y="6170927"/>
                  <a:pt x="11581580" y="6169989"/>
                  <a:pt x="11578766" y="6168111"/>
                </a:cubicBezTo>
                <a:cubicBezTo>
                  <a:pt x="11575954" y="6167173"/>
                  <a:pt x="11573141" y="6165295"/>
                  <a:pt x="11570328" y="6164357"/>
                </a:cubicBezTo>
                <a:cubicBezTo>
                  <a:pt x="11567515" y="6162479"/>
                  <a:pt x="11564701" y="6161541"/>
                  <a:pt x="11561889" y="6160602"/>
                </a:cubicBezTo>
                <a:cubicBezTo>
                  <a:pt x="11559076" y="6159663"/>
                  <a:pt x="11557200" y="6157786"/>
                  <a:pt x="11554387" y="6156848"/>
                </a:cubicBezTo>
                <a:cubicBezTo>
                  <a:pt x="11551575" y="6155909"/>
                  <a:pt x="11549699" y="6154032"/>
                  <a:pt x="11548762" y="6152154"/>
                </a:cubicBezTo>
                <a:cubicBezTo>
                  <a:pt x="11547824" y="6150277"/>
                  <a:pt x="11546886" y="6148400"/>
                  <a:pt x="11546886" y="6145584"/>
                </a:cubicBezTo>
                <a:cubicBezTo>
                  <a:pt x="11546886" y="6143706"/>
                  <a:pt x="11546886" y="6141829"/>
                  <a:pt x="11547824" y="6139952"/>
                </a:cubicBezTo>
                <a:cubicBezTo>
                  <a:pt x="11547824" y="6138075"/>
                  <a:pt x="11548762" y="6136197"/>
                  <a:pt x="11550637" y="6135259"/>
                </a:cubicBezTo>
                <a:cubicBezTo>
                  <a:pt x="11552512" y="6134320"/>
                  <a:pt x="11554387" y="6133381"/>
                  <a:pt x="11556263" y="6132443"/>
                </a:cubicBezTo>
                <a:cubicBezTo>
                  <a:pt x="11558138" y="6131504"/>
                  <a:pt x="11560951" y="6131504"/>
                  <a:pt x="11563764" y="6131504"/>
                </a:cubicBezTo>
                <a:cubicBezTo>
                  <a:pt x="11566577" y="6131504"/>
                  <a:pt x="11569390" y="6131504"/>
                  <a:pt x="11572203" y="6132443"/>
                </a:cubicBezTo>
                <a:cubicBezTo>
                  <a:pt x="11575016" y="6133381"/>
                  <a:pt x="11576892" y="6134320"/>
                  <a:pt x="11578766" y="6135259"/>
                </a:cubicBezTo>
                <a:cubicBezTo>
                  <a:pt x="11580642" y="6136197"/>
                  <a:pt x="11582517" y="6137136"/>
                  <a:pt x="11583455" y="6138075"/>
                </a:cubicBezTo>
                <a:cubicBezTo>
                  <a:pt x="11584393" y="6139013"/>
                  <a:pt x="11585330" y="6139013"/>
                  <a:pt x="11586268" y="6139013"/>
                </a:cubicBezTo>
                <a:cubicBezTo>
                  <a:pt x="11586268" y="6139013"/>
                  <a:pt x="11587206" y="6139013"/>
                  <a:pt x="11587206" y="6139013"/>
                </a:cubicBezTo>
                <a:cubicBezTo>
                  <a:pt x="11587206" y="6139013"/>
                  <a:pt x="11587206" y="6138075"/>
                  <a:pt x="11588143" y="6138075"/>
                </a:cubicBezTo>
                <a:cubicBezTo>
                  <a:pt x="11589081" y="6138075"/>
                  <a:pt x="11589081" y="6137136"/>
                  <a:pt x="11589081" y="6136197"/>
                </a:cubicBezTo>
                <a:cubicBezTo>
                  <a:pt x="11589081" y="6135259"/>
                  <a:pt x="11589081" y="6134320"/>
                  <a:pt x="11589081" y="6133381"/>
                </a:cubicBezTo>
                <a:cubicBezTo>
                  <a:pt x="11589081" y="6132443"/>
                  <a:pt x="11589081" y="6131504"/>
                  <a:pt x="11589081" y="6130565"/>
                </a:cubicBezTo>
                <a:cubicBezTo>
                  <a:pt x="11589081" y="6129627"/>
                  <a:pt x="11589081" y="6129627"/>
                  <a:pt x="11589081" y="6128688"/>
                </a:cubicBezTo>
                <a:cubicBezTo>
                  <a:pt x="11588143" y="6127749"/>
                  <a:pt x="11589081" y="6127749"/>
                  <a:pt x="11588143" y="6126811"/>
                </a:cubicBezTo>
                <a:cubicBezTo>
                  <a:pt x="11587206" y="6125872"/>
                  <a:pt x="11587206" y="6125872"/>
                  <a:pt x="11586268" y="6124934"/>
                </a:cubicBezTo>
                <a:cubicBezTo>
                  <a:pt x="11586268" y="6123995"/>
                  <a:pt x="11585330" y="6123995"/>
                  <a:pt x="11583455" y="6123056"/>
                </a:cubicBezTo>
                <a:cubicBezTo>
                  <a:pt x="11581580" y="6122118"/>
                  <a:pt x="11579704" y="6122118"/>
                  <a:pt x="11577829" y="6121179"/>
                </a:cubicBezTo>
                <a:cubicBezTo>
                  <a:pt x="11575954" y="6120240"/>
                  <a:pt x="11574078" y="6120240"/>
                  <a:pt x="11571265" y="6119302"/>
                </a:cubicBezTo>
                <a:cubicBezTo>
                  <a:pt x="11568452" y="6118363"/>
                  <a:pt x="11566577" y="6118363"/>
                  <a:pt x="11563764" y="6118363"/>
                </a:cubicBezTo>
                <a:close/>
                <a:moveTo>
                  <a:pt x="11306843" y="6118363"/>
                </a:moveTo>
                <a:cubicBezTo>
                  <a:pt x="11302155" y="6118363"/>
                  <a:pt x="11296529" y="6119302"/>
                  <a:pt x="11291841" y="6122118"/>
                </a:cubicBezTo>
                <a:cubicBezTo>
                  <a:pt x="11286215" y="6124934"/>
                  <a:pt x="11281527" y="6129627"/>
                  <a:pt x="11275900" y="6135259"/>
                </a:cubicBezTo>
                <a:lnTo>
                  <a:pt x="11275900" y="6123056"/>
                </a:lnTo>
                <a:cubicBezTo>
                  <a:pt x="11275900" y="6122118"/>
                  <a:pt x="11275900" y="6121179"/>
                  <a:pt x="11275900" y="6121179"/>
                </a:cubicBezTo>
                <a:cubicBezTo>
                  <a:pt x="11275900" y="6121179"/>
                  <a:pt x="11275900" y="6120240"/>
                  <a:pt x="11274963" y="6120240"/>
                </a:cubicBezTo>
                <a:cubicBezTo>
                  <a:pt x="11274025" y="6119302"/>
                  <a:pt x="11273088" y="6119302"/>
                  <a:pt x="11272150" y="6119302"/>
                </a:cubicBezTo>
                <a:cubicBezTo>
                  <a:pt x="11271212" y="6119302"/>
                  <a:pt x="11270275" y="6119302"/>
                  <a:pt x="11268399" y="6119302"/>
                </a:cubicBezTo>
                <a:cubicBezTo>
                  <a:pt x="11266524" y="6119302"/>
                  <a:pt x="11265586" y="6119302"/>
                  <a:pt x="11264648" y="6119302"/>
                </a:cubicBezTo>
                <a:cubicBezTo>
                  <a:pt x="11263711" y="6119302"/>
                  <a:pt x="11261835" y="6120240"/>
                  <a:pt x="11261835" y="6120240"/>
                </a:cubicBezTo>
                <a:cubicBezTo>
                  <a:pt x="11261835" y="6120240"/>
                  <a:pt x="11260898" y="6121179"/>
                  <a:pt x="11260898" y="6121179"/>
                </a:cubicBezTo>
                <a:cubicBezTo>
                  <a:pt x="11260898" y="6122118"/>
                  <a:pt x="11260898" y="6122118"/>
                  <a:pt x="11260898" y="6123056"/>
                </a:cubicBezTo>
                <a:lnTo>
                  <a:pt x="11260898" y="6220675"/>
                </a:lnTo>
                <a:cubicBezTo>
                  <a:pt x="11260898" y="6221614"/>
                  <a:pt x="11260898" y="6222553"/>
                  <a:pt x="11260898" y="6222553"/>
                </a:cubicBezTo>
                <a:cubicBezTo>
                  <a:pt x="11260898" y="6222553"/>
                  <a:pt x="11260898" y="6222553"/>
                  <a:pt x="11261835" y="6223491"/>
                </a:cubicBezTo>
                <a:cubicBezTo>
                  <a:pt x="11262773" y="6224430"/>
                  <a:pt x="11263711" y="6224430"/>
                  <a:pt x="11264648" y="6224430"/>
                </a:cubicBezTo>
                <a:cubicBezTo>
                  <a:pt x="11265586" y="6224430"/>
                  <a:pt x="11266524" y="6224430"/>
                  <a:pt x="11268399" y="6224430"/>
                </a:cubicBezTo>
                <a:cubicBezTo>
                  <a:pt x="11270275" y="6224430"/>
                  <a:pt x="11272150" y="6224430"/>
                  <a:pt x="11273088" y="6224430"/>
                </a:cubicBezTo>
                <a:cubicBezTo>
                  <a:pt x="11274025" y="6224430"/>
                  <a:pt x="11275900" y="6223491"/>
                  <a:pt x="11275900" y="6223491"/>
                </a:cubicBezTo>
                <a:cubicBezTo>
                  <a:pt x="11275900" y="6223491"/>
                  <a:pt x="11276838" y="6222553"/>
                  <a:pt x="11276838" y="6222553"/>
                </a:cubicBezTo>
                <a:cubicBezTo>
                  <a:pt x="11276838" y="6221614"/>
                  <a:pt x="11276838" y="6221614"/>
                  <a:pt x="11276838" y="6220675"/>
                </a:cubicBezTo>
                <a:lnTo>
                  <a:pt x="11276838" y="6154032"/>
                </a:lnTo>
                <a:cubicBezTo>
                  <a:pt x="11281527" y="6147461"/>
                  <a:pt x="11286215" y="6142768"/>
                  <a:pt x="11289965" y="6139952"/>
                </a:cubicBezTo>
                <a:cubicBezTo>
                  <a:pt x="11293716" y="6137136"/>
                  <a:pt x="11298405" y="6135259"/>
                  <a:pt x="11302155" y="6135259"/>
                </a:cubicBezTo>
                <a:cubicBezTo>
                  <a:pt x="11305906" y="6135259"/>
                  <a:pt x="11307781" y="6136197"/>
                  <a:pt x="11310594" y="6137136"/>
                </a:cubicBezTo>
                <a:cubicBezTo>
                  <a:pt x="11312470" y="6139013"/>
                  <a:pt x="11314345" y="6139952"/>
                  <a:pt x="11316220" y="6142768"/>
                </a:cubicBezTo>
                <a:cubicBezTo>
                  <a:pt x="11318095" y="6144645"/>
                  <a:pt x="11319033" y="6147461"/>
                  <a:pt x="11319971" y="6151216"/>
                </a:cubicBezTo>
                <a:cubicBezTo>
                  <a:pt x="11320908" y="6154970"/>
                  <a:pt x="11320908" y="6158725"/>
                  <a:pt x="11320908" y="6162479"/>
                </a:cubicBezTo>
                <a:lnTo>
                  <a:pt x="11320908" y="6219737"/>
                </a:lnTo>
                <a:cubicBezTo>
                  <a:pt x="11320908" y="6220675"/>
                  <a:pt x="11320908" y="6221614"/>
                  <a:pt x="11320908" y="6221614"/>
                </a:cubicBezTo>
                <a:cubicBezTo>
                  <a:pt x="11320908" y="6221614"/>
                  <a:pt x="11320908" y="6221614"/>
                  <a:pt x="11321846" y="6222553"/>
                </a:cubicBezTo>
                <a:cubicBezTo>
                  <a:pt x="11322784" y="6223491"/>
                  <a:pt x="11323722" y="6223491"/>
                  <a:pt x="11324659" y="6223491"/>
                </a:cubicBezTo>
                <a:cubicBezTo>
                  <a:pt x="11325597" y="6223491"/>
                  <a:pt x="11326535" y="6223491"/>
                  <a:pt x="11328410" y="6223491"/>
                </a:cubicBezTo>
                <a:cubicBezTo>
                  <a:pt x="11329347" y="6223491"/>
                  <a:pt x="11331223" y="6223491"/>
                  <a:pt x="11332160" y="6223491"/>
                </a:cubicBezTo>
                <a:cubicBezTo>
                  <a:pt x="11333098" y="6223491"/>
                  <a:pt x="11334036" y="6222553"/>
                  <a:pt x="11334973" y="6222553"/>
                </a:cubicBezTo>
                <a:cubicBezTo>
                  <a:pt x="11335911" y="6222553"/>
                  <a:pt x="11336849" y="6222553"/>
                  <a:pt x="11336849" y="6221614"/>
                </a:cubicBezTo>
                <a:cubicBezTo>
                  <a:pt x="11336849" y="6220675"/>
                  <a:pt x="11336849" y="6220675"/>
                  <a:pt x="11336849" y="6219737"/>
                </a:cubicBezTo>
                <a:lnTo>
                  <a:pt x="11336849" y="6153093"/>
                </a:lnTo>
                <a:cubicBezTo>
                  <a:pt x="11341537" y="6146522"/>
                  <a:pt x="11346225" y="6141829"/>
                  <a:pt x="11349976" y="6139013"/>
                </a:cubicBezTo>
                <a:cubicBezTo>
                  <a:pt x="11353727" y="6136197"/>
                  <a:pt x="11358415" y="6134320"/>
                  <a:pt x="11362166" y="6134320"/>
                </a:cubicBezTo>
                <a:cubicBezTo>
                  <a:pt x="11364979" y="6134320"/>
                  <a:pt x="11367791" y="6135259"/>
                  <a:pt x="11370605" y="6136197"/>
                </a:cubicBezTo>
                <a:cubicBezTo>
                  <a:pt x="11372480" y="6138075"/>
                  <a:pt x="11374355" y="6139952"/>
                  <a:pt x="11376231" y="6141829"/>
                </a:cubicBezTo>
                <a:cubicBezTo>
                  <a:pt x="11378106" y="6143706"/>
                  <a:pt x="11379044" y="6146522"/>
                  <a:pt x="11379982" y="6150277"/>
                </a:cubicBezTo>
                <a:cubicBezTo>
                  <a:pt x="11380919" y="6154032"/>
                  <a:pt x="11380919" y="6157786"/>
                  <a:pt x="11380919" y="6161541"/>
                </a:cubicBezTo>
                <a:lnTo>
                  <a:pt x="11380919" y="6218798"/>
                </a:lnTo>
                <a:cubicBezTo>
                  <a:pt x="11380919" y="6219737"/>
                  <a:pt x="11380919" y="6220675"/>
                  <a:pt x="11380919" y="6220675"/>
                </a:cubicBezTo>
                <a:cubicBezTo>
                  <a:pt x="11381856" y="6220675"/>
                  <a:pt x="11381856" y="6220675"/>
                  <a:pt x="11382794" y="6221614"/>
                </a:cubicBezTo>
                <a:cubicBezTo>
                  <a:pt x="11383732" y="6222553"/>
                  <a:pt x="11383732" y="6222553"/>
                  <a:pt x="11385607" y="6222553"/>
                </a:cubicBezTo>
                <a:cubicBezTo>
                  <a:pt x="11387483" y="6222553"/>
                  <a:pt x="11388420" y="6222553"/>
                  <a:pt x="11390296" y="6222553"/>
                </a:cubicBezTo>
                <a:cubicBezTo>
                  <a:pt x="11392171" y="6222553"/>
                  <a:pt x="11394047" y="6222553"/>
                  <a:pt x="11394984" y="6222553"/>
                </a:cubicBezTo>
                <a:cubicBezTo>
                  <a:pt x="11395921" y="6222553"/>
                  <a:pt x="11397797" y="6221614"/>
                  <a:pt x="11397797" y="6221614"/>
                </a:cubicBezTo>
                <a:cubicBezTo>
                  <a:pt x="11397797" y="6221614"/>
                  <a:pt x="11398735" y="6221614"/>
                  <a:pt x="11398735" y="6220675"/>
                </a:cubicBezTo>
                <a:cubicBezTo>
                  <a:pt x="11398735" y="6219737"/>
                  <a:pt x="11398735" y="6219737"/>
                  <a:pt x="11398735" y="6218798"/>
                </a:cubicBezTo>
                <a:lnTo>
                  <a:pt x="11402485" y="6218798"/>
                </a:lnTo>
                <a:lnTo>
                  <a:pt x="11402485" y="6156848"/>
                </a:lnTo>
                <a:cubicBezTo>
                  <a:pt x="11402485" y="6152154"/>
                  <a:pt x="11401548" y="6146522"/>
                  <a:pt x="11400610" y="6141829"/>
                </a:cubicBezTo>
                <a:cubicBezTo>
                  <a:pt x="11399672" y="6137136"/>
                  <a:pt x="11397797" y="6133381"/>
                  <a:pt x="11394984" y="6129627"/>
                </a:cubicBezTo>
                <a:cubicBezTo>
                  <a:pt x="11392171" y="6125872"/>
                  <a:pt x="11388420" y="6123056"/>
                  <a:pt x="11384670" y="6121179"/>
                </a:cubicBezTo>
                <a:cubicBezTo>
                  <a:pt x="11380919" y="6119302"/>
                  <a:pt x="11376231" y="6118363"/>
                  <a:pt x="11369667" y="6118363"/>
                </a:cubicBezTo>
                <a:cubicBezTo>
                  <a:pt x="11366854" y="6118363"/>
                  <a:pt x="11364979" y="6118363"/>
                  <a:pt x="11362166" y="6119302"/>
                </a:cubicBezTo>
                <a:cubicBezTo>
                  <a:pt x="11360290" y="6119302"/>
                  <a:pt x="11357477" y="6121179"/>
                  <a:pt x="11354665" y="6122118"/>
                </a:cubicBezTo>
                <a:cubicBezTo>
                  <a:pt x="11351852" y="6123056"/>
                  <a:pt x="11349038" y="6124934"/>
                  <a:pt x="11346225" y="6127749"/>
                </a:cubicBezTo>
                <a:cubicBezTo>
                  <a:pt x="11343412" y="6129627"/>
                  <a:pt x="11339662" y="6132443"/>
                  <a:pt x="11336849" y="6136197"/>
                </a:cubicBezTo>
                <a:cubicBezTo>
                  <a:pt x="11334973" y="6133381"/>
                  <a:pt x="11334036" y="6130565"/>
                  <a:pt x="11332160" y="6128688"/>
                </a:cubicBezTo>
                <a:cubicBezTo>
                  <a:pt x="11330285" y="6126811"/>
                  <a:pt x="11328410" y="6124934"/>
                  <a:pt x="11325597" y="6123056"/>
                </a:cubicBezTo>
                <a:cubicBezTo>
                  <a:pt x="11322784" y="6121179"/>
                  <a:pt x="11319971" y="6120240"/>
                  <a:pt x="11317158" y="6119302"/>
                </a:cubicBezTo>
                <a:cubicBezTo>
                  <a:pt x="11314345" y="6118363"/>
                  <a:pt x="11310594" y="6118363"/>
                  <a:pt x="11306843" y="6118363"/>
                </a:cubicBezTo>
                <a:close/>
                <a:moveTo>
                  <a:pt x="11225267" y="6118363"/>
                </a:moveTo>
                <a:cubicBezTo>
                  <a:pt x="11223392" y="6118363"/>
                  <a:pt x="11221516" y="6118363"/>
                  <a:pt x="11219641" y="6119302"/>
                </a:cubicBezTo>
                <a:cubicBezTo>
                  <a:pt x="11217765" y="6120240"/>
                  <a:pt x="11215890" y="6121179"/>
                  <a:pt x="11214015" y="6122118"/>
                </a:cubicBezTo>
                <a:cubicBezTo>
                  <a:pt x="11212140" y="6123056"/>
                  <a:pt x="11209327" y="6124934"/>
                  <a:pt x="11207451" y="6127749"/>
                </a:cubicBezTo>
                <a:cubicBezTo>
                  <a:pt x="11204638" y="6130565"/>
                  <a:pt x="11202763" y="6133381"/>
                  <a:pt x="11199950" y="6137136"/>
                </a:cubicBezTo>
                <a:lnTo>
                  <a:pt x="11199950" y="6123056"/>
                </a:lnTo>
                <a:cubicBezTo>
                  <a:pt x="11199950" y="6122118"/>
                  <a:pt x="11199950" y="6121179"/>
                  <a:pt x="11199950" y="6121179"/>
                </a:cubicBezTo>
                <a:cubicBezTo>
                  <a:pt x="11199950" y="6121179"/>
                  <a:pt x="11199950" y="6120240"/>
                  <a:pt x="11199012" y="6120240"/>
                </a:cubicBezTo>
                <a:cubicBezTo>
                  <a:pt x="11198075" y="6119302"/>
                  <a:pt x="11197137" y="6119302"/>
                  <a:pt x="11196199" y="6119302"/>
                </a:cubicBezTo>
                <a:cubicBezTo>
                  <a:pt x="11195262" y="6119302"/>
                  <a:pt x="11194324" y="6119302"/>
                  <a:pt x="11192449" y="6119302"/>
                </a:cubicBezTo>
                <a:cubicBezTo>
                  <a:pt x="11190573" y="6119302"/>
                  <a:pt x="11189635" y="6119302"/>
                  <a:pt x="11188698" y="6119302"/>
                </a:cubicBezTo>
                <a:cubicBezTo>
                  <a:pt x="11187760" y="6119302"/>
                  <a:pt x="11185885" y="6120240"/>
                  <a:pt x="11185885" y="6120240"/>
                </a:cubicBezTo>
                <a:cubicBezTo>
                  <a:pt x="11185885" y="6120240"/>
                  <a:pt x="11184947" y="6121179"/>
                  <a:pt x="11184947" y="6121179"/>
                </a:cubicBezTo>
                <a:cubicBezTo>
                  <a:pt x="11184947" y="6122118"/>
                  <a:pt x="11184947" y="6122118"/>
                  <a:pt x="11184947" y="6123056"/>
                </a:cubicBezTo>
                <a:lnTo>
                  <a:pt x="11184947" y="6218798"/>
                </a:lnTo>
                <a:cubicBezTo>
                  <a:pt x="11184947" y="6219737"/>
                  <a:pt x="11184947" y="6220675"/>
                  <a:pt x="11184947" y="6220675"/>
                </a:cubicBezTo>
                <a:cubicBezTo>
                  <a:pt x="11184947" y="6220675"/>
                  <a:pt x="11184947" y="6220675"/>
                  <a:pt x="11185885" y="6221614"/>
                </a:cubicBezTo>
                <a:cubicBezTo>
                  <a:pt x="11186822" y="6222553"/>
                  <a:pt x="11187760" y="6222553"/>
                  <a:pt x="11188698" y="6222553"/>
                </a:cubicBezTo>
                <a:cubicBezTo>
                  <a:pt x="11189635" y="6222553"/>
                  <a:pt x="11190573" y="6222553"/>
                  <a:pt x="11192449" y="6222553"/>
                </a:cubicBezTo>
                <a:cubicBezTo>
                  <a:pt x="11194324" y="6222553"/>
                  <a:pt x="11196199" y="6222553"/>
                  <a:pt x="11197137" y="6222553"/>
                </a:cubicBezTo>
                <a:cubicBezTo>
                  <a:pt x="11198075" y="6222553"/>
                  <a:pt x="11199950" y="6221614"/>
                  <a:pt x="11199950" y="6221614"/>
                </a:cubicBezTo>
                <a:cubicBezTo>
                  <a:pt x="11199950" y="6221614"/>
                  <a:pt x="11200887" y="6220675"/>
                  <a:pt x="11200887" y="6220675"/>
                </a:cubicBezTo>
                <a:cubicBezTo>
                  <a:pt x="11200887" y="6219737"/>
                  <a:pt x="11200887" y="6219737"/>
                  <a:pt x="11200887" y="6218798"/>
                </a:cubicBezTo>
                <a:lnTo>
                  <a:pt x="11200887" y="6155909"/>
                </a:lnTo>
                <a:cubicBezTo>
                  <a:pt x="11202763" y="6152154"/>
                  <a:pt x="11205576" y="6149338"/>
                  <a:pt x="11207451" y="6146522"/>
                </a:cubicBezTo>
                <a:cubicBezTo>
                  <a:pt x="11209327" y="6143706"/>
                  <a:pt x="11211202" y="6141829"/>
                  <a:pt x="11213077" y="6139952"/>
                </a:cubicBezTo>
                <a:cubicBezTo>
                  <a:pt x="11214952" y="6138075"/>
                  <a:pt x="11216828" y="6137136"/>
                  <a:pt x="11218703" y="6136197"/>
                </a:cubicBezTo>
                <a:cubicBezTo>
                  <a:pt x="11220579" y="6135259"/>
                  <a:pt x="11222454" y="6135259"/>
                  <a:pt x="11224329" y="6135259"/>
                </a:cubicBezTo>
                <a:cubicBezTo>
                  <a:pt x="11225267" y="6135259"/>
                  <a:pt x="11227142" y="6135259"/>
                  <a:pt x="11228080" y="6135259"/>
                </a:cubicBezTo>
                <a:cubicBezTo>
                  <a:pt x="11229955" y="6135259"/>
                  <a:pt x="11230893" y="6136197"/>
                  <a:pt x="11231830" y="6136197"/>
                </a:cubicBezTo>
                <a:cubicBezTo>
                  <a:pt x="11232768" y="6136197"/>
                  <a:pt x="11233706" y="6137136"/>
                  <a:pt x="11234644" y="6137136"/>
                </a:cubicBezTo>
                <a:cubicBezTo>
                  <a:pt x="11235581" y="6138075"/>
                  <a:pt x="11236519" y="6138075"/>
                  <a:pt x="11236519" y="6138075"/>
                </a:cubicBezTo>
                <a:cubicBezTo>
                  <a:pt x="11236519" y="6138075"/>
                  <a:pt x="11237457" y="6137136"/>
                  <a:pt x="11237457" y="6137136"/>
                </a:cubicBezTo>
                <a:cubicBezTo>
                  <a:pt x="11237457" y="6137136"/>
                  <a:pt x="11238394" y="6137136"/>
                  <a:pt x="11238394" y="6136197"/>
                </a:cubicBezTo>
                <a:cubicBezTo>
                  <a:pt x="11238394" y="6135259"/>
                  <a:pt x="11238394" y="6134320"/>
                  <a:pt x="11238394" y="6133381"/>
                </a:cubicBezTo>
                <a:cubicBezTo>
                  <a:pt x="11238394" y="6132443"/>
                  <a:pt x="11238394" y="6131504"/>
                  <a:pt x="11238394" y="6129627"/>
                </a:cubicBezTo>
                <a:cubicBezTo>
                  <a:pt x="11238394" y="6127749"/>
                  <a:pt x="11238394" y="6125872"/>
                  <a:pt x="11238394" y="6124934"/>
                </a:cubicBezTo>
                <a:cubicBezTo>
                  <a:pt x="11238394" y="6123995"/>
                  <a:pt x="11238394" y="6123995"/>
                  <a:pt x="11238394" y="6123056"/>
                </a:cubicBezTo>
                <a:cubicBezTo>
                  <a:pt x="11238394" y="6123056"/>
                  <a:pt x="11238394" y="6122118"/>
                  <a:pt x="11238394" y="6122118"/>
                </a:cubicBezTo>
                <a:cubicBezTo>
                  <a:pt x="11238394" y="6122118"/>
                  <a:pt x="11237457" y="6121179"/>
                  <a:pt x="11237457" y="6121179"/>
                </a:cubicBezTo>
                <a:cubicBezTo>
                  <a:pt x="11237457" y="6121179"/>
                  <a:pt x="11236519" y="6120240"/>
                  <a:pt x="11235581" y="6120240"/>
                </a:cubicBezTo>
                <a:cubicBezTo>
                  <a:pt x="11234644" y="6120240"/>
                  <a:pt x="11232768" y="6119302"/>
                  <a:pt x="11231830" y="6119302"/>
                </a:cubicBezTo>
                <a:cubicBezTo>
                  <a:pt x="11230893" y="6118363"/>
                  <a:pt x="11229017" y="6118363"/>
                  <a:pt x="11228080" y="6118363"/>
                </a:cubicBezTo>
                <a:cubicBezTo>
                  <a:pt x="11227142" y="6118363"/>
                  <a:pt x="11226204" y="6118363"/>
                  <a:pt x="11225267" y="6118363"/>
                </a:cubicBezTo>
                <a:close/>
                <a:moveTo>
                  <a:pt x="11111809" y="6118363"/>
                </a:moveTo>
                <a:cubicBezTo>
                  <a:pt x="11103370" y="6118363"/>
                  <a:pt x="11095868" y="6119302"/>
                  <a:pt x="11090243" y="6122118"/>
                </a:cubicBezTo>
                <a:cubicBezTo>
                  <a:pt x="11084617" y="6124934"/>
                  <a:pt x="11078990" y="6128688"/>
                  <a:pt x="11075240" y="6133381"/>
                </a:cubicBezTo>
                <a:cubicBezTo>
                  <a:pt x="11070552" y="6138075"/>
                  <a:pt x="11067738" y="6143706"/>
                  <a:pt x="11065863" y="6150277"/>
                </a:cubicBezTo>
                <a:cubicBezTo>
                  <a:pt x="11063988" y="6156848"/>
                  <a:pt x="11063050" y="6164357"/>
                  <a:pt x="11063050" y="6171866"/>
                </a:cubicBezTo>
                <a:cubicBezTo>
                  <a:pt x="11063050" y="6180314"/>
                  <a:pt x="11063988" y="6186884"/>
                  <a:pt x="11065863" y="6193455"/>
                </a:cubicBezTo>
                <a:cubicBezTo>
                  <a:pt x="11067738" y="6200025"/>
                  <a:pt x="11070552" y="6204718"/>
                  <a:pt x="11074302" y="6209412"/>
                </a:cubicBezTo>
                <a:cubicBezTo>
                  <a:pt x="11078053" y="6214105"/>
                  <a:pt x="11082741" y="6216921"/>
                  <a:pt x="11088367" y="6219737"/>
                </a:cubicBezTo>
                <a:cubicBezTo>
                  <a:pt x="11093993" y="6222553"/>
                  <a:pt x="11101495" y="6223491"/>
                  <a:pt x="11108996" y="6223491"/>
                </a:cubicBezTo>
                <a:cubicBezTo>
                  <a:pt x="11117435" y="6223491"/>
                  <a:pt x="11124936" y="6222553"/>
                  <a:pt x="11130562" y="6219737"/>
                </a:cubicBezTo>
                <a:cubicBezTo>
                  <a:pt x="11136188" y="6216921"/>
                  <a:pt x="11140877" y="6213166"/>
                  <a:pt x="11145565" y="6208473"/>
                </a:cubicBezTo>
                <a:cubicBezTo>
                  <a:pt x="11150253" y="6203780"/>
                  <a:pt x="11153066" y="6198148"/>
                  <a:pt x="11154942" y="6191577"/>
                </a:cubicBezTo>
                <a:cubicBezTo>
                  <a:pt x="11156817" y="6185007"/>
                  <a:pt x="11157755" y="6177498"/>
                  <a:pt x="11157755" y="6169989"/>
                </a:cubicBezTo>
                <a:cubicBezTo>
                  <a:pt x="11157755" y="6161541"/>
                  <a:pt x="11156817" y="6154970"/>
                  <a:pt x="11154942" y="6148400"/>
                </a:cubicBezTo>
                <a:cubicBezTo>
                  <a:pt x="11153066" y="6141829"/>
                  <a:pt x="11150253" y="6137136"/>
                  <a:pt x="11146502" y="6132443"/>
                </a:cubicBezTo>
                <a:cubicBezTo>
                  <a:pt x="11142752" y="6127749"/>
                  <a:pt x="11138063" y="6123995"/>
                  <a:pt x="11132437" y="6122118"/>
                </a:cubicBezTo>
                <a:cubicBezTo>
                  <a:pt x="11126812" y="6119302"/>
                  <a:pt x="11119310" y="6118363"/>
                  <a:pt x="11111809" y="6118363"/>
                </a:cubicBezTo>
                <a:close/>
                <a:moveTo>
                  <a:pt x="10644852" y="6118363"/>
                </a:moveTo>
                <a:cubicBezTo>
                  <a:pt x="10636413" y="6118363"/>
                  <a:pt x="10628911" y="6119302"/>
                  <a:pt x="10623286" y="6122118"/>
                </a:cubicBezTo>
                <a:cubicBezTo>
                  <a:pt x="10617659" y="6124934"/>
                  <a:pt x="10612033" y="6128688"/>
                  <a:pt x="10608283" y="6133381"/>
                </a:cubicBezTo>
                <a:cubicBezTo>
                  <a:pt x="10603594" y="6138075"/>
                  <a:pt x="10600781" y="6143706"/>
                  <a:pt x="10598906" y="6150277"/>
                </a:cubicBezTo>
                <a:cubicBezTo>
                  <a:pt x="10597031" y="6156848"/>
                  <a:pt x="10596093" y="6164357"/>
                  <a:pt x="10596093" y="6171866"/>
                </a:cubicBezTo>
                <a:cubicBezTo>
                  <a:pt x="10596093" y="6180314"/>
                  <a:pt x="10597031" y="6186884"/>
                  <a:pt x="10598906" y="6193455"/>
                </a:cubicBezTo>
                <a:cubicBezTo>
                  <a:pt x="10600781" y="6200025"/>
                  <a:pt x="10603594" y="6204718"/>
                  <a:pt x="10607345" y="6209412"/>
                </a:cubicBezTo>
                <a:cubicBezTo>
                  <a:pt x="10611096" y="6214105"/>
                  <a:pt x="10615784" y="6216921"/>
                  <a:pt x="10621410" y="6219737"/>
                </a:cubicBezTo>
                <a:cubicBezTo>
                  <a:pt x="10627036" y="6222553"/>
                  <a:pt x="10634537" y="6223491"/>
                  <a:pt x="10642039" y="6223491"/>
                </a:cubicBezTo>
                <a:cubicBezTo>
                  <a:pt x="10650478" y="6223491"/>
                  <a:pt x="10657979" y="6222553"/>
                  <a:pt x="10663605" y="6219737"/>
                </a:cubicBezTo>
                <a:cubicBezTo>
                  <a:pt x="10669231" y="6216921"/>
                  <a:pt x="10673919" y="6213166"/>
                  <a:pt x="10678608" y="6208473"/>
                </a:cubicBezTo>
                <a:cubicBezTo>
                  <a:pt x="10683296" y="6203780"/>
                  <a:pt x="10686109" y="6198148"/>
                  <a:pt x="10687984" y="6191577"/>
                </a:cubicBezTo>
                <a:cubicBezTo>
                  <a:pt x="10689860" y="6185007"/>
                  <a:pt x="10690797" y="6177498"/>
                  <a:pt x="10690797" y="6169989"/>
                </a:cubicBezTo>
                <a:cubicBezTo>
                  <a:pt x="10690797" y="6161541"/>
                  <a:pt x="10689860" y="6154970"/>
                  <a:pt x="10687984" y="6148400"/>
                </a:cubicBezTo>
                <a:cubicBezTo>
                  <a:pt x="10686109" y="6141829"/>
                  <a:pt x="10683296" y="6137136"/>
                  <a:pt x="10679545" y="6132443"/>
                </a:cubicBezTo>
                <a:cubicBezTo>
                  <a:pt x="10675795" y="6127749"/>
                  <a:pt x="10671106" y="6123995"/>
                  <a:pt x="10665480" y="6122118"/>
                </a:cubicBezTo>
                <a:cubicBezTo>
                  <a:pt x="10659854" y="6119302"/>
                  <a:pt x="10652353" y="6118363"/>
                  <a:pt x="10644852" y="6118363"/>
                </a:cubicBezTo>
                <a:close/>
                <a:moveTo>
                  <a:pt x="10345736" y="6118363"/>
                </a:moveTo>
                <a:cubicBezTo>
                  <a:pt x="10344799" y="6119302"/>
                  <a:pt x="10343861" y="6119302"/>
                  <a:pt x="10342923" y="6119302"/>
                </a:cubicBezTo>
                <a:cubicBezTo>
                  <a:pt x="10341986" y="6119302"/>
                  <a:pt x="10341048" y="6120240"/>
                  <a:pt x="10341048" y="6120240"/>
                </a:cubicBezTo>
                <a:cubicBezTo>
                  <a:pt x="10341048" y="6121179"/>
                  <a:pt x="10341048" y="6121179"/>
                  <a:pt x="10341048" y="6122118"/>
                </a:cubicBezTo>
                <a:cubicBezTo>
                  <a:pt x="10341048" y="6122118"/>
                  <a:pt x="10341048" y="6122118"/>
                  <a:pt x="10341048" y="6123056"/>
                </a:cubicBezTo>
                <a:cubicBezTo>
                  <a:pt x="10341048" y="6123995"/>
                  <a:pt x="10341048" y="6123995"/>
                  <a:pt x="10341048" y="6124934"/>
                </a:cubicBezTo>
                <a:cubicBezTo>
                  <a:pt x="10341048" y="6124934"/>
                  <a:pt x="10341986" y="6125872"/>
                  <a:pt x="10341986" y="6126811"/>
                </a:cubicBezTo>
                <a:lnTo>
                  <a:pt x="10373866" y="6216921"/>
                </a:lnTo>
                <a:cubicBezTo>
                  <a:pt x="10373866" y="6217860"/>
                  <a:pt x="10373866" y="6217860"/>
                  <a:pt x="10374804" y="6218798"/>
                </a:cubicBezTo>
                <a:cubicBezTo>
                  <a:pt x="10374804" y="6218798"/>
                  <a:pt x="10375741" y="6218798"/>
                  <a:pt x="10376679" y="6219737"/>
                </a:cubicBezTo>
                <a:cubicBezTo>
                  <a:pt x="10377617" y="6220675"/>
                  <a:pt x="10378555" y="6220675"/>
                  <a:pt x="10380430" y="6220675"/>
                </a:cubicBezTo>
                <a:cubicBezTo>
                  <a:pt x="10382305" y="6220675"/>
                  <a:pt x="10384181" y="6220675"/>
                  <a:pt x="10386056" y="6220675"/>
                </a:cubicBezTo>
                <a:cubicBezTo>
                  <a:pt x="10388869" y="6220675"/>
                  <a:pt x="10389806" y="6220675"/>
                  <a:pt x="10391682" y="6220675"/>
                </a:cubicBezTo>
                <a:cubicBezTo>
                  <a:pt x="10393557" y="6220675"/>
                  <a:pt x="10394495" y="6219737"/>
                  <a:pt x="10395432" y="6219737"/>
                </a:cubicBezTo>
                <a:cubicBezTo>
                  <a:pt x="10396370" y="6219737"/>
                  <a:pt x="10397308" y="6219737"/>
                  <a:pt x="10397308" y="6218798"/>
                </a:cubicBezTo>
                <a:cubicBezTo>
                  <a:pt x="10397308" y="6217860"/>
                  <a:pt x="10398246" y="6217860"/>
                  <a:pt x="10398246" y="6216921"/>
                </a:cubicBezTo>
                <a:lnTo>
                  <a:pt x="10431064" y="6126811"/>
                </a:lnTo>
                <a:cubicBezTo>
                  <a:pt x="10431064" y="6126811"/>
                  <a:pt x="10431064" y="6125872"/>
                  <a:pt x="10431064" y="6125872"/>
                </a:cubicBezTo>
                <a:cubicBezTo>
                  <a:pt x="10431064" y="6125872"/>
                  <a:pt x="10431064" y="6124934"/>
                  <a:pt x="10431064" y="6124934"/>
                </a:cubicBezTo>
                <a:cubicBezTo>
                  <a:pt x="10431064" y="6124934"/>
                  <a:pt x="10431064" y="6123995"/>
                  <a:pt x="10431064" y="6123056"/>
                </a:cubicBezTo>
                <a:cubicBezTo>
                  <a:pt x="10431064" y="6123056"/>
                  <a:pt x="10431064" y="6122118"/>
                  <a:pt x="10431064" y="6120240"/>
                </a:cubicBezTo>
                <a:cubicBezTo>
                  <a:pt x="10431064" y="6120240"/>
                  <a:pt x="10431064" y="6119302"/>
                  <a:pt x="10430126" y="6119302"/>
                </a:cubicBezTo>
                <a:cubicBezTo>
                  <a:pt x="10429188" y="6118363"/>
                  <a:pt x="10428251" y="6118363"/>
                  <a:pt x="10427313" y="6118363"/>
                </a:cubicBezTo>
                <a:cubicBezTo>
                  <a:pt x="10426376" y="6118363"/>
                  <a:pt x="10425438" y="6118363"/>
                  <a:pt x="10423562" y="6118363"/>
                </a:cubicBezTo>
                <a:cubicBezTo>
                  <a:pt x="10421687" y="6118363"/>
                  <a:pt x="10419812" y="6118363"/>
                  <a:pt x="10418874" y="6118363"/>
                </a:cubicBezTo>
                <a:cubicBezTo>
                  <a:pt x="10417936" y="6118363"/>
                  <a:pt x="10416999" y="6119302"/>
                  <a:pt x="10416061" y="6119302"/>
                </a:cubicBezTo>
                <a:cubicBezTo>
                  <a:pt x="10415123" y="6119302"/>
                  <a:pt x="10414186" y="6120240"/>
                  <a:pt x="10414186" y="6120240"/>
                </a:cubicBezTo>
                <a:cubicBezTo>
                  <a:pt x="10413248" y="6121179"/>
                  <a:pt x="10413248" y="6121179"/>
                  <a:pt x="10413248" y="6122118"/>
                </a:cubicBezTo>
                <a:lnTo>
                  <a:pt x="10386994" y="6200025"/>
                </a:lnTo>
                <a:lnTo>
                  <a:pt x="10359801" y="6122118"/>
                </a:lnTo>
                <a:cubicBezTo>
                  <a:pt x="10359801" y="6121179"/>
                  <a:pt x="10358864" y="6120240"/>
                  <a:pt x="10358864" y="6120240"/>
                </a:cubicBezTo>
                <a:cubicBezTo>
                  <a:pt x="10357926" y="6120240"/>
                  <a:pt x="10357926" y="6119302"/>
                  <a:pt x="10356988" y="6119302"/>
                </a:cubicBezTo>
                <a:cubicBezTo>
                  <a:pt x="10356051" y="6118363"/>
                  <a:pt x="10355113" y="6118363"/>
                  <a:pt x="10354175" y="6118363"/>
                </a:cubicBezTo>
                <a:cubicBezTo>
                  <a:pt x="10353238" y="6118363"/>
                  <a:pt x="10351362" y="6118363"/>
                  <a:pt x="10349487" y="6118363"/>
                </a:cubicBezTo>
                <a:cubicBezTo>
                  <a:pt x="10348549" y="6118363"/>
                  <a:pt x="10346674" y="6118363"/>
                  <a:pt x="10345736" y="6118363"/>
                </a:cubicBezTo>
                <a:close/>
                <a:moveTo>
                  <a:pt x="10281975" y="6118363"/>
                </a:moveTo>
                <a:cubicBezTo>
                  <a:pt x="10273536" y="6118363"/>
                  <a:pt x="10266035" y="6119302"/>
                  <a:pt x="10260409" y="6122118"/>
                </a:cubicBezTo>
                <a:cubicBezTo>
                  <a:pt x="10254783" y="6124934"/>
                  <a:pt x="10249157" y="6128688"/>
                  <a:pt x="10245407" y="6133381"/>
                </a:cubicBezTo>
                <a:cubicBezTo>
                  <a:pt x="10240718" y="6138075"/>
                  <a:pt x="10237905" y="6143706"/>
                  <a:pt x="10236030" y="6150277"/>
                </a:cubicBezTo>
                <a:cubicBezTo>
                  <a:pt x="10234155" y="6156848"/>
                  <a:pt x="10233217" y="6164357"/>
                  <a:pt x="10233217" y="6171866"/>
                </a:cubicBezTo>
                <a:cubicBezTo>
                  <a:pt x="10233217" y="6180314"/>
                  <a:pt x="10234155" y="6186884"/>
                  <a:pt x="10236030" y="6193455"/>
                </a:cubicBezTo>
                <a:cubicBezTo>
                  <a:pt x="10237905" y="6200025"/>
                  <a:pt x="10240718" y="6204718"/>
                  <a:pt x="10244469" y="6209412"/>
                </a:cubicBezTo>
                <a:cubicBezTo>
                  <a:pt x="10248220" y="6214105"/>
                  <a:pt x="10252908" y="6216921"/>
                  <a:pt x="10258534" y="6219737"/>
                </a:cubicBezTo>
                <a:cubicBezTo>
                  <a:pt x="10264160" y="6222553"/>
                  <a:pt x="10271661" y="6223491"/>
                  <a:pt x="10279163" y="6223491"/>
                </a:cubicBezTo>
                <a:cubicBezTo>
                  <a:pt x="10287601" y="6223491"/>
                  <a:pt x="10295103" y="6222553"/>
                  <a:pt x="10300729" y="6219737"/>
                </a:cubicBezTo>
                <a:cubicBezTo>
                  <a:pt x="10306355" y="6216921"/>
                  <a:pt x="10311043" y="6213166"/>
                  <a:pt x="10315731" y="6208473"/>
                </a:cubicBezTo>
                <a:cubicBezTo>
                  <a:pt x="10320420" y="6203780"/>
                  <a:pt x="10323233" y="6198148"/>
                  <a:pt x="10325108" y="6191577"/>
                </a:cubicBezTo>
                <a:cubicBezTo>
                  <a:pt x="10326984" y="6185007"/>
                  <a:pt x="10327921" y="6177498"/>
                  <a:pt x="10327921" y="6169989"/>
                </a:cubicBezTo>
                <a:cubicBezTo>
                  <a:pt x="10327921" y="6161541"/>
                  <a:pt x="10326984" y="6154970"/>
                  <a:pt x="10325108" y="6148400"/>
                </a:cubicBezTo>
                <a:cubicBezTo>
                  <a:pt x="10323233" y="6141829"/>
                  <a:pt x="10320420" y="6137136"/>
                  <a:pt x="10316669" y="6132443"/>
                </a:cubicBezTo>
                <a:cubicBezTo>
                  <a:pt x="10312919" y="6127749"/>
                  <a:pt x="10308230" y="6123995"/>
                  <a:pt x="10302604" y="6122118"/>
                </a:cubicBezTo>
                <a:cubicBezTo>
                  <a:pt x="10296978" y="6119302"/>
                  <a:pt x="10289477" y="6118363"/>
                  <a:pt x="10281975" y="6118363"/>
                </a:cubicBezTo>
                <a:close/>
                <a:moveTo>
                  <a:pt x="10174143" y="6118363"/>
                </a:moveTo>
                <a:cubicBezTo>
                  <a:pt x="10168517" y="6118363"/>
                  <a:pt x="10163829" y="6119302"/>
                  <a:pt x="10158203" y="6122118"/>
                </a:cubicBezTo>
                <a:cubicBezTo>
                  <a:pt x="10152577" y="6124934"/>
                  <a:pt x="10147889" y="6129627"/>
                  <a:pt x="10142263" y="6135259"/>
                </a:cubicBezTo>
                <a:lnTo>
                  <a:pt x="10142263" y="6123056"/>
                </a:lnTo>
                <a:cubicBezTo>
                  <a:pt x="10142263" y="6122118"/>
                  <a:pt x="10142263" y="6121179"/>
                  <a:pt x="10142263" y="6121179"/>
                </a:cubicBezTo>
                <a:cubicBezTo>
                  <a:pt x="10142263" y="6121179"/>
                  <a:pt x="10142263" y="6120240"/>
                  <a:pt x="10141325" y="6120240"/>
                </a:cubicBezTo>
                <a:cubicBezTo>
                  <a:pt x="10140388" y="6119302"/>
                  <a:pt x="10139450" y="6119302"/>
                  <a:pt x="10138512" y="6119302"/>
                </a:cubicBezTo>
                <a:cubicBezTo>
                  <a:pt x="10137574" y="6119302"/>
                  <a:pt x="10136637" y="6119302"/>
                  <a:pt x="10134761" y="6119302"/>
                </a:cubicBezTo>
                <a:cubicBezTo>
                  <a:pt x="10132886" y="6119302"/>
                  <a:pt x="10131948" y="6119302"/>
                  <a:pt x="10131011" y="6119302"/>
                </a:cubicBezTo>
                <a:cubicBezTo>
                  <a:pt x="10130073" y="6119302"/>
                  <a:pt x="10128198" y="6120240"/>
                  <a:pt x="10128198" y="6120240"/>
                </a:cubicBezTo>
                <a:cubicBezTo>
                  <a:pt x="10128198" y="6120240"/>
                  <a:pt x="10127260" y="6121179"/>
                  <a:pt x="10127260" y="6121179"/>
                </a:cubicBezTo>
                <a:cubicBezTo>
                  <a:pt x="10127260" y="6122118"/>
                  <a:pt x="10127260" y="6122118"/>
                  <a:pt x="10127260" y="6123056"/>
                </a:cubicBezTo>
                <a:lnTo>
                  <a:pt x="10127260" y="6219737"/>
                </a:lnTo>
                <a:cubicBezTo>
                  <a:pt x="10127260" y="6220675"/>
                  <a:pt x="10127260" y="6221614"/>
                  <a:pt x="10127260" y="6221614"/>
                </a:cubicBezTo>
                <a:cubicBezTo>
                  <a:pt x="10127260" y="6221614"/>
                  <a:pt x="10127260" y="6221614"/>
                  <a:pt x="10128198" y="6222553"/>
                </a:cubicBezTo>
                <a:cubicBezTo>
                  <a:pt x="10129135" y="6223491"/>
                  <a:pt x="10130073" y="6223491"/>
                  <a:pt x="10131011" y="6223491"/>
                </a:cubicBezTo>
                <a:cubicBezTo>
                  <a:pt x="10131948" y="6223491"/>
                  <a:pt x="10132886" y="6223491"/>
                  <a:pt x="10134761" y="6223491"/>
                </a:cubicBezTo>
                <a:cubicBezTo>
                  <a:pt x="10136637" y="6223491"/>
                  <a:pt x="10138512" y="6223491"/>
                  <a:pt x="10139450" y="6223491"/>
                </a:cubicBezTo>
                <a:cubicBezTo>
                  <a:pt x="10140388" y="6223491"/>
                  <a:pt x="10142263" y="6222553"/>
                  <a:pt x="10142263" y="6222553"/>
                </a:cubicBezTo>
                <a:cubicBezTo>
                  <a:pt x="10142263" y="6222553"/>
                  <a:pt x="10143200" y="6221614"/>
                  <a:pt x="10143200" y="6221614"/>
                </a:cubicBezTo>
                <a:cubicBezTo>
                  <a:pt x="10143200" y="6220675"/>
                  <a:pt x="10143200" y="6220675"/>
                  <a:pt x="10143200" y="6219737"/>
                </a:cubicBezTo>
                <a:lnTo>
                  <a:pt x="10143200" y="6153093"/>
                </a:lnTo>
                <a:cubicBezTo>
                  <a:pt x="10147889" y="6146522"/>
                  <a:pt x="10152577" y="6141829"/>
                  <a:pt x="10157265" y="6139013"/>
                </a:cubicBezTo>
                <a:cubicBezTo>
                  <a:pt x="10161954" y="6136197"/>
                  <a:pt x="10165704" y="6134320"/>
                  <a:pt x="10170393" y="6134320"/>
                </a:cubicBezTo>
                <a:cubicBezTo>
                  <a:pt x="10174143" y="6134320"/>
                  <a:pt x="10176956" y="6135259"/>
                  <a:pt x="10179769" y="6136197"/>
                </a:cubicBezTo>
                <a:cubicBezTo>
                  <a:pt x="10182582" y="6138075"/>
                  <a:pt x="10184458" y="6139013"/>
                  <a:pt x="10186333" y="6141829"/>
                </a:cubicBezTo>
                <a:cubicBezTo>
                  <a:pt x="10188208" y="6143706"/>
                  <a:pt x="10189146" y="6146522"/>
                  <a:pt x="10190084" y="6150277"/>
                </a:cubicBezTo>
                <a:cubicBezTo>
                  <a:pt x="10191021" y="6154032"/>
                  <a:pt x="10191021" y="6157786"/>
                  <a:pt x="10191021" y="6163418"/>
                </a:cubicBezTo>
                <a:lnTo>
                  <a:pt x="10191021" y="6218798"/>
                </a:lnTo>
                <a:cubicBezTo>
                  <a:pt x="10191021" y="6219737"/>
                  <a:pt x="10191021" y="6220675"/>
                  <a:pt x="10191021" y="6220675"/>
                </a:cubicBezTo>
                <a:cubicBezTo>
                  <a:pt x="10191021" y="6220675"/>
                  <a:pt x="10191021" y="6220675"/>
                  <a:pt x="10191959" y="6221614"/>
                </a:cubicBezTo>
                <a:cubicBezTo>
                  <a:pt x="10192897" y="6222553"/>
                  <a:pt x="10192897" y="6222553"/>
                  <a:pt x="10194772" y="6222553"/>
                </a:cubicBezTo>
                <a:cubicBezTo>
                  <a:pt x="10196647" y="6222553"/>
                  <a:pt x="10197585" y="6222553"/>
                  <a:pt x="10199460" y="6222553"/>
                </a:cubicBezTo>
                <a:cubicBezTo>
                  <a:pt x="10201336" y="6222553"/>
                  <a:pt x="10203211" y="6222553"/>
                  <a:pt x="10204149" y="6222553"/>
                </a:cubicBezTo>
                <a:cubicBezTo>
                  <a:pt x="10205086" y="6222553"/>
                  <a:pt x="10206962" y="6221614"/>
                  <a:pt x="10206962" y="6221614"/>
                </a:cubicBezTo>
                <a:cubicBezTo>
                  <a:pt x="10206962" y="6221614"/>
                  <a:pt x="10207899" y="6221614"/>
                  <a:pt x="10207899" y="6220675"/>
                </a:cubicBezTo>
                <a:cubicBezTo>
                  <a:pt x="10207899" y="6219737"/>
                  <a:pt x="10207899" y="6219737"/>
                  <a:pt x="10207899" y="6218798"/>
                </a:cubicBezTo>
                <a:lnTo>
                  <a:pt x="10207899" y="6158725"/>
                </a:lnTo>
                <a:cubicBezTo>
                  <a:pt x="10207899" y="6152154"/>
                  <a:pt x="10206962" y="6146522"/>
                  <a:pt x="10206024" y="6141829"/>
                </a:cubicBezTo>
                <a:cubicBezTo>
                  <a:pt x="10205086" y="6137136"/>
                  <a:pt x="10203211" y="6133381"/>
                  <a:pt x="10200398" y="6129627"/>
                </a:cubicBezTo>
                <a:cubicBezTo>
                  <a:pt x="10197585" y="6125872"/>
                  <a:pt x="10194772" y="6123056"/>
                  <a:pt x="10190084" y="6121179"/>
                </a:cubicBezTo>
                <a:cubicBezTo>
                  <a:pt x="10185395" y="6119302"/>
                  <a:pt x="10180707" y="6118363"/>
                  <a:pt x="10174143" y="6118363"/>
                </a:cubicBezTo>
                <a:close/>
                <a:moveTo>
                  <a:pt x="10060686" y="6118363"/>
                </a:moveTo>
                <a:cubicBezTo>
                  <a:pt x="10055060" y="6118363"/>
                  <a:pt x="10050372" y="6119302"/>
                  <a:pt x="10044746" y="6122118"/>
                </a:cubicBezTo>
                <a:cubicBezTo>
                  <a:pt x="10039120" y="6124934"/>
                  <a:pt x="10034431" y="6129627"/>
                  <a:pt x="10028805" y="6135259"/>
                </a:cubicBezTo>
                <a:lnTo>
                  <a:pt x="10028805" y="6123056"/>
                </a:lnTo>
                <a:cubicBezTo>
                  <a:pt x="10028805" y="6122118"/>
                  <a:pt x="10028805" y="6121179"/>
                  <a:pt x="10028805" y="6121179"/>
                </a:cubicBezTo>
                <a:cubicBezTo>
                  <a:pt x="10028805" y="6121179"/>
                  <a:pt x="10028805" y="6120240"/>
                  <a:pt x="10027868" y="6120240"/>
                </a:cubicBezTo>
                <a:cubicBezTo>
                  <a:pt x="10026930" y="6119302"/>
                  <a:pt x="10025993" y="6119302"/>
                  <a:pt x="10025055" y="6119302"/>
                </a:cubicBezTo>
                <a:cubicBezTo>
                  <a:pt x="10024117" y="6119302"/>
                  <a:pt x="10023180" y="6119302"/>
                  <a:pt x="10021304" y="6119302"/>
                </a:cubicBezTo>
                <a:cubicBezTo>
                  <a:pt x="10019429" y="6119302"/>
                  <a:pt x="10018491" y="6119302"/>
                  <a:pt x="10017554" y="6119302"/>
                </a:cubicBezTo>
                <a:cubicBezTo>
                  <a:pt x="10016616" y="6119302"/>
                  <a:pt x="10014740" y="6120240"/>
                  <a:pt x="10014740" y="6120240"/>
                </a:cubicBezTo>
                <a:cubicBezTo>
                  <a:pt x="10014740" y="6120240"/>
                  <a:pt x="10013803" y="6121179"/>
                  <a:pt x="10013803" y="6121179"/>
                </a:cubicBezTo>
                <a:cubicBezTo>
                  <a:pt x="10013803" y="6122118"/>
                  <a:pt x="10013803" y="6122118"/>
                  <a:pt x="10013803" y="6123056"/>
                </a:cubicBezTo>
                <a:lnTo>
                  <a:pt x="10013803" y="6219737"/>
                </a:lnTo>
                <a:cubicBezTo>
                  <a:pt x="10013803" y="6220675"/>
                  <a:pt x="10013803" y="6221614"/>
                  <a:pt x="10013803" y="6221614"/>
                </a:cubicBezTo>
                <a:cubicBezTo>
                  <a:pt x="10013803" y="6221614"/>
                  <a:pt x="10013803" y="6221614"/>
                  <a:pt x="10014740" y="6222553"/>
                </a:cubicBezTo>
                <a:cubicBezTo>
                  <a:pt x="10015678" y="6223491"/>
                  <a:pt x="10016616" y="6223491"/>
                  <a:pt x="10017554" y="6223491"/>
                </a:cubicBezTo>
                <a:cubicBezTo>
                  <a:pt x="10018491" y="6223491"/>
                  <a:pt x="10019429" y="6223491"/>
                  <a:pt x="10021304" y="6223491"/>
                </a:cubicBezTo>
                <a:cubicBezTo>
                  <a:pt x="10023180" y="6223491"/>
                  <a:pt x="10025055" y="6223491"/>
                  <a:pt x="10025993" y="6223491"/>
                </a:cubicBezTo>
                <a:cubicBezTo>
                  <a:pt x="10026930" y="6223491"/>
                  <a:pt x="10028805" y="6222553"/>
                  <a:pt x="10028805" y="6222553"/>
                </a:cubicBezTo>
                <a:cubicBezTo>
                  <a:pt x="10028805" y="6222553"/>
                  <a:pt x="10029743" y="6221614"/>
                  <a:pt x="10029743" y="6221614"/>
                </a:cubicBezTo>
                <a:cubicBezTo>
                  <a:pt x="10029743" y="6220675"/>
                  <a:pt x="10029743" y="6220675"/>
                  <a:pt x="10029743" y="6219737"/>
                </a:cubicBezTo>
                <a:lnTo>
                  <a:pt x="10029743" y="6153093"/>
                </a:lnTo>
                <a:cubicBezTo>
                  <a:pt x="10034431" y="6146522"/>
                  <a:pt x="10039120" y="6141829"/>
                  <a:pt x="10043808" y="6139013"/>
                </a:cubicBezTo>
                <a:cubicBezTo>
                  <a:pt x="10048496" y="6136197"/>
                  <a:pt x="10052247" y="6134320"/>
                  <a:pt x="10056935" y="6134320"/>
                </a:cubicBezTo>
                <a:cubicBezTo>
                  <a:pt x="10060686" y="6134320"/>
                  <a:pt x="10063499" y="6135259"/>
                  <a:pt x="10066312" y="6136197"/>
                </a:cubicBezTo>
                <a:cubicBezTo>
                  <a:pt x="10069125" y="6138075"/>
                  <a:pt x="10071000" y="6139013"/>
                  <a:pt x="10072876" y="6141829"/>
                </a:cubicBezTo>
                <a:cubicBezTo>
                  <a:pt x="10074751" y="6143706"/>
                  <a:pt x="10075689" y="6146522"/>
                  <a:pt x="10076626" y="6150277"/>
                </a:cubicBezTo>
                <a:cubicBezTo>
                  <a:pt x="10077564" y="6154032"/>
                  <a:pt x="10077564" y="6157786"/>
                  <a:pt x="10077564" y="6163418"/>
                </a:cubicBezTo>
                <a:lnTo>
                  <a:pt x="10077564" y="6218798"/>
                </a:lnTo>
                <a:cubicBezTo>
                  <a:pt x="10077564" y="6219737"/>
                  <a:pt x="10077564" y="6220675"/>
                  <a:pt x="10077564" y="6220675"/>
                </a:cubicBezTo>
                <a:cubicBezTo>
                  <a:pt x="10077564" y="6220675"/>
                  <a:pt x="10077564" y="6220675"/>
                  <a:pt x="10078502" y="6221614"/>
                </a:cubicBezTo>
                <a:cubicBezTo>
                  <a:pt x="10079440" y="6222553"/>
                  <a:pt x="10079440" y="6222553"/>
                  <a:pt x="10081315" y="6222553"/>
                </a:cubicBezTo>
                <a:cubicBezTo>
                  <a:pt x="10083190" y="6222553"/>
                  <a:pt x="10084128" y="6222553"/>
                  <a:pt x="10086003" y="6222553"/>
                </a:cubicBezTo>
                <a:cubicBezTo>
                  <a:pt x="10087878" y="6222553"/>
                  <a:pt x="10089754" y="6222553"/>
                  <a:pt x="10090691" y="6222553"/>
                </a:cubicBezTo>
                <a:cubicBezTo>
                  <a:pt x="10091629" y="6222553"/>
                  <a:pt x="10093505" y="6221614"/>
                  <a:pt x="10093505" y="6221614"/>
                </a:cubicBezTo>
                <a:cubicBezTo>
                  <a:pt x="10093505" y="6221614"/>
                  <a:pt x="10094442" y="6221614"/>
                  <a:pt x="10094442" y="6220675"/>
                </a:cubicBezTo>
                <a:cubicBezTo>
                  <a:pt x="10094442" y="6219737"/>
                  <a:pt x="10094442" y="6219737"/>
                  <a:pt x="10094442" y="6218798"/>
                </a:cubicBezTo>
                <a:lnTo>
                  <a:pt x="10094442" y="6158725"/>
                </a:lnTo>
                <a:cubicBezTo>
                  <a:pt x="10094442" y="6152154"/>
                  <a:pt x="10093505" y="6146522"/>
                  <a:pt x="10092567" y="6141829"/>
                </a:cubicBezTo>
                <a:cubicBezTo>
                  <a:pt x="10091629" y="6137136"/>
                  <a:pt x="10089754" y="6133381"/>
                  <a:pt x="10086941" y="6129627"/>
                </a:cubicBezTo>
                <a:cubicBezTo>
                  <a:pt x="10084128" y="6125872"/>
                  <a:pt x="10081315" y="6123056"/>
                  <a:pt x="10076626" y="6121179"/>
                </a:cubicBezTo>
                <a:cubicBezTo>
                  <a:pt x="10071938" y="6119302"/>
                  <a:pt x="10067250" y="6118363"/>
                  <a:pt x="10060686" y="6118363"/>
                </a:cubicBezTo>
                <a:close/>
                <a:moveTo>
                  <a:pt x="9672493" y="6118363"/>
                </a:moveTo>
                <a:cubicBezTo>
                  <a:pt x="9666867" y="6118363"/>
                  <a:pt x="9662179" y="6119302"/>
                  <a:pt x="9656553" y="6122118"/>
                </a:cubicBezTo>
                <a:cubicBezTo>
                  <a:pt x="9650927" y="6124934"/>
                  <a:pt x="9646239" y="6129627"/>
                  <a:pt x="9640613" y="6135259"/>
                </a:cubicBezTo>
                <a:lnTo>
                  <a:pt x="9640613" y="6123056"/>
                </a:lnTo>
                <a:cubicBezTo>
                  <a:pt x="9640613" y="6122118"/>
                  <a:pt x="9640613" y="6121179"/>
                  <a:pt x="9640613" y="6121179"/>
                </a:cubicBezTo>
                <a:cubicBezTo>
                  <a:pt x="9640613" y="6121179"/>
                  <a:pt x="9640613" y="6120240"/>
                  <a:pt x="9639675" y="6120240"/>
                </a:cubicBezTo>
                <a:cubicBezTo>
                  <a:pt x="9638738" y="6119302"/>
                  <a:pt x="9637800" y="6119302"/>
                  <a:pt x="9636862" y="6119302"/>
                </a:cubicBezTo>
                <a:cubicBezTo>
                  <a:pt x="9635924" y="6119302"/>
                  <a:pt x="9634987" y="6119302"/>
                  <a:pt x="9633111" y="6119302"/>
                </a:cubicBezTo>
                <a:cubicBezTo>
                  <a:pt x="9631236" y="6119302"/>
                  <a:pt x="9630298" y="6119302"/>
                  <a:pt x="9629361" y="6119302"/>
                </a:cubicBezTo>
                <a:cubicBezTo>
                  <a:pt x="9628423" y="6119302"/>
                  <a:pt x="9626548" y="6120240"/>
                  <a:pt x="9626548" y="6120240"/>
                </a:cubicBezTo>
                <a:cubicBezTo>
                  <a:pt x="9626548" y="6120240"/>
                  <a:pt x="9625610" y="6121179"/>
                  <a:pt x="9625610" y="6121179"/>
                </a:cubicBezTo>
                <a:cubicBezTo>
                  <a:pt x="9625610" y="6122118"/>
                  <a:pt x="9625610" y="6122118"/>
                  <a:pt x="9625610" y="6123056"/>
                </a:cubicBezTo>
                <a:lnTo>
                  <a:pt x="9625610" y="6219737"/>
                </a:lnTo>
                <a:cubicBezTo>
                  <a:pt x="9625610" y="6220675"/>
                  <a:pt x="9625610" y="6221614"/>
                  <a:pt x="9625610" y="6221614"/>
                </a:cubicBezTo>
                <a:cubicBezTo>
                  <a:pt x="9625610" y="6221614"/>
                  <a:pt x="9625610" y="6221614"/>
                  <a:pt x="9626548" y="6222553"/>
                </a:cubicBezTo>
                <a:cubicBezTo>
                  <a:pt x="9627485" y="6223491"/>
                  <a:pt x="9628423" y="6223491"/>
                  <a:pt x="9629361" y="6223491"/>
                </a:cubicBezTo>
                <a:cubicBezTo>
                  <a:pt x="9630298" y="6223491"/>
                  <a:pt x="9631236" y="6223491"/>
                  <a:pt x="9633111" y="6223491"/>
                </a:cubicBezTo>
                <a:cubicBezTo>
                  <a:pt x="9634987" y="6223491"/>
                  <a:pt x="9636862" y="6223491"/>
                  <a:pt x="9637800" y="6223491"/>
                </a:cubicBezTo>
                <a:cubicBezTo>
                  <a:pt x="9638738" y="6223491"/>
                  <a:pt x="9640613" y="6222553"/>
                  <a:pt x="9640613" y="6222553"/>
                </a:cubicBezTo>
                <a:cubicBezTo>
                  <a:pt x="9640613" y="6222553"/>
                  <a:pt x="9641550" y="6221614"/>
                  <a:pt x="9641550" y="6221614"/>
                </a:cubicBezTo>
                <a:cubicBezTo>
                  <a:pt x="9641550" y="6220675"/>
                  <a:pt x="9641550" y="6220675"/>
                  <a:pt x="9641550" y="6219737"/>
                </a:cubicBezTo>
                <a:lnTo>
                  <a:pt x="9641550" y="6153093"/>
                </a:lnTo>
                <a:cubicBezTo>
                  <a:pt x="9646239" y="6146522"/>
                  <a:pt x="9650927" y="6141829"/>
                  <a:pt x="9655615" y="6139013"/>
                </a:cubicBezTo>
                <a:cubicBezTo>
                  <a:pt x="9660304" y="6136197"/>
                  <a:pt x="9664054" y="6134320"/>
                  <a:pt x="9668743" y="6134320"/>
                </a:cubicBezTo>
                <a:cubicBezTo>
                  <a:pt x="9672493" y="6134320"/>
                  <a:pt x="9675306" y="6135259"/>
                  <a:pt x="9678119" y="6136197"/>
                </a:cubicBezTo>
                <a:cubicBezTo>
                  <a:pt x="9680932" y="6138075"/>
                  <a:pt x="9682808" y="6139013"/>
                  <a:pt x="9684683" y="6141829"/>
                </a:cubicBezTo>
                <a:cubicBezTo>
                  <a:pt x="9686558" y="6143706"/>
                  <a:pt x="9687496" y="6146522"/>
                  <a:pt x="9688434" y="6150277"/>
                </a:cubicBezTo>
                <a:cubicBezTo>
                  <a:pt x="9689371" y="6154032"/>
                  <a:pt x="9689371" y="6157786"/>
                  <a:pt x="9689371" y="6163418"/>
                </a:cubicBezTo>
                <a:lnTo>
                  <a:pt x="9689371" y="6218798"/>
                </a:lnTo>
                <a:cubicBezTo>
                  <a:pt x="9689371" y="6219737"/>
                  <a:pt x="9689371" y="6220675"/>
                  <a:pt x="9689371" y="6220675"/>
                </a:cubicBezTo>
                <a:cubicBezTo>
                  <a:pt x="9689371" y="6220675"/>
                  <a:pt x="9689371" y="6220675"/>
                  <a:pt x="9690309" y="6221614"/>
                </a:cubicBezTo>
                <a:cubicBezTo>
                  <a:pt x="9691247" y="6222553"/>
                  <a:pt x="9691247" y="6222553"/>
                  <a:pt x="9693122" y="6222553"/>
                </a:cubicBezTo>
                <a:cubicBezTo>
                  <a:pt x="9694997" y="6222553"/>
                  <a:pt x="9695935" y="6222553"/>
                  <a:pt x="9697810" y="6222553"/>
                </a:cubicBezTo>
                <a:cubicBezTo>
                  <a:pt x="9699686" y="6222553"/>
                  <a:pt x="9701561" y="6222553"/>
                  <a:pt x="9702499" y="6222553"/>
                </a:cubicBezTo>
                <a:cubicBezTo>
                  <a:pt x="9703436" y="6222553"/>
                  <a:pt x="9705312" y="6221614"/>
                  <a:pt x="9705312" y="6221614"/>
                </a:cubicBezTo>
                <a:cubicBezTo>
                  <a:pt x="9705312" y="6221614"/>
                  <a:pt x="9706249" y="6221614"/>
                  <a:pt x="9706249" y="6220675"/>
                </a:cubicBezTo>
                <a:cubicBezTo>
                  <a:pt x="9706249" y="6219737"/>
                  <a:pt x="9706249" y="6219737"/>
                  <a:pt x="9706249" y="6218798"/>
                </a:cubicBezTo>
                <a:lnTo>
                  <a:pt x="9706249" y="6158725"/>
                </a:lnTo>
                <a:cubicBezTo>
                  <a:pt x="9706249" y="6152154"/>
                  <a:pt x="9705312" y="6146522"/>
                  <a:pt x="9704374" y="6141829"/>
                </a:cubicBezTo>
                <a:cubicBezTo>
                  <a:pt x="9703436" y="6137136"/>
                  <a:pt x="9701561" y="6133381"/>
                  <a:pt x="9698748" y="6129627"/>
                </a:cubicBezTo>
                <a:cubicBezTo>
                  <a:pt x="9695935" y="6125872"/>
                  <a:pt x="9693122" y="6123056"/>
                  <a:pt x="9688434" y="6121179"/>
                </a:cubicBezTo>
                <a:cubicBezTo>
                  <a:pt x="9683745" y="6119302"/>
                  <a:pt x="9679057" y="6118363"/>
                  <a:pt x="9672493" y="6118363"/>
                </a:cubicBezTo>
                <a:close/>
                <a:moveTo>
                  <a:pt x="8895168" y="6118363"/>
                </a:moveTo>
                <a:cubicBezTo>
                  <a:pt x="8889542" y="6118363"/>
                  <a:pt x="8884854" y="6119302"/>
                  <a:pt x="8879228" y="6122118"/>
                </a:cubicBezTo>
                <a:cubicBezTo>
                  <a:pt x="8873602" y="6124934"/>
                  <a:pt x="8868914" y="6129627"/>
                  <a:pt x="8863288" y="6135259"/>
                </a:cubicBezTo>
                <a:lnTo>
                  <a:pt x="8863288" y="6123056"/>
                </a:lnTo>
                <a:cubicBezTo>
                  <a:pt x="8863288" y="6122118"/>
                  <a:pt x="8863288" y="6121179"/>
                  <a:pt x="8863288" y="6121179"/>
                </a:cubicBezTo>
                <a:cubicBezTo>
                  <a:pt x="8863288" y="6121179"/>
                  <a:pt x="8863288" y="6121179"/>
                  <a:pt x="8862350" y="6120240"/>
                </a:cubicBezTo>
                <a:cubicBezTo>
                  <a:pt x="8861412" y="6119302"/>
                  <a:pt x="8860475" y="6119302"/>
                  <a:pt x="8859537" y="6119302"/>
                </a:cubicBezTo>
                <a:cubicBezTo>
                  <a:pt x="8858599" y="6119302"/>
                  <a:pt x="8857662" y="6119302"/>
                  <a:pt x="8855786" y="6119302"/>
                </a:cubicBezTo>
                <a:cubicBezTo>
                  <a:pt x="8853911" y="6119302"/>
                  <a:pt x="8852973" y="6119302"/>
                  <a:pt x="8852036" y="6119302"/>
                </a:cubicBezTo>
                <a:cubicBezTo>
                  <a:pt x="8851098" y="6119302"/>
                  <a:pt x="8850160" y="6120240"/>
                  <a:pt x="8849223" y="6120240"/>
                </a:cubicBezTo>
                <a:cubicBezTo>
                  <a:pt x="8849223" y="6120240"/>
                  <a:pt x="8848285" y="6121179"/>
                  <a:pt x="8848285" y="6121179"/>
                </a:cubicBezTo>
                <a:cubicBezTo>
                  <a:pt x="8848285" y="6122118"/>
                  <a:pt x="8848285" y="6122118"/>
                  <a:pt x="8848285" y="6123056"/>
                </a:cubicBezTo>
                <a:lnTo>
                  <a:pt x="8848285" y="6219737"/>
                </a:lnTo>
                <a:cubicBezTo>
                  <a:pt x="8848285" y="6220675"/>
                  <a:pt x="8848285" y="6221614"/>
                  <a:pt x="8848285" y="6221614"/>
                </a:cubicBezTo>
                <a:cubicBezTo>
                  <a:pt x="8848285" y="6221614"/>
                  <a:pt x="8848285" y="6221614"/>
                  <a:pt x="8849223" y="6222553"/>
                </a:cubicBezTo>
                <a:cubicBezTo>
                  <a:pt x="8850160" y="6223491"/>
                  <a:pt x="8851098" y="6223491"/>
                  <a:pt x="8852036" y="6223491"/>
                </a:cubicBezTo>
                <a:cubicBezTo>
                  <a:pt x="8852973" y="6223491"/>
                  <a:pt x="8853911" y="6223491"/>
                  <a:pt x="8855786" y="6223491"/>
                </a:cubicBezTo>
                <a:cubicBezTo>
                  <a:pt x="8857662" y="6223491"/>
                  <a:pt x="8859537" y="6223491"/>
                  <a:pt x="8860475" y="6223491"/>
                </a:cubicBezTo>
                <a:cubicBezTo>
                  <a:pt x="8861412" y="6223491"/>
                  <a:pt x="8862350" y="6222553"/>
                  <a:pt x="8863288" y="6222553"/>
                </a:cubicBezTo>
                <a:cubicBezTo>
                  <a:pt x="8863288" y="6222553"/>
                  <a:pt x="8864225" y="6221614"/>
                  <a:pt x="8864225" y="6221614"/>
                </a:cubicBezTo>
                <a:cubicBezTo>
                  <a:pt x="8864225" y="6220675"/>
                  <a:pt x="8864225" y="6220675"/>
                  <a:pt x="8864225" y="6219737"/>
                </a:cubicBezTo>
                <a:lnTo>
                  <a:pt x="8864225" y="6153093"/>
                </a:lnTo>
                <a:cubicBezTo>
                  <a:pt x="8868914" y="6146522"/>
                  <a:pt x="8873602" y="6141829"/>
                  <a:pt x="8878290" y="6139013"/>
                </a:cubicBezTo>
                <a:cubicBezTo>
                  <a:pt x="8882979" y="6136197"/>
                  <a:pt x="8886729" y="6134320"/>
                  <a:pt x="8891418" y="6134320"/>
                </a:cubicBezTo>
                <a:cubicBezTo>
                  <a:pt x="8895168" y="6134320"/>
                  <a:pt x="8897981" y="6135259"/>
                  <a:pt x="8900794" y="6136197"/>
                </a:cubicBezTo>
                <a:cubicBezTo>
                  <a:pt x="8903607" y="6138075"/>
                  <a:pt x="8905483" y="6139952"/>
                  <a:pt x="8907358" y="6141829"/>
                </a:cubicBezTo>
                <a:cubicBezTo>
                  <a:pt x="8909233" y="6143706"/>
                  <a:pt x="8910171" y="6146522"/>
                  <a:pt x="8911109" y="6150277"/>
                </a:cubicBezTo>
                <a:cubicBezTo>
                  <a:pt x="8912046" y="6154032"/>
                  <a:pt x="8912046" y="6157786"/>
                  <a:pt x="8912046" y="6163418"/>
                </a:cubicBezTo>
                <a:lnTo>
                  <a:pt x="8912046" y="6218798"/>
                </a:lnTo>
                <a:cubicBezTo>
                  <a:pt x="8912046" y="6219737"/>
                  <a:pt x="8912046" y="6220675"/>
                  <a:pt x="8912046" y="6220675"/>
                </a:cubicBezTo>
                <a:cubicBezTo>
                  <a:pt x="8912046" y="6220675"/>
                  <a:pt x="8912046" y="6220675"/>
                  <a:pt x="8912984" y="6221614"/>
                </a:cubicBezTo>
                <a:cubicBezTo>
                  <a:pt x="8913922" y="6222553"/>
                  <a:pt x="8913922" y="6222553"/>
                  <a:pt x="8915797" y="6222553"/>
                </a:cubicBezTo>
                <a:cubicBezTo>
                  <a:pt x="8917672" y="6222553"/>
                  <a:pt x="8918610" y="6222553"/>
                  <a:pt x="8920485" y="6222553"/>
                </a:cubicBezTo>
                <a:cubicBezTo>
                  <a:pt x="8921423" y="6222553"/>
                  <a:pt x="8923298" y="6222553"/>
                  <a:pt x="8924236" y="6222553"/>
                </a:cubicBezTo>
                <a:cubicBezTo>
                  <a:pt x="8925174" y="6222553"/>
                  <a:pt x="8927049" y="6221614"/>
                  <a:pt x="8927049" y="6221614"/>
                </a:cubicBezTo>
                <a:cubicBezTo>
                  <a:pt x="8927049" y="6221614"/>
                  <a:pt x="8927987" y="6220675"/>
                  <a:pt x="8927987" y="6220675"/>
                </a:cubicBezTo>
                <a:cubicBezTo>
                  <a:pt x="8927987" y="6219737"/>
                  <a:pt x="8927987" y="6219737"/>
                  <a:pt x="8927987" y="6218798"/>
                </a:cubicBezTo>
                <a:lnTo>
                  <a:pt x="8928924" y="6218798"/>
                </a:lnTo>
                <a:lnTo>
                  <a:pt x="8928924" y="6158725"/>
                </a:lnTo>
                <a:cubicBezTo>
                  <a:pt x="8928924" y="6152154"/>
                  <a:pt x="8927987" y="6146522"/>
                  <a:pt x="8927049" y="6141829"/>
                </a:cubicBezTo>
                <a:cubicBezTo>
                  <a:pt x="8926111" y="6137136"/>
                  <a:pt x="8924236" y="6133381"/>
                  <a:pt x="8921423" y="6129627"/>
                </a:cubicBezTo>
                <a:cubicBezTo>
                  <a:pt x="8918610" y="6125872"/>
                  <a:pt x="8915797" y="6123056"/>
                  <a:pt x="8911109" y="6121179"/>
                </a:cubicBezTo>
                <a:cubicBezTo>
                  <a:pt x="8906420" y="6119302"/>
                  <a:pt x="8901732" y="6118363"/>
                  <a:pt x="8895168" y="6118363"/>
                </a:cubicBezTo>
                <a:close/>
                <a:moveTo>
                  <a:pt x="8625121" y="6118363"/>
                </a:moveTo>
                <a:cubicBezTo>
                  <a:pt x="8620432" y="6118363"/>
                  <a:pt x="8614806" y="6119302"/>
                  <a:pt x="8610118" y="6122118"/>
                </a:cubicBezTo>
                <a:cubicBezTo>
                  <a:pt x="8604492" y="6124934"/>
                  <a:pt x="8599803" y="6129627"/>
                  <a:pt x="8594177" y="6135259"/>
                </a:cubicBezTo>
                <a:lnTo>
                  <a:pt x="8594177" y="6123056"/>
                </a:lnTo>
                <a:cubicBezTo>
                  <a:pt x="8594177" y="6122118"/>
                  <a:pt x="8594177" y="6121179"/>
                  <a:pt x="8594177" y="6121179"/>
                </a:cubicBezTo>
                <a:cubicBezTo>
                  <a:pt x="8594177" y="6121179"/>
                  <a:pt x="8594177" y="6121179"/>
                  <a:pt x="8593240" y="6120240"/>
                </a:cubicBezTo>
                <a:cubicBezTo>
                  <a:pt x="8592302" y="6119302"/>
                  <a:pt x="8591365" y="6119302"/>
                  <a:pt x="8590427" y="6119302"/>
                </a:cubicBezTo>
                <a:cubicBezTo>
                  <a:pt x="8589489" y="6119302"/>
                  <a:pt x="8588552" y="6119302"/>
                  <a:pt x="8586676" y="6119302"/>
                </a:cubicBezTo>
                <a:cubicBezTo>
                  <a:pt x="8584801" y="6119302"/>
                  <a:pt x="8583863" y="6119302"/>
                  <a:pt x="8582926" y="6119302"/>
                </a:cubicBezTo>
                <a:cubicBezTo>
                  <a:pt x="8581988" y="6119302"/>
                  <a:pt x="8581050" y="6120240"/>
                  <a:pt x="8580112" y="6120240"/>
                </a:cubicBezTo>
                <a:cubicBezTo>
                  <a:pt x="8580112" y="6120240"/>
                  <a:pt x="8579175" y="6121179"/>
                  <a:pt x="8579175" y="6121179"/>
                </a:cubicBezTo>
                <a:cubicBezTo>
                  <a:pt x="8579175" y="6122118"/>
                  <a:pt x="8579175" y="6122118"/>
                  <a:pt x="8579175" y="6123056"/>
                </a:cubicBezTo>
                <a:lnTo>
                  <a:pt x="8579175" y="6220675"/>
                </a:lnTo>
                <a:cubicBezTo>
                  <a:pt x="8579175" y="6221614"/>
                  <a:pt x="8579175" y="6222553"/>
                  <a:pt x="8579175" y="6222553"/>
                </a:cubicBezTo>
                <a:cubicBezTo>
                  <a:pt x="8579175" y="6222553"/>
                  <a:pt x="8579175" y="6222553"/>
                  <a:pt x="8580112" y="6223491"/>
                </a:cubicBezTo>
                <a:cubicBezTo>
                  <a:pt x="8581050" y="6224430"/>
                  <a:pt x="8581988" y="6224430"/>
                  <a:pt x="8582926" y="6224430"/>
                </a:cubicBezTo>
                <a:cubicBezTo>
                  <a:pt x="8583863" y="6224430"/>
                  <a:pt x="8584801" y="6224430"/>
                  <a:pt x="8586676" y="6224430"/>
                </a:cubicBezTo>
                <a:cubicBezTo>
                  <a:pt x="8588552" y="6224430"/>
                  <a:pt x="8590427" y="6224430"/>
                  <a:pt x="8591365" y="6224430"/>
                </a:cubicBezTo>
                <a:cubicBezTo>
                  <a:pt x="8592302" y="6224430"/>
                  <a:pt x="8593240" y="6223491"/>
                  <a:pt x="8594177" y="6223491"/>
                </a:cubicBezTo>
                <a:cubicBezTo>
                  <a:pt x="8594177" y="6223491"/>
                  <a:pt x="8595115" y="6222553"/>
                  <a:pt x="8595115" y="6222553"/>
                </a:cubicBezTo>
                <a:cubicBezTo>
                  <a:pt x="8595115" y="6221614"/>
                  <a:pt x="8595115" y="6221614"/>
                  <a:pt x="8595115" y="6220675"/>
                </a:cubicBezTo>
                <a:lnTo>
                  <a:pt x="8595115" y="6154032"/>
                </a:lnTo>
                <a:cubicBezTo>
                  <a:pt x="8599803" y="6147461"/>
                  <a:pt x="8604492" y="6142768"/>
                  <a:pt x="8608242" y="6139952"/>
                </a:cubicBezTo>
                <a:cubicBezTo>
                  <a:pt x="8611993" y="6137136"/>
                  <a:pt x="8616682" y="6135259"/>
                  <a:pt x="8620432" y="6135259"/>
                </a:cubicBezTo>
                <a:cubicBezTo>
                  <a:pt x="8624183" y="6135259"/>
                  <a:pt x="8626058" y="6136197"/>
                  <a:pt x="8628871" y="6137136"/>
                </a:cubicBezTo>
                <a:cubicBezTo>
                  <a:pt x="8630747" y="6139013"/>
                  <a:pt x="8632622" y="6139952"/>
                  <a:pt x="8634497" y="6142768"/>
                </a:cubicBezTo>
                <a:cubicBezTo>
                  <a:pt x="8636372" y="6144645"/>
                  <a:pt x="8637310" y="6147461"/>
                  <a:pt x="8638248" y="6151216"/>
                </a:cubicBezTo>
                <a:cubicBezTo>
                  <a:pt x="8639186" y="6154970"/>
                  <a:pt x="8639186" y="6158725"/>
                  <a:pt x="8639186" y="6162479"/>
                </a:cubicBezTo>
                <a:lnTo>
                  <a:pt x="8639186" y="6219737"/>
                </a:lnTo>
                <a:cubicBezTo>
                  <a:pt x="8639186" y="6220675"/>
                  <a:pt x="8639186" y="6221614"/>
                  <a:pt x="8639186" y="6221614"/>
                </a:cubicBezTo>
                <a:cubicBezTo>
                  <a:pt x="8639186" y="6221614"/>
                  <a:pt x="8639186" y="6222553"/>
                  <a:pt x="8640123" y="6222553"/>
                </a:cubicBezTo>
                <a:cubicBezTo>
                  <a:pt x="8641061" y="6223491"/>
                  <a:pt x="8641998" y="6223491"/>
                  <a:pt x="8642936" y="6223491"/>
                </a:cubicBezTo>
                <a:cubicBezTo>
                  <a:pt x="8643874" y="6223491"/>
                  <a:pt x="8644812" y="6223491"/>
                  <a:pt x="8646687" y="6223491"/>
                </a:cubicBezTo>
                <a:cubicBezTo>
                  <a:pt x="8647624" y="6223491"/>
                  <a:pt x="8649500" y="6223491"/>
                  <a:pt x="8650437" y="6223491"/>
                </a:cubicBezTo>
                <a:cubicBezTo>
                  <a:pt x="8651375" y="6223491"/>
                  <a:pt x="8652313" y="6222553"/>
                  <a:pt x="8653250" y="6222553"/>
                </a:cubicBezTo>
                <a:cubicBezTo>
                  <a:pt x="8654188" y="6222553"/>
                  <a:pt x="8655126" y="6221614"/>
                  <a:pt x="8655126" y="6221614"/>
                </a:cubicBezTo>
                <a:cubicBezTo>
                  <a:pt x="8655126" y="6220675"/>
                  <a:pt x="8655126" y="6220675"/>
                  <a:pt x="8655126" y="6219737"/>
                </a:cubicBezTo>
                <a:lnTo>
                  <a:pt x="8655126" y="6153093"/>
                </a:lnTo>
                <a:cubicBezTo>
                  <a:pt x="8659814" y="6146522"/>
                  <a:pt x="8664502" y="6141829"/>
                  <a:pt x="8668253" y="6139013"/>
                </a:cubicBezTo>
                <a:cubicBezTo>
                  <a:pt x="8672004" y="6136197"/>
                  <a:pt x="8676692" y="6134320"/>
                  <a:pt x="8680443" y="6134320"/>
                </a:cubicBezTo>
                <a:cubicBezTo>
                  <a:pt x="8683256" y="6134320"/>
                  <a:pt x="8686069" y="6135259"/>
                  <a:pt x="8688882" y="6136197"/>
                </a:cubicBezTo>
                <a:cubicBezTo>
                  <a:pt x="8690757" y="6138075"/>
                  <a:pt x="8692632" y="6139013"/>
                  <a:pt x="8694508" y="6141829"/>
                </a:cubicBezTo>
                <a:cubicBezTo>
                  <a:pt x="8696383" y="6143706"/>
                  <a:pt x="8697321" y="6146522"/>
                  <a:pt x="8698258" y="6150277"/>
                </a:cubicBezTo>
                <a:cubicBezTo>
                  <a:pt x="8699196" y="6154032"/>
                  <a:pt x="8699196" y="6157786"/>
                  <a:pt x="8699196" y="6161541"/>
                </a:cubicBezTo>
                <a:lnTo>
                  <a:pt x="8699196" y="6218798"/>
                </a:lnTo>
                <a:cubicBezTo>
                  <a:pt x="8699196" y="6219737"/>
                  <a:pt x="8699196" y="6220675"/>
                  <a:pt x="8699196" y="6220675"/>
                </a:cubicBezTo>
                <a:cubicBezTo>
                  <a:pt x="8700134" y="6220675"/>
                  <a:pt x="8700134" y="6220675"/>
                  <a:pt x="8701071" y="6221614"/>
                </a:cubicBezTo>
                <a:cubicBezTo>
                  <a:pt x="8702009" y="6222553"/>
                  <a:pt x="8702947" y="6222553"/>
                  <a:pt x="8703884" y="6222553"/>
                </a:cubicBezTo>
                <a:cubicBezTo>
                  <a:pt x="8705760" y="6222553"/>
                  <a:pt x="8706697" y="6222553"/>
                  <a:pt x="8708573" y="6222553"/>
                </a:cubicBezTo>
                <a:cubicBezTo>
                  <a:pt x="8709510" y="6222553"/>
                  <a:pt x="8711386" y="6222553"/>
                  <a:pt x="8712323" y="6222553"/>
                </a:cubicBezTo>
                <a:cubicBezTo>
                  <a:pt x="8713261" y="6222553"/>
                  <a:pt x="8715136" y="6221614"/>
                  <a:pt x="8715136" y="6221614"/>
                </a:cubicBezTo>
                <a:cubicBezTo>
                  <a:pt x="8715136" y="6221614"/>
                  <a:pt x="8716074" y="6221614"/>
                  <a:pt x="8716074" y="6220675"/>
                </a:cubicBezTo>
                <a:cubicBezTo>
                  <a:pt x="8716074" y="6219737"/>
                  <a:pt x="8716074" y="6219737"/>
                  <a:pt x="8716074" y="6218798"/>
                </a:cubicBezTo>
                <a:lnTo>
                  <a:pt x="8719825" y="6218798"/>
                </a:lnTo>
                <a:lnTo>
                  <a:pt x="8719825" y="6156848"/>
                </a:lnTo>
                <a:cubicBezTo>
                  <a:pt x="8719825" y="6152154"/>
                  <a:pt x="8718887" y="6146522"/>
                  <a:pt x="8717949" y="6141829"/>
                </a:cubicBezTo>
                <a:cubicBezTo>
                  <a:pt x="8717012" y="6137136"/>
                  <a:pt x="8715136" y="6133381"/>
                  <a:pt x="8712323" y="6129627"/>
                </a:cubicBezTo>
                <a:cubicBezTo>
                  <a:pt x="8709510" y="6125872"/>
                  <a:pt x="8705760" y="6123056"/>
                  <a:pt x="8702009" y="6121179"/>
                </a:cubicBezTo>
                <a:cubicBezTo>
                  <a:pt x="8698258" y="6119302"/>
                  <a:pt x="8693570" y="6118363"/>
                  <a:pt x="8687007" y="6118363"/>
                </a:cubicBezTo>
                <a:cubicBezTo>
                  <a:pt x="8684193" y="6118363"/>
                  <a:pt x="8681380" y="6119302"/>
                  <a:pt x="8679505" y="6119302"/>
                </a:cubicBezTo>
                <a:cubicBezTo>
                  <a:pt x="8677630" y="6119302"/>
                  <a:pt x="8674817" y="6120240"/>
                  <a:pt x="8672004" y="6122118"/>
                </a:cubicBezTo>
                <a:cubicBezTo>
                  <a:pt x="8669191" y="6123056"/>
                  <a:pt x="8666378" y="6124934"/>
                  <a:pt x="8663565" y="6127749"/>
                </a:cubicBezTo>
                <a:cubicBezTo>
                  <a:pt x="8660752" y="6129627"/>
                  <a:pt x="8657001" y="6132443"/>
                  <a:pt x="8654188" y="6136197"/>
                </a:cubicBezTo>
                <a:cubicBezTo>
                  <a:pt x="8653250" y="6133381"/>
                  <a:pt x="8652313" y="6130565"/>
                  <a:pt x="8650437" y="6128688"/>
                </a:cubicBezTo>
                <a:cubicBezTo>
                  <a:pt x="8648562" y="6126811"/>
                  <a:pt x="8646687" y="6124934"/>
                  <a:pt x="8643874" y="6123056"/>
                </a:cubicBezTo>
                <a:cubicBezTo>
                  <a:pt x="8641061" y="6121179"/>
                  <a:pt x="8638248" y="6120240"/>
                  <a:pt x="8635435" y="6119302"/>
                </a:cubicBezTo>
                <a:cubicBezTo>
                  <a:pt x="8632622" y="6118363"/>
                  <a:pt x="8628871" y="6118363"/>
                  <a:pt x="8625121" y="6118363"/>
                </a:cubicBezTo>
                <a:close/>
                <a:moveTo>
                  <a:pt x="8391643" y="6118363"/>
                </a:moveTo>
                <a:cubicBezTo>
                  <a:pt x="8389767" y="6118363"/>
                  <a:pt x="8387892" y="6118363"/>
                  <a:pt x="8386017" y="6119302"/>
                </a:cubicBezTo>
                <a:cubicBezTo>
                  <a:pt x="8384141" y="6120240"/>
                  <a:pt x="8382266" y="6121179"/>
                  <a:pt x="8380391" y="6122118"/>
                </a:cubicBezTo>
                <a:cubicBezTo>
                  <a:pt x="8378515" y="6123056"/>
                  <a:pt x="8375702" y="6124934"/>
                  <a:pt x="8373827" y="6127749"/>
                </a:cubicBezTo>
                <a:cubicBezTo>
                  <a:pt x="8371014" y="6130565"/>
                  <a:pt x="8369139" y="6133381"/>
                  <a:pt x="8366326" y="6137136"/>
                </a:cubicBezTo>
                <a:lnTo>
                  <a:pt x="8366326" y="6123056"/>
                </a:lnTo>
                <a:cubicBezTo>
                  <a:pt x="8366326" y="6122118"/>
                  <a:pt x="8366326" y="6121179"/>
                  <a:pt x="8366326" y="6121179"/>
                </a:cubicBezTo>
                <a:cubicBezTo>
                  <a:pt x="8366326" y="6121179"/>
                  <a:pt x="8366326" y="6121179"/>
                  <a:pt x="8365388" y="6120240"/>
                </a:cubicBezTo>
                <a:cubicBezTo>
                  <a:pt x="8364450" y="6119302"/>
                  <a:pt x="8363513" y="6119302"/>
                  <a:pt x="8362575" y="6119302"/>
                </a:cubicBezTo>
                <a:cubicBezTo>
                  <a:pt x="8361637" y="6119302"/>
                  <a:pt x="8360700" y="6119302"/>
                  <a:pt x="8358824" y="6119302"/>
                </a:cubicBezTo>
                <a:cubicBezTo>
                  <a:pt x="8356949" y="6119302"/>
                  <a:pt x="8356011" y="6119302"/>
                  <a:pt x="8355074" y="6119302"/>
                </a:cubicBezTo>
                <a:cubicBezTo>
                  <a:pt x="8354136" y="6119302"/>
                  <a:pt x="8353198" y="6120240"/>
                  <a:pt x="8352261" y="6120240"/>
                </a:cubicBezTo>
                <a:cubicBezTo>
                  <a:pt x="8352261" y="6120240"/>
                  <a:pt x="8351323" y="6121179"/>
                  <a:pt x="8351323" y="6121179"/>
                </a:cubicBezTo>
                <a:cubicBezTo>
                  <a:pt x="8351323" y="6122118"/>
                  <a:pt x="8351323" y="6122118"/>
                  <a:pt x="8351323" y="6123056"/>
                </a:cubicBezTo>
                <a:lnTo>
                  <a:pt x="8351323" y="6218798"/>
                </a:lnTo>
                <a:cubicBezTo>
                  <a:pt x="8351323" y="6219737"/>
                  <a:pt x="8351323" y="6220675"/>
                  <a:pt x="8351323" y="6220675"/>
                </a:cubicBezTo>
                <a:cubicBezTo>
                  <a:pt x="8351323" y="6220675"/>
                  <a:pt x="8351323" y="6220675"/>
                  <a:pt x="8352261" y="6221614"/>
                </a:cubicBezTo>
                <a:cubicBezTo>
                  <a:pt x="8353198" y="6222553"/>
                  <a:pt x="8354136" y="6222553"/>
                  <a:pt x="8355074" y="6222553"/>
                </a:cubicBezTo>
                <a:cubicBezTo>
                  <a:pt x="8356011" y="6222553"/>
                  <a:pt x="8356949" y="6222553"/>
                  <a:pt x="8358824" y="6222553"/>
                </a:cubicBezTo>
                <a:cubicBezTo>
                  <a:pt x="8360700" y="6222553"/>
                  <a:pt x="8362575" y="6222553"/>
                  <a:pt x="8363513" y="6222553"/>
                </a:cubicBezTo>
                <a:cubicBezTo>
                  <a:pt x="8364450" y="6222553"/>
                  <a:pt x="8365388" y="6221614"/>
                  <a:pt x="8366326" y="6221614"/>
                </a:cubicBezTo>
                <a:cubicBezTo>
                  <a:pt x="8366326" y="6221614"/>
                  <a:pt x="8367263" y="6220675"/>
                  <a:pt x="8367263" y="6220675"/>
                </a:cubicBezTo>
                <a:cubicBezTo>
                  <a:pt x="8367263" y="6219737"/>
                  <a:pt x="8367263" y="6219737"/>
                  <a:pt x="8367263" y="6218798"/>
                </a:cubicBezTo>
                <a:lnTo>
                  <a:pt x="8367263" y="6155909"/>
                </a:lnTo>
                <a:cubicBezTo>
                  <a:pt x="8369139" y="6152154"/>
                  <a:pt x="8371952" y="6149338"/>
                  <a:pt x="8373827" y="6146522"/>
                </a:cubicBezTo>
                <a:cubicBezTo>
                  <a:pt x="8375702" y="6143706"/>
                  <a:pt x="8377578" y="6141829"/>
                  <a:pt x="8379453" y="6139952"/>
                </a:cubicBezTo>
                <a:cubicBezTo>
                  <a:pt x="8381328" y="6138075"/>
                  <a:pt x="8383204" y="6137136"/>
                  <a:pt x="8385079" y="6136197"/>
                </a:cubicBezTo>
                <a:cubicBezTo>
                  <a:pt x="8386954" y="6135259"/>
                  <a:pt x="8388830" y="6135259"/>
                  <a:pt x="8390705" y="6135259"/>
                </a:cubicBezTo>
                <a:cubicBezTo>
                  <a:pt x="8391643" y="6135259"/>
                  <a:pt x="8393518" y="6135259"/>
                  <a:pt x="8394456" y="6135259"/>
                </a:cubicBezTo>
                <a:cubicBezTo>
                  <a:pt x="8396331" y="6135259"/>
                  <a:pt x="8397269" y="6136197"/>
                  <a:pt x="8398206" y="6136197"/>
                </a:cubicBezTo>
                <a:cubicBezTo>
                  <a:pt x="8399144" y="6136197"/>
                  <a:pt x="8400082" y="6136197"/>
                  <a:pt x="8401019" y="6137136"/>
                </a:cubicBezTo>
                <a:cubicBezTo>
                  <a:pt x="8401957" y="6138075"/>
                  <a:pt x="8402895" y="6138075"/>
                  <a:pt x="8402895" y="6138075"/>
                </a:cubicBezTo>
                <a:cubicBezTo>
                  <a:pt x="8402895" y="6138075"/>
                  <a:pt x="8403832" y="6137136"/>
                  <a:pt x="8403832" y="6137136"/>
                </a:cubicBezTo>
                <a:cubicBezTo>
                  <a:pt x="8403832" y="6137136"/>
                  <a:pt x="8404770" y="6137136"/>
                  <a:pt x="8404770" y="6136197"/>
                </a:cubicBezTo>
                <a:cubicBezTo>
                  <a:pt x="8404770" y="6135259"/>
                  <a:pt x="8404770" y="6134320"/>
                  <a:pt x="8404770" y="6133381"/>
                </a:cubicBezTo>
                <a:cubicBezTo>
                  <a:pt x="8404770" y="6132443"/>
                  <a:pt x="8404770" y="6131504"/>
                  <a:pt x="8404770" y="6129627"/>
                </a:cubicBezTo>
                <a:cubicBezTo>
                  <a:pt x="8404770" y="6127749"/>
                  <a:pt x="8404770" y="6125872"/>
                  <a:pt x="8404770" y="6124934"/>
                </a:cubicBezTo>
                <a:cubicBezTo>
                  <a:pt x="8404770" y="6123995"/>
                  <a:pt x="8404770" y="6123995"/>
                  <a:pt x="8404770" y="6123056"/>
                </a:cubicBezTo>
                <a:cubicBezTo>
                  <a:pt x="8404770" y="6123056"/>
                  <a:pt x="8404770" y="6122118"/>
                  <a:pt x="8404770" y="6122118"/>
                </a:cubicBezTo>
                <a:cubicBezTo>
                  <a:pt x="8404770" y="6122118"/>
                  <a:pt x="8403832" y="6121179"/>
                  <a:pt x="8403832" y="6121179"/>
                </a:cubicBezTo>
                <a:cubicBezTo>
                  <a:pt x="8403832" y="6121179"/>
                  <a:pt x="8402895" y="6120240"/>
                  <a:pt x="8401957" y="6120240"/>
                </a:cubicBezTo>
                <a:cubicBezTo>
                  <a:pt x="8401019" y="6120240"/>
                  <a:pt x="8399144" y="6119302"/>
                  <a:pt x="8398206" y="6119302"/>
                </a:cubicBezTo>
                <a:cubicBezTo>
                  <a:pt x="8397269" y="6118363"/>
                  <a:pt x="8395393" y="6118363"/>
                  <a:pt x="8394456" y="6118363"/>
                </a:cubicBezTo>
                <a:cubicBezTo>
                  <a:pt x="8393518" y="6118363"/>
                  <a:pt x="8392580" y="6118363"/>
                  <a:pt x="8391643" y="6118363"/>
                </a:cubicBezTo>
                <a:close/>
                <a:moveTo>
                  <a:pt x="8176917" y="6118363"/>
                </a:moveTo>
                <a:cubicBezTo>
                  <a:pt x="8171291" y="6118363"/>
                  <a:pt x="8166603" y="6119302"/>
                  <a:pt x="8160977" y="6122118"/>
                </a:cubicBezTo>
                <a:cubicBezTo>
                  <a:pt x="8155351" y="6124934"/>
                  <a:pt x="8150663" y="6129627"/>
                  <a:pt x="8145037" y="6135259"/>
                </a:cubicBezTo>
                <a:lnTo>
                  <a:pt x="8145037" y="6123056"/>
                </a:lnTo>
                <a:cubicBezTo>
                  <a:pt x="8145037" y="6122118"/>
                  <a:pt x="8145037" y="6121179"/>
                  <a:pt x="8145037" y="6121179"/>
                </a:cubicBezTo>
                <a:cubicBezTo>
                  <a:pt x="8145037" y="6121179"/>
                  <a:pt x="8145037" y="6121179"/>
                  <a:pt x="8144099" y="6120240"/>
                </a:cubicBezTo>
                <a:cubicBezTo>
                  <a:pt x="8143161" y="6119302"/>
                  <a:pt x="8142224" y="6119302"/>
                  <a:pt x="8141286" y="6119302"/>
                </a:cubicBezTo>
                <a:cubicBezTo>
                  <a:pt x="8140348" y="6119302"/>
                  <a:pt x="8139411" y="6119302"/>
                  <a:pt x="8137535" y="6119302"/>
                </a:cubicBezTo>
                <a:cubicBezTo>
                  <a:pt x="8135660" y="6119302"/>
                  <a:pt x="8134722" y="6119302"/>
                  <a:pt x="8133785" y="6119302"/>
                </a:cubicBezTo>
                <a:cubicBezTo>
                  <a:pt x="8132847" y="6119302"/>
                  <a:pt x="8131909" y="6120240"/>
                  <a:pt x="8130972" y="6120240"/>
                </a:cubicBezTo>
                <a:cubicBezTo>
                  <a:pt x="8130972" y="6120240"/>
                  <a:pt x="8130034" y="6121179"/>
                  <a:pt x="8130034" y="6121179"/>
                </a:cubicBezTo>
                <a:cubicBezTo>
                  <a:pt x="8130034" y="6122118"/>
                  <a:pt x="8130034" y="6122118"/>
                  <a:pt x="8130034" y="6123056"/>
                </a:cubicBezTo>
                <a:lnTo>
                  <a:pt x="8130034" y="6219737"/>
                </a:lnTo>
                <a:cubicBezTo>
                  <a:pt x="8130034" y="6220675"/>
                  <a:pt x="8130034" y="6221614"/>
                  <a:pt x="8130034" y="6221614"/>
                </a:cubicBezTo>
                <a:cubicBezTo>
                  <a:pt x="8130034" y="6221614"/>
                  <a:pt x="8130034" y="6221614"/>
                  <a:pt x="8130972" y="6222553"/>
                </a:cubicBezTo>
                <a:cubicBezTo>
                  <a:pt x="8131909" y="6223491"/>
                  <a:pt x="8132847" y="6223491"/>
                  <a:pt x="8133785" y="6223491"/>
                </a:cubicBezTo>
                <a:cubicBezTo>
                  <a:pt x="8134722" y="6223491"/>
                  <a:pt x="8135660" y="6223491"/>
                  <a:pt x="8137535" y="6223491"/>
                </a:cubicBezTo>
                <a:cubicBezTo>
                  <a:pt x="8139411" y="6223491"/>
                  <a:pt x="8141286" y="6223491"/>
                  <a:pt x="8142224" y="6223491"/>
                </a:cubicBezTo>
                <a:cubicBezTo>
                  <a:pt x="8143161" y="6223491"/>
                  <a:pt x="8144099" y="6222553"/>
                  <a:pt x="8145037" y="6222553"/>
                </a:cubicBezTo>
                <a:cubicBezTo>
                  <a:pt x="8145037" y="6222553"/>
                  <a:pt x="8145974" y="6221614"/>
                  <a:pt x="8145974" y="6221614"/>
                </a:cubicBezTo>
                <a:cubicBezTo>
                  <a:pt x="8145974" y="6220675"/>
                  <a:pt x="8145974" y="6220675"/>
                  <a:pt x="8145974" y="6219737"/>
                </a:cubicBezTo>
                <a:lnTo>
                  <a:pt x="8145974" y="6153093"/>
                </a:lnTo>
                <a:cubicBezTo>
                  <a:pt x="8150663" y="6146522"/>
                  <a:pt x="8155351" y="6141829"/>
                  <a:pt x="8160039" y="6139013"/>
                </a:cubicBezTo>
                <a:cubicBezTo>
                  <a:pt x="8164728" y="6136197"/>
                  <a:pt x="8168478" y="6134320"/>
                  <a:pt x="8173167" y="6134320"/>
                </a:cubicBezTo>
                <a:cubicBezTo>
                  <a:pt x="8176917" y="6134320"/>
                  <a:pt x="8179730" y="6135259"/>
                  <a:pt x="8182543" y="6136197"/>
                </a:cubicBezTo>
                <a:cubicBezTo>
                  <a:pt x="8185356" y="6138075"/>
                  <a:pt x="8187231" y="6139952"/>
                  <a:pt x="8189107" y="6141829"/>
                </a:cubicBezTo>
                <a:cubicBezTo>
                  <a:pt x="8190982" y="6143706"/>
                  <a:pt x="8191920" y="6146522"/>
                  <a:pt x="8192858" y="6150277"/>
                </a:cubicBezTo>
                <a:cubicBezTo>
                  <a:pt x="8193795" y="6154032"/>
                  <a:pt x="8193795" y="6157786"/>
                  <a:pt x="8193795" y="6163418"/>
                </a:cubicBezTo>
                <a:lnTo>
                  <a:pt x="8193795" y="6218798"/>
                </a:lnTo>
                <a:cubicBezTo>
                  <a:pt x="8193795" y="6219737"/>
                  <a:pt x="8193795" y="6220675"/>
                  <a:pt x="8193795" y="6220675"/>
                </a:cubicBezTo>
                <a:cubicBezTo>
                  <a:pt x="8193795" y="6220675"/>
                  <a:pt x="8193795" y="6220675"/>
                  <a:pt x="8194733" y="6221614"/>
                </a:cubicBezTo>
                <a:cubicBezTo>
                  <a:pt x="8195671" y="6222553"/>
                  <a:pt x="8196608" y="6222553"/>
                  <a:pt x="8197546" y="6222553"/>
                </a:cubicBezTo>
                <a:cubicBezTo>
                  <a:pt x="8199421" y="6222553"/>
                  <a:pt x="8200359" y="6222553"/>
                  <a:pt x="8202234" y="6222553"/>
                </a:cubicBezTo>
                <a:cubicBezTo>
                  <a:pt x="8203172" y="6222553"/>
                  <a:pt x="8205047" y="6222553"/>
                  <a:pt x="8205985" y="6222553"/>
                </a:cubicBezTo>
                <a:cubicBezTo>
                  <a:pt x="8206923" y="6222553"/>
                  <a:pt x="8208798" y="6221614"/>
                  <a:pt x="8208798" y="6221614"/>
                </a:cubicBezTo>
                <a:cubicBezTo>
                  <a:pt x="8208798" y="6221614"/>
                  <a:pt x="8209736" y="6220675"/>
                  <a:pt x="8209736" y="6220675"/>
                </a:cubicBezTo>
                <a:cubicBezTo>
                  <a:pt x="8209736" y="6219737"/>
                  <a:pt x="8209736" y="6219737"/>
                  <a:pt x="8209736" y="6218798"/>
                </a:cubicBezTo>
                <a:lnTo>
                  <a:pt x="8210673" y="6218798"/>
                </a:lnTo>
                <a:lnTo>
                  <a:pt x="8210673" y="6158725"/>
                </a:lnTo>
                <a:cubicBezTo>
                  <a:pt x="8210673" y="6152154"/>
                  <a:pt x="8209736" y="6146522"/>
                  <a:pt x="8208798" y="6141829"/>
                </a:cubicBezTo>
                <a:cubicBezTo>
                  <a:pt x="8207860" y="6137136"/>
                  <a:pt x="8205985" y="6133381"/>
                  <a:pt x="8203172" y="6129627"/>
                </a:cubicBezTo>
                <a:cubicBezTo>
                  <a:pt x="8200359" y="6125872"/>
                  <a:pt x="8197546" y="6123056"/>
                  <a:pt x="8192858" y="6121179"/>
                </a:cubicBezTo>
                <a:cubicBezTo>
                  <a:pt x="8188169" y="6119302"/>
                  <a:pt x="8183481" y="6118363"/>
                  <a:pt x="8176917" y="6118363"/>
                </a:cubicBezTo>
                <a:close/>
                <a:moveTo>
                  <a:pt x="10754559" y="6117425"/>
                </a:moveTo>
                <a:cubicBezTo>
                  <a:pt x="10747995" y="6117425"/>
                  <a:pt x="10742370" y="6118364"/>
                  <a:pt x="10736743" y="6120241"/>
                </a:cubicBezTo>
                <a:cubicBezTo>
                  <a:pt x="10731117" y="6122118"/>
                  <a:pt x="10726429" y="6124934"/>
                  <a:pt x="10722678" y="6129627"/>
                </a:cubicBezTo>
                <a:cubicBezTo>
                  <a:pt x="10718928" y="6134321"/>
                  <a:pt x="10715177" y="6139953"/>
                  <a:pt x="10713302" y="6146523"/>
                </a:cubicBezTo>
                <a:cubicBezTo>
                  <a:pt x="10710489" y="6153094"/>
                  <a:pt x="10709551" y="6161541"/>
                  <a:pt x="10709551" y="6170928"/>
                </a:cubicBezTo>
                <a:cubicBezTo>
                  <a:pt x="10709551" y="6179376"/>
                  <a:pt x="10710489" y="6185946"/>
                  <a:pt x="10712364" y="6192517"/>
                </a:cubicBezTo>
                <a:cubicBezTo>
                  <a:pt x="10714240" y="6199087"/>
                  <a:pt x="10717052" y="6203780"/>
                  <a:pt x="10720803" y="6208474"/>
                </a:cubicBezTo>
                <a:cubicBezTo>
                  <a:pt x="10724554" y="6213167"/>
                  <a:pt x="10728305" y="6216921"/>
                  <a:pt x="10733930" y="6218799"/>
                </a:cubicBezTo>
                <a:cubicBezTo>
                  <a:pt x="10738619" y="6221615"/>
                  <a:pt x="10745182" y="6222553"/>
                  <a:pt x="10751746" y="6222553"/>
                </a:cubicBezTo>
                <a:cubicBezTo>
                  <a:pt x="10754559" y="6222553"/>
                  <a:pt x="10758309" y="6222553"/>
                  <a:pt x="10761123" y="6221615"/>
                </a:cubicBezTo>
                <a:cubicBezTo>
                  <a:pt x="10763936" y="6220676"/>
                  <a:pt x="10766749" y="6219737"/>
                  <a:pt x="10769562" y="6218799"/>
                </a:cubicBezTo>
                <a:cubicBezTo>
                  <a:pt x="10772374" y="6217860"/>
                  <a:pt x="10775188" y="6215983"/>
                  <a:pt x="10777063" y="6215044"/>
                </a:cubicBezTo>
                <a:cubicBezTo>
                  <a:pt x="10778938" y="6214106"/>
                  <a:pt x="10780814" y="6213167"/>
                  <a:pt x="10781751" y="6212228"/>
                </a:cubicBezTo>
                <a:cubicBezTo>
                  <a:pt x="10782689" y="6211290"/>
                  <a:pt x="10782689" y="6211290"/>
                  <a:pt x="10783626" y="6210351"/>
                </a:cubicBezTo>
                <a:cubicBezTo>
                  <a:pt x="10784565" y="6209412"/>
                  <a:pt x="10784565" y="6209412"/>
                  <a:pt x="10784565" y="6208474"/>
                </a:cubicBezTo>
                <a:cubicBezTo>
                  <a:pt x="10784565" y="6208474"/>
                  <a:pt x="10784565" y="6207535"/>
                  <a:pt x="10784565" y="6206596"/>
                </a:cubicBezTo>
                <a:cubicBezTo>
                  <a:pt x="10784565" y="6205658"/>
                  <a:pt x="10784565" y="6204719"/>
                  <a:pt x="10784565" y="6203780"/>
                </a:cubicBezTo>
                <a:cubicBezTo>
                  <a:pt x="10784565" y="6202842"/>
                  <a:pt x="10784565" y="6200965"/>
                  <a:pt x="10783626" y="6197210"/>
                </a:cubicBezTo>
                <a:cubicBezTo>
                  <a:pt x="10782689" y="6196271"/>
                  <a:pt x="10782689" y="6195333"/>
                  <a:pt x="10782689" y="6194394"/>
                </a:cubicBezTo>
                <a:cubicBezTo>
                  <a:pt x="10782689" y="6193455"/>
                  <a:pt x="10781751" y="6192517"/>
                  <a:pt x="10781751" y="6192517"/>
                </a:cubicBezTo>
                <a:cubicBezTo>
                  <a:pt x="10781751" y="6192517"/>
                  <a:pt x="10781751" y="6192517"/>
                  <a:pt x="10780814" y="6192517"/>
                </a:cubicBezTo>
                <a:cubicBezTo>
                  <a:pt x="10779876" y="6192517"/>
                  <a:pt x="10778938" y="6193455"/>
                  <a:pt x="10777063" y="6194394"/>
                </a:cubicBezTo>
                <a:cubicBezTo>
                  <a:pt x="10775188" y="6195333"/>
                  <a:pt x="10773312" y="6197210"/>
                  <a:pt x="10771437" y="6198149"/>
                </a:cubicBezTo>
                <a:cubicBezTo>
                  <a:pt x="10769562" y="6199087"/>
                  <a:pt x="10766749" y="6200965"/>
                  <a:pt x="10763936" y="6201903"/>
                </a:cubicBezTo>
                <a:cubicBezTo>
                  <a:pt x="10761123" y="6202842"/>
                  <a:pt x="10757372" y="6203780"/>
                  <a:pt x="10753621" y="6203780"/>
                </a:cubicBezTo>
                <a:cubicBezTo>
                  <a:pt x="10748933" y="6203780"/>
                  <a:pt x="10745182" y="6203780"/>
                  <a:pt x="10742370" y="6201903"/>
                </a:cubicBezTo>
                <a:cubicBezTo>
                  <a:pt x="10738619" y="6200965"/>
                  <a:pt x="10735806" y="6198149"/>
                  <a:pt x="10733930" y="6195333"/>
                </a:cubicBezTo>
                <a:cubicBezTo>
                  <a:pt x="10732055" y="6192517"/>
                  <a:pt x="10730179" y="6188762"/>
                  <a:pt x="10729242" y="6184069"/>
                </a:cubicBezTo>
                <a:cubicBezTo>
                  <a:pt x="10728305" y="6179376"/>
                  <a:pt x="10727367" y="6174682"/>
                  <a:pt x="10727367" y="6168112"/>
                </a:cubicBezTo>
                <a:cubicBezTo>
                  <a:pt x="10727367" y="6155909"/>
                  <a:pt x="10729242" y="6146523"/>
                  <a:pt x="10733930" y="6139953"/>
                </a:cubicBezTo>
                <a:cubicBezTo>
                  <a:pt x="10738619" y="6133382"/>
                  <a:pt x="10745182" y="6130566"/>
                  <a:pt x="10753621" y="6130566"/>
                </a:cubicBezTo>
                <a:cubicBezTo>
                  <a:pt x="10757372" y="6130566"/>
                  <a:pt x="10761123" y="6131505"/>
                  <a:pt x="10763936" y="6132443"/>
                </a:cubicBezTo>
                <a:cubicBezTo>
                  <a:pt x="10766749" y="6133382"/>
                  <a:pt x="10768624" y="6135259"/>
                  <a:pt x="10771437" y="6136198"/>
                </a:cubicBezTo>
                <a:cubicBezTo>
                  <a:pt x="10774250" y="6137137"/>
                  <a:pt x="10776125" y="6139014"/>
                  <a:pt x="10777063" y="6139953"/>
                </a:cubicBezTo>
                <a:cubicBezTo>
                  <a:pt x="10778938" y="6140891"/>
                  <a:pt x="10779876" y="6141830"/>
                  <a:pt x="10780814" y="6141830"/>
                </a:cubicBezTo>
                <a:cubicBezTo>
                  <a:pt x="10780814" y="6141830"/>
                  <a:pt x="10781751" y="6140891"/>
                  <a:pt x="10782689" y="6139953"/>
                </a:cubicBezTo>
                <a:cubicBezTo>
                  <a:pt x="10783626" y="6139014"/>
                  <a:pt x="10783626" y="6137137"/>
                  <a:pt x="10783626" y="6134321"/>
                </a:cubicBezTo>
                <a:cubicBezTo>
                  <a:pt x="10783626" y="6133382"/>
                  <a:pt x="10783626" y="6131505"/>
                  <a:pt x="10783626" y="6131505"/>
                </a:cubicBezTo>
                <a:cubicBezTo>
                  <a:pt x="10783626" y="6131505"/>
                  <a:pt x="10783626" y="6130566"/>
                  <a:pt x="10783626" y="6129627"/>
                </a:cubicBezTo>
                <a:cubicBezTo>
                  <a:pt x="10783626" y="6128689"/>
                  <a:pt x="10782689" y="6128689"/>
                  <a:pt x="10782689" y="6127750"/>
                </a:cubicBezTo>
                <a:cubicBezTo>
                  <a:pt x="10782689" y="6127750"/>
                  <a:pt x="10781751" y="6126811"/>
                  <a:pt x="10780814" y="6125873"/>
                </a:cubicBezTo>
                <a:cubicBezTo>
                  <a:pt x="10779876" y="6124934"/>
                  <a:pt x="10778938" y="6123996"/>
                  <a:pt x="10777063" y="6123057"/>
                </a:cubicBezTo>
                <a:cubicBezTo>
                  <a:pt x="10775188" y="6122118"/>
                  <a:pt x="10773312" y="6121180"/>
                  <a:pt x="10770500" y="6120241"/>
                </a:cubicBezTo>
                <a:cubicBezTo>
                  <a:pt x="10768624" y="6119302"/>
                  <a:pt x="10765811" y="6119302"/>
                  <a:pt x="10762998" y="6118364"/>
                </a:cubicBezTo>
                <a:cubicBezTo>
                  <a:pt x="10760185" y="6117425"/>
                  <a:pt x="10757372" y="6117425"/>
                  <a:pt x="10754559" y="6117425"/>
                </a:cubicBezTo>
                <a:close/>
                <a:moveTo>
                  <a:pt x="9155840" y="6117425"/>
                </a:moveTo>
                <a:cubicBezTo>
                  <a:pt x="9150214" y="6117425"/>
                  <a:pt x="9144588" y="6119302"/>
                  <a:pt x="9140837" y="6120241"/>
                </a:cubicBezTo>
                <a:cubicBezTo>
                  <a:pt x="9137087" y="6121180"/>
                  <a:pt x="9132398" y="6123057"/>
                  <a:pt x="9129585" y="6126811"/>
                </a:cubicBezTo>
                <a:cubicBezTo>
                  <a:pt x="9126772" y="6130566"/>
                  <a:pt x="9123959" y="6133382"/>
                  <a:pt x="9122084" y="6138075"/>
                </a:cubicBezTo>
                <a:cubicBezTo>
                  <a:pt x="9120208" y="6142768"/>
                  <a:pt x="9119271" y="6147462"/>
                  <a:pt x="9119271" y="6153094"/>
                </a:cubicBezTo>
                <a:cubicBezTo>
                  <a:pt x="9119271" y="6157787"/>
                  <a:pt x="9119271" y="6162480"/>
                  <a:pt x="9121146" y="6165296"/>
                </a:cubicBezTo>
                <a:cubicBezTo>
                  <a:pt x="9123022" y="6168112"/>
                  <a:pt x="9124897" y="6170928"/>
                  <a:pt x="9126772" y="6173744"/>
                </a:cubicBezTo>
                <a:cubicBezTo>
                  <a:pt x="9123959" y="6176560"/>
                  <a:pt x="9122084" y="6179376"/>
                  <a:pt x="9120208" y="6183130"/>
                </a:cubicBezTo>
                <a:cubicBezTo>
                  <a:pt x="9118333" y="6185946"/>
                  <a:pt x="9117396" y="6189701"/>
                  <a:pt x="9117396" y="6194394"/>
                </a:cubicBezTo>
                <a:cubicBezTo>
                  <a:pt x="9117396" y="6197210"/>
                  <a:pt x="9118333" y="6200026"/>
                  <a:pt x="9120208" y="6202842"/>
                </a:cubicBezTo>
                <a:cubicBezTo>
                  <a:pt x="9122084" y="6205658"/>
                  <a:pt x="9123959" y="6207535"/>
                  <a:pt x="9127710" y="6209412"/>
                </a:cubicBezTo>
                <a:cubicBezTo>
                  <a:pt x="9125835" y="6211290"/>
                  <a:pt x="9123959" y="6213167"/>
                  <a:pt x="9122084" y="6215044"/>
                </a:cubicBezTo>
                <a:cubicBezTo>
                  <a:pt x="9120208" y="6216921"/>
                  <a:pt x="9118333" y="6218799"/>
                  <a:pt x="9117396" y="6220676"/>
                </a:cubicBezTo>
                <a:cubicBezTo>
                  <a:pt x="9116458" y="6222553"/>
                  <a:pt x="9115520" y="6225369"/>
                  <a:pt x="9114582" y="6227247"/>
                </a:cubicBezTo>
                <a:cubicBezTo>
                  <a:pt x="9113645" y="6229124"/>
                  <a:pt x="9113645" y="6231940"/>
                  <a:pt x="9113645" y="6233817"/>
                </a:cubicBezTo>
                <a:cubicBezTo>
                  <a:pt x="9113645" y="6237572"/>
                  <a:pt x="9113645" y="6241326"/>
                  <a:pt x="9115520" y="6244142"/>
                </a:cubicBezTo>
                <a:cubicBezTo>
                  <a:pt x="9117396" y="6247897"/>
                  <a:pt x="9119271" y="6250713"/>
                  <a:pt x="9123022" y="6252590"/>
                </a:cubicBezTo>
                <a:cubicBezTo>
                  <a:pt x="9126772" y="6255406"/>
                  <a:pt x="9130523" y="6257283"/>
                  <a:pt x="9136149" y="6258222"/>
                </a:cubicBezTo>
                <a:cubicBezTo>
                  <a:pt x="9141775" y="6259161"/>
                  <a:pt x="9148338" y="6260099"/>
                  <a:pt x="9155840" y="6260099"/>
                </a:cubicBezTo>
                <a:cubicBezTo>
                  <a:pt x="9163341" y="6260099"/>
                  <a:pt x="9170842" y="6259161"/>
                  <a:pt x="9176468" y="6257283"/>
                </a:cubicBezTo>
                <a:cubicBezTo>
                  <a:pt x="9182094" y="6255406"/>
                  <a:pt x="9186783" y="6252590"/>
                  <a:pt x="9190533" y="6249774"/>
                </a:cubicBezTo>
                <a:cubicBezTo>
                  <a:pt x="9194284" y="6246958"/>
                  <a:pt x="9197097" y="6243204"/>
                  <a:pt x="9198972" y="6239449"/>
                </a:cubicBezTo>
                <a:cubicBezTo>
                  <a:pt x="9200848" y="6235694"/>
                  <a:pt x="9201785" y="6231940"/>
                  <a:pt x="9201785" y="6227247"/>
                </a:cubicBezTo>
                <a:cubicBezTo>
                  <a:pt x="9201785" y="6222553"/>
                  <a:pt x="9200848" y="6218799"/>
                  <a:pt x="9198972" y="6215983"/>
                </a:cubicBezTo>
                <a:cubicBezTo>
                  <a:pt x="9197097" y="6213167"/>
                  <a:pt x="9195222" y="6210351"/>
                  <a:pt x="9192409" y="6208474"/>
                </a:cubicBezTo>
                <a:cubicBezTo>
                  <a:pt x="9189596" y="6206596"/>
                  <a:pt x="9185845" y="6204719"/>
                  <a:pt x="9182094" y="6203780"/>
                </a:cubicBezTo>
                <a:cubicBezTo>
                  <a:pt x="9178344" y="6202842"/>
                  <a:pt x="9173656" y="6201903"/>
                  <a:pt x="9168967" y="6201903"/>
                </a:cubicBezTo>
                <a:lnTo>
                  <a:pt x="9144588" y="6200965"/>
                </a:lnTo>
                <a:cubicBezTo>
                  <a:pt x="9140837" y="6200965"/>
                  <a:pt x="9137087" y="6200026"/>
                  <a:pt x="9135211" y="6198149"/>
                </a:cubicBezTo>
                <a:cubicBezTo>
                  <a:pt x="9132398" y="6196271"/>
                  <a:pt x="9131461" y="6194394"/>
                  <a:pt x="9131461" y="6191578"/>
                </a:cubicBezTo>
                <a:cubicBezTo>
                  <a:pt x="9131461" y="6189701"/>
                  <a:pt x="9131461" y="6187823"/>
                  <a:pt x="9132398" y="6185946"/>
                </a:cubicBezTo>
                <a:cubicBezTo>
                  <a:pt x="9133336" y="6184069"/>
                  <a:pt x="9134273" y="6182192"/>
                  <a:pt x="9135211" y="6181253"/>
                </a:cubicBezTo>
                <a:cubicBezTo>
                  <a:pt x="9137087" y="6183130"/>
                  <a:pt x="9139900" y="6184069"/>
                  <a:pt x="9143650" y="6185008"/>
                </a:cubicBezTo>
                <a:cubicBezTo>
                  <a:pt x="9147401" y="6185946"/>
                  <a:pt x="9151152" y="6186885"/>
                  <a:pt x="9154902" y="6186885"/>
                </a:cubicBezTo>
                <a:cubicBezTo>
                  <a:pt x="9160528" y="6186885"/>
                  <a:pt x="9166154" y="6186885"/>
                  <a:pt x="9169905" y="6185008"/>
                </a:cubicBezTo>
                <a:cubicBezTo>
                  <a:pt x="9173656" y="6183130"/>
                  <a:pt x="9178344" y="6181253"/>
                  <a:pt x="9181157" y="6178437"/>
                </a:cubicBezTo>
                <a:cubicBezTo>
                  <a:pt x="9183970" y="6175621"/>
                  <a:pt x="9186783" y="6171867"/>
                  <a:pt x="9188658" y="6168112"/>
                </a:cubicBezTo>
                <a:cubicBezTo>
                  <a:pt x="9190533" y="6163419"/>
                  <a:pt x="9191471" y="6158725"/>
                  <a:pt x="9191471" y="6153094"/>
                </a:cubicBezTo>
                <a:cubicBezTo>
                  <a:pt x="9191471" y="6150278"/>
                  <a:pt x="9190533" y="6146523"/>
                  <a:pt x="9189596" y="6143707"/>
                </a:cubicBezTo>
                <a:cubicBezTo>
                  <a:pt x="9187720" y="6140891"/>
                  <a:pt x="9186783" y="6138075"/>
                  <a:pt x="9183970" y="6135259"/>
                </a:cubicBezTo>
                <a:lnTo>
                  <a:pt x="9198035" y="6135259"/>
                </a:lnTo>
                <a:cubicBezTo>
                  <a:pt x="9198972" y="6135259"/>
                  <a:pt x="9199910" y="6134321"/>
                  <a:pt x="9200848" y="6133382"/>
                </a:cubicBezTo>
                <a:cubicBezTo>
                  <a:pt x="9201785" y="6132443"/>
                  <a:pt x="9201785" y="6130566"/>
                  <a:pt x="9201785" y="6127750"/>
                </a:cubicBezTo>
                <a:cubicBezTo>
                  <a:pt x="9201785" y="6124934"/>
                  <a:pt x="9200848" y="6123996"/>
                  <a:pt x="9202723" y="6121180"/>
                </a:cubicBezTo>
                <a:cubicBezTo>
                  <a:pt x="9201785" y="6120241"/>
                  <a:pt x="9200848" y="6119302"/>
                  <a:pt x="9199910" y="6119302"/>
                </a:cubicBezTo>
                <a:lnTo>
                  <a:pt x="9170842" y="6119302"/>
                </a:lnTo>
                <a:cubicBezTo>
                  <a:pt x="9168967" y="6119302"/>
                  <a:pt x="9167092" y="6118364"/>
                  <a:pt x="9164279" y="6118364"/>
                </a:cubicBezTo>
                <a:cubicBezTo>
                  <a:pt x="9161466" y="6117425"/>
                  <a:pt x="9158653" y="6117425"/>
                  <a:pt x="9155840" y="6117425"/>
                </a:cubicBezTo>
                <a:close/>
                <a:moveTo>
                  <a:pt x="8458216" y="6117425"/>
                </a:moveTo>
                <a:cubicBezTo>
                  <a:pt x="8452590" y="6117425"/>
                  <a:pt x="8446964" y="6119302"/>
                  <a:pt x="8443214" y="6120241"/>
                </a:cubicBezTo>
                <a:cubicBezTo>
                  <a:pt x="8439463" y="6121180"/>
                  <a:pt x="8434774" y="6123057"/>
                  <a:pt x="8431961" y="6126811"/>
                </a:cubicBezTo>
                <a:cubicBezTo>
                  <a:pt x="8429149" y="6130566"/>
                  <a:pt x="8426335" y="6133382"/>
                  <a:pt x="8424460" y="6138075"/>
                </a:cubicBezTo>
                <a:cubicBezTo>
                  <a:pt x="8422585" y="6142768"/>
                  <a:pt x="8421647" y="6147462"/>
                  <a:pt x="8421647" y="6153094"/>
                </a:cubicBezTo>
                <a:cubicBezTo>
                  <a:pt x="8421647" y="6157787"/>
                  <a:pt x="8422585" y="6162480"/>
                  <a:pt x="8423522" y="6165296"/>
                </a:cubicBezTo>
                <a:cubicBezTo>
                  <a:pt x="8425398" y="6168112"/>
                  <a:pt x="8427273" y="6170928"/>
                  <a:pt x="8429149" y="6173744"/>
                </a:cubicBezTo>
                <a:cubicBezTo>
                  <a:pt x="8426335" y="6176560"/>
                  <a:pt x="8424460" y="6179376"/>
                  <a:pt x="8422585" y="6183130"/>
                </a:cubicBezTo>
                <a:cubicBezTo>
                  <a:pt x="8420709" y="6185946"/>
                  <a:pt x="8419772" y="6189701"/>
                  <a:pt x="8419772" y="6194394"/>
                </a:cubicBezTo>
                <a:cubicBezTo>
                  <a:pt x="8419772" y="6197210"/>
                  <a:pt x="8420709" y="6200026"/>
                  <a:pt x="8422585" y="6202842"/>
                </a:cubicBezTo>
                <a:cubicBezTo>
                  <a:pt x="8424460" y="6205658"/>
                  <a:pt x="8426335" y="6207535"/>
                  <a:pt x="8430086" y="6209412"/>
                </a:cubicBezTo>
                <a:cubicBezTo>
                  <a:pt x="8428211" y="6211290"/>
                  <a:pt x="8426335" y="6213167"/>
                  <a:pt x="8424460" y="6215044"/>
                </a:cubicBezTo>
                <a:cubicBezTo>
                  <a:pt x="8422585" y="6216921"/>
                  <a:pt x="8420709" y="6218799"/>
                  <a:pt x="8419772" y="6220676"/>
                </a:cubicBezTo>
                <a:cubicBezTo>
                  <a:pt x="8418834" y="6222553"/>
                  <a:pt x="8417896" y="6225369"/>
                  <a:pt x="8416959" y="6227247"/>
                </a:cubicBezTo>
                <a:cubicBezTo>
                  <a:pt x="8416021" y="6229124"/>
                  <a:pt x="8416021" y="6231940"/>
                  <a:pt x="8416021" y="6233817"/>
                </a:cubicBezTo>
                <a:cubicBezTo>
                  <a:pt x="8416021" y="6237572"/>
                  <a:pt x="8416021" y="6241326"/>
                  <a:pt x="8417896" y="6244142"/>
                </a:cubicBezTo>
                <a:cubicBezTo>
                  <a:pt x="8419772" y="6247897"/>
                  <a:pt x="8421647" y="6250713"/>
                  <a:pt x="8425398" y="6252590"/>
                </a:cubicBezTo>
                <a:cubicBezTo>
                  <a:pt x="8429149" y="6255406"/>
                  <a:pt x="8432899" y="6257283"/>
                  <a:pt x="8438525" y="6258222"/>
                </a:cubicBezTo>
                <a:cubicBezTo>
                  <a:pt x="8444151" y="6259161"/>
                  <a:pt x="8450715" y="6260099"/>
                  <a:pt x="8458216" y="6260099"/>
                </a:cubicBezTo>
                <a:cubicBezTo>
                  <a:pt x="8465717" y="6260099"/>
                  <a:pt x="8473219" y="6259161"/>
                  <a:pt x="8478845" y="6257283"/>
                </a:cubicBezTo>
                <a:cubicBezTo>
                  <a:pt x="8484471" y="6255406"/>
                  <a:pt x="8489159" y="6252590"/>
                  <a:pt x="8492910" y="6249774"/>
                </a:cubicBezTo>
                <a:cubicBezTo>
                  <a:pt x="8496660" y="6246958"/>
                  <a:pt x="8499473" y="6243204"/>
                  <a:pt x="8501349" y="6239449"/>
                </a:cubicBezTo>
                <a:cubicBezTo>
                  <a:pt x="8503224" y="6235694"/>
                  <a:pt x="8504162" y="6231940"/>
                  <a:pt x="8504162" y="6227247"/>
                </a:cubicBezTo>
                <a:cubicBezTo>
                  <a:pt x="8504162" y="6222553"/>
                  <a:pt x="8503224" y="6218799"/>
                  <a:pt x="8501349" y="6215983"/>
                </a:cubicBezTo>
                <a:cubicBezTo>
                  <a:pt x="8499473" y="6213167"/>
                  <a:pt x="8497598" y="6210351"/>
                  <a:pt x="8494785" y="6208474"/>
                </a:cubicBezTo>
                <a:cubicBezTo>
                  <a:pt x="8491972" y="6206596"/>
                  <a:pt x="8488221" y="6204719"/>
                  <a:pt x="8484471" y="6203780"/>
                </a:cubicBezTo>
                <a:cubicBezTo>
                  <a:pt x="8480720" y="6202842"/>
                  <a:pt x="8476032" y="6201903"/>
                  <a:pt x="8471343" y="6201903"/>
                </a:cubicBezTo>
                <a:lnTo>
                  <a:pt x="8446964" y="6200965"/>
                </a:lnTo>
                <a:cubicBezTo>
                  <a:pt x="8443214" y="6200965"/>
                  <a:pt x="8439463" y="6200026"/>
                  <a:pt x="8437587" y="6198149"/>
                </a:cubicBezTo>
                <a:cubicBezTo>
                  <a:pt x="8434774" y="6196271"/>
                  <a:pt x="8433837" y="6194394"/>
                  <a:pt x="8433837" y="6191578"/>
                </a:cubicBezTo>
                <a:cubicBezTo>
                  <a:pt x="8433837" y="6189701"/>
                  <a:pt x="8433837" y="6187823"/>
                  <a:pt x="8434774" y="6185946"/>
                </a:cubicBezTo>
                <a:cubicBezTo>
                  <a:pt x="8435712" y="6184069"/>
                  <a:pt x="8436650" y="6182192"/>
                  <a:pt x="8437587" y="6181253"/>
                </a:cubicBezTo>
                <a:cubicBezTo>
                  <a:pt x="8439463" y="6183130"/>
                  <a:pt x="8442276" y="6184069"/>
                  <a:pt x="8446026" y="6185008"/>
                </a:cubicBezTo>
                <a:cubicBezTo>
                  <a:pt x="8449777" y="6185946"/>
                  <a:pt x="8453528" y="6186885"/>
                  <a:pt x="8457278" y="6186885"/>
                </a:cubicBezTo>
                <a:cubicBezTo>
                  <a:pt x="8462904" y="6186885"/>
                  <a:pt x="8468530" y="6186885"/>
                  <a:pt x="8472281" y="6185008"/>
                </a:cubicBezTo>
                <a:cubicBezTo>
                  <a:pt x="8476032" y="6183130"/>
                  <a:pt x="8480720" y="6181253"/>
                  <a:pt x="8483533" y="6178437"/>
                </a:cubicBezTo>
                <a:cubicBezTo>
                  <a:pt x="8486346" y="6175621"/>
                  <a:pt x="8489159" y="6171867"/>
                  <a:pt x="8491034" y="6168112"/>
                </a:cubicBezTo>
                <a:cubicBezTo>
                  <a:pt x="8492910" y="6163419"/>
                  <a:pt x="8493847" y="6158725"/>
                  <a:pt x="8493847" y="6153094"/>
                </a:cubicBezTo>
                <a:cubicBezTo>
                  <a:pt x="8493847" y="6150278"/>
                  <a:pt x="8492910" y="6146523"/>
                  <a:pt x="8491972" y="6143707"/>
                </a:cubicBezTo>
                <a:cubicBezTo>
                  <a:pt x="8490097" y="6140891"/>
                  <a:pt x="8489159" y="6138075"/>
                  <a:pt x="8486346" y="6135259"/>
                </a:cubicBezTo>
                <a:lnTo>
                  <a:pt x="8500411" y="6135259"/>
                </a:lnTo>
                <a:cubicBezTo>
                  <a:pt x="8501349" y="6135259"/>
                  <a:pt x="8502286" y="6134321"/>
                  <a:pt x="8503224" y="6133382"/>
                </a:cubicBezTo>
                <a:cubicBezTo>
                  <a:pt x="8504162" y="6132443"/>
                  <a:pt x="8504162" y="6130566"/>
                  <a:pt x="8504162" y="6127750"/>
                </a:cubicBezTo>
                <a:cubicBezTo>
                  <a:pt x="8504162" y="6124934"/>
                  <a:pt x="8503224" y="6123996"/>
                  <a:pt x="8505099" y="6121180"/>
                </a:cubicBezTo>
                <a:cubicBezTo>
                  <a:pt x="8504162" y="6120241"/>
                  <a:pt x="8503224" y="6119302"/>
                  <a:pt x="8502286" y="6119302"/>
                </a:cubicBezTo>
                <a:lnTo>
                  <a:pt x="8473219" y="6119302"/>
                </a:lnTo>
                <a:cubicBezTo>
                  <a:pt x="8471343" y="6119302"/>
                  <a:pt x="8469468" y="6119302"/>
                  <a:pt x="8466655" y="6118364"/>
                </a:cubicBezTo>
                <a:cubicBezTo>
                  <a:pt x="8463842" y="6117425"/>
                  <a:pt x="8461029" y="6117425"/>
                  <a:pt x="8458216" y="6117425"/>
                </a:cubicBezTo>
                <a:close/>
                <a:moveTo>
                  <a:pt x="9452141" y="6094897"/>
                </a:moveTo>
                <a:cubicBezTo>
                  <a:pt x="9451204" y="6094897"/>
                  <a:pt x="9449329" y="6095836"/>
                  <a:pt x="9449329" y="6095836"/>
                </a:cubicBezTo>
                <a:cubicBezTo>
                  <a:pt x="9449329" y="6095836"/>
                  <a:pt x="9448391" y="6096774"/>
                  <a:pt x="9448391" y="6096774"/>
                </a:cubicBezTo>
                <a:cubicBezTo>
                  <a:pt x="9448391" y="6096774"/>
                  <a:pt x="9448391" y="6096774"/>
                  <a:pt x="9448391" y="6097713"/>
                </a:cubicBezTo>
                <a:lnTo>
                  <a:pt x="9448391" y="6121179"/>
                </a:lnTo>
                <a:lnTo>
                  <a:pt x="9435264" y="6121179"/>
                </a:lnTo>
                <a:cubicBezTo>
                  <a:pt x="9434326" y="6121179"/>
                  <a:pt x="9433388" y="6121179"/>
                  <a:pt x="9433388" y="6121179"/>
                </a:cubicBezTo>
                <a:cubicBezTo>
                  <a:pt x="9433388" y="6121179"/>
                  <a:pt x="9432451" y="6121179"/>
                  <a:pt x="9432451" y="6122118"/>
                </a:cubicBezTo>
                <a:cubicBezTo>
                  <a:pt x="9431513" y="6122118"/>
                  <a:pt x="9431513" y="6123056"/>
                  <a:pt x="9431513" y="6123995"/>
                </a:cubicBezTo>
                <a:cubicBezTo>
                  <a:pt x="9431513" y="6124934"/>
                  <a:pt x="9431513" y="6126811"/>
                  <a:pt x="9431513" y="6127750"/>
                </a:cubicBezTo>
                <a:cubicBezTo>
                  <a:pt x="9431513" y="6130566"/>
                  <a:pt x="9431513" y="6132443"/>
                  <a:pt x="9432451" y="6133381"/>
                </a:cubicBezTo>
                <a:cubicBezTo>
                  <a:pt x="9433388" y="6134320"/>
                  <a:pt x="9434326" y="6135259"/>
                  <a:pt x="9435264" y="6135259"/>
                </a:cubicBezTo>
                <a:lnTo>
                  <a:pt x="9450266" y="6135259"/>
                </a:lnTo>
                <a:lnTo>
                  <a:pt x="9450266" y="6190639"/>
                </a:lnTo>
                <a:cubicBezTo>
                  <a:pt x="9450266" y="6196271"/>
                  <a:pt x="9451204" y="6200025"/>
                  <a:pt x="9452141" y="6204719"/>
                </a:cubicBezTo>
                <a:cubicBezTo>
                  <a:pt x="9453079" y="6209412"/>
                  <a:pt x="9454955" y="6212228"/>
                  <a:pt x="9456830" y="6215044"/>
                </a:cubicBezTo>
                <a:cubicBezTo>
                  <a:pt x="9458705" y="6217860"/>
                  <a:pt x="9462456" y="6219737"/>
                  <a:pt x="9465269" y="6220676"/>
                </a:cubicBezTo>
                <a:cubicBezTo>
                  <a:pt x="9468082" y="6221614"/>
                  <a:pt x="9472770" y="6222553"/>
                  <a:pt x="9477459" y="6222553"/>
                </a:cubicBezTo>
                <a:cubicBezTo>
                  <a:pt x="9479334" y="6222553"/>
                  <a:pt x="9480271" y="6222553"/>
                  <a:pt x="9482147" y="6222553"/>
                </a:cubicBezTo>
                <a:cubicBezTo>
                  <a:pt x="9484022" y="6222553"/>
                  <a:pt x="9484960" y="6221614"/>
                  <a:pt x="9486835" y="6221614"/>
                </a:cubicBezTo>
                <a:cubicBezTo>
                  <a:pt x="9487773" y="6221614"/>
                  <a:pt x="9489648" y="6221614"/>
                  <a:pt x="9490586" y="6220676"/>
                </a:cubicBezTo>
                <a:cubicBezTo>
                  <a:pt x="9491524" y="6219737"/>
                  <a:pt x="9492461" y="6219737"/>
                  <a:pt x="9493399" y="6218798"/>
                </a:cubicBezTo>
                <a:cubicBezTo>
                  <a:pt x="9493399" y="6217860"/>
                  <a:pt x="9494336" y="6216921"/>
                  <a:pt x="9494336" y="6215982"/>
                </a:cubicBezTo>
                <a:cubicBezTo>
                  <a:pt x="9494336" y="6215044"/>
                  <a:pt x="9494336" y="6213166"/>
                  <a:pt x="9494336" y="6211289"/>
                </a:cubicBezTo>
                <a:cubicBezTo>
                  <a:pt x="9494336" y="6210350"/>
                  <a:pt x="9494336" y="6206596"/>
                  <a:pt x="9493399" y="6205657"/>
                </a:cubicBezTo>
                <a:cubicBezTo>
                  <a:pt x="9492461" y="6204719"/>
                  <a:pt x="9492461" y="6204719"/>
                  <a:pt x="9492461" y="6203780"/>
                </a:cubicBezTo>
                <a:cubicBezTo>
                  <a:pt x="9492461" y="6203780"/>
                  <a:pt x="9491524" y="6202841"/>
                  <a:pt x="9491524" y="6202841"/>
                </a:cubicBezTo>
                <a:cubicBezTo>
                  <a:pt x="9491524" y="6202841"/>
                  <a:pt x="9490586" y="6202841"/>
                  <a:pt x="9490586" y="6202841"/>
                </a:cubicBezTo>
                <a:cubicBezTo>
                  <a:pt x="9489648" y="6202841"/>
                  <a:pt x="9489648" y="6203780"/>
                  <a:pt x="9488711" y="6203780"/>
                </a:cubicBezTo>
                <a:cubicBezTo>
                  <a:pt x="9487773" y="6203780"/>
                  <a:pt x="9486835" y="6204719"/>
                  <a:pt x="9485897" y="6204719"/>
                </a:cubicBezTo>
                <a:cubicBezTo>
                  <a:pt x="9484960" y="6204719"/>
                  <a:pt x="9483085" y="6205657"/>
                  <a:pt x="9482147" y="6205657"/>
                </a:cubicBezTo>
                <a:cubicBezTo>
                  <a:pt x="9480271" y="6206596"/>
                  <a:pt x="9479334" y="6206596"/>
                  <a:pt x="9477459" y="6206596"/>
                </a:cubicBezTo>
                <a:cubicBezTo>
                  <a:pt x="9472770" y="6206596"/>
                  <a:pt x="9469020" y="6205657"/>
                  <a:pt x="9467144" y="6201903"/>
                </a:cubicBezTo>
                <a:cubicBezTo>
                  <a:pt x="9465269" y="6198148"/>
                  <a:pt x="9464331" y="6193455"/>
                  <a:pt x="9464331" y="6186884"/>
                </a:cubicBezTo>
                <a:lnTo>
                  <a:pt x="9464331" y="6134320"/>
                </a:lnTo>
                <a:lnTo>
                  <a:pt x="9488711" y="6134320"/>
                </a:lnTo>
                <a:cubicBezTo>
                  <a:pt x="9489648" y="6134320"/>
                  <a:pt x="9490586" y="6133381"/>
                  <a:pt x="9491524" y="6132443"/>
                </a:cubicBezTo>
                <a:cubicBezTo>
                  <a:pt x="9492461" y="6131504"/>
                  <a:pt x="9492461" y="6129627"/>
                  <a:pt x="9492461" y="6126811"/>
                </a:cubicBezTo>
                <a:cubicBezTo>
                  <a:pt x="9492461" y="6124934"/>
                  <a:pt x="9492461" y="6123995"/>
                  <a:pt x="9492461" y="6123056"/>
                </a:cubicBezTo>
                <a:cubicBezTo>
                  <a:pt x="9492461" y="6122118"/>
                  <a:pt x="9491524" y="6122118"/>
                  <a:pt x="9491524" y="6121179"/>
                </a:cubicBezTo>
                <a:cubicBezTo>
                  <a:pt x="9491524" y="6121179"/>
                  <a:pt x="9490586" y="6120240"/>
                  <a:pt x="9490586" y="6120240"/>
                </a:cubicBezTo>
                <a:cubicBezTo>
                  <a:pt x="9489648" y="6120240"/>
                  <a:pt x="9489648" y="6120240"/>
                  <a:pt x="9488711" y="6120240"/>
                </a:cubicBezTo>
                <a:lnTo>
                  <a:pt x="9464331" y="6120240"/>
                </a:lnTo>
                <a:lnTo>
                  <a:pt x="9464331" y="6097713"/>
                </a:lnTo>
                <a:cubicBezTo>
                  <a:pt x="9464331" y="6097713"/>
                  <a:pt x="9464331" y="6096774"/>
                  <a:pt x="9464331" y="6096774"/>
                </a:cubicBezTo>
                <a:cubicBezTo>
                  <a:pt x="9464331" y="6096774"/>
                  <a:pt x="9464331" y="6096774"/>
                  <a:pt x="9463394" y="6095836"/>
                </a:cubicBezTo>
                <a:cubicBezTo>
                  <a:pt x="9462456" y="6094897"/>
                  <a:pt x="9461518" y="6094897"/>
                  <a:pt x="9460581" y="6094897"/>
                </a:cubicBezTo>
                <a:cubicBezTo>
                  <a:pt x="9458705" y="6094897"/>
                  <a:pt x="9457768" y="6094897"/>
                  <a:pt x="9455892" y="6094897"/>
                </a:cubicBezTo>
                <a:cubicBezTo>
                  <a:pt x="9454955" y="6094897"/>
                  <a:pt x="9453079" y="6094897"/>
                  <a:pt x="9452141" y="6094897"/>
                </a:cubicBezTo>
                <a:close/>
                <a:moveTo>
                  <a:pt x="10979598" y="6084572"/>
                </a:moveTo>
                <a:cubicBezTo>
                  <a:pt x="10977723" y="6084572"/>
                  <a:pt x="10976786" y="6085511"/>
                  <a:pt x="10974910" y="6086449"/>
                </a:cubicBezTo>
                <a:cubicBezTo>
                  <a:pt x="10973972" y="6087388"/>
                  <a:pt x="10973035" y="6089265"/>
                  <a:pt x="10973035" y="6092081"/>
                </a:cubicBezTo>
                <a:lnTo>
                  <a:pt x="10973035" y="6217860"/>
                </a:lnTo>
                <a:cubicBezTo>
                  <a:pt x="10973035" y="6218798"/>
                  <a:pt x="10973035" y="6219737"/>
                  <a:pt x="10973035" y="6219737"/>
                </a:cubicBezTo>
                <a:cubicBezTo>
                  <a:pt x="10973972" y="6220676"/>
                  <a:pt x="10974910" y="6220676"/>
                  <a:pt x="10975848" y="6220676"/>
                </a:cubicBezTo>
                <a:cubicBezTo>
                  <a:pt x="10977723" y="6220676"/>
                  <a:pt x="10978660" y="6220676"/>
                  <a:pt x="10980536" y="6220676"/>
                </a:cubicBezTo>
                <a:cubicBezTo>
                  <a:pt x="10982411" y="6220676"/>
                  <a:pt x="10984287" y="6221614"/>
                  <a:pt x="10985224" y="6220676"/>
                </a:cubicBezTo>
                <a:cubicBezTo>
                  <a:pt x="10986162" y="6219737"/>
                  <a:pt x="10987100" y="6219737"/>
                  <a:pt x="10988037" y="6219737"/>
                </a:cubicBezTo>
                <a:cubicBezTo>
                  <a:pt x="10988975" y="6219737"/>
                  <a:pt x="10989912" y="6218798"/>
                  <a:pt x="10989912" y="6218798"/>
                </a:cubicBezTo>
                <a:cubicBezTo>
                  <a:pt x="10989912" y="6217860"/>
                  <a:pt x="10989912" y="6217860"/>
                  <a:pt x="10989912" y="6216921"/>
                </a:cubicBezTo>
                <a:lnTo>
                  <a:pt x="10989912" y="6159664"/>
                </a:lnTo>
                <a:lnTo>
                  <a:pt x="11036796" y="6159664"/>
                </a:lnTo>
                <a:cubicBezTo>
                  <a:pt x="11037734" y="6159664"/>
                  <a:pt x="11038671" y="6158725"/>
                  <a:pt x="11038671" y="6158725"/>
                </a:cubicBezTo>
                <a:cubicBezTo>
                  <a:pt x="11038671" y="6158725"/>
                  <a:pt x="11039609" y="6158725"/>
                  <a:pt x="11039609" y="6157786"/>
                </a:cubicBezTo>
                <a:cubicBezTo>
                  <a:pt x="11040547" y="6157786"/>
                  <a:pt x="11040547" y="6156848"/>
                  <a:pt x="11040547" y="6155909"/>
                </a:cubicBezTo>
                <a:cubicBezTo>
                  <a:pt x="11040547" y="6154970"/>
                  <a:pt x="11040547" y="6153093"/>
                  <a:pt x="11040547" y="6152155"/>
                </a:cubicBezTo>
                <a:cubicBezTo>
                  <a:pt x="11040547" y="6150277"/>
                  <a:pt x="11040547" y="6149339"/>
                  <a:pt x="11040547" y="6148400"/>
                </a:cubicBezTo>
                <a:cubicBezTo>
                  <a:pt x="11040547" y="6147461"/>
                  <a:pt x="11039609" y="6147461"/>
                  <a:pt x="11039609" y="6146523"/>
                </a:cubicBezTo>
                <a:cubicBezTo>
                  <a:pt x="11039609" y="6146523"/>
                  <a:pt x="11038671" y="6145584"/>
                  <a:pt x="11038671" y="6145584"/>
                </a:cubicBezTo>
                <a:cubicBezTo>
                  <a:pt x="11037734" y="6145584"/>
                  <a:pt x="11037734" y="6145584"/>
                  <a:pt x="11036796" y="6145584"/>
                </a:cubicBezTo>
                <a:lnTo>
                  <a:pt x="10989912" y="6145584"/>
                </a:lnTo>
                <a:lnTo>
                  <a:pt x="10989912" y="6099590"/>
                </a:lnTo>
                <a:lnTo>
                  <a:pt x="11039609" y="6099590"/>
                </a:lnTo>
                <a:cubicBezTo>
                  <a:pt x="11040547" y="6099590"/>
                  <a:pt x="11041484" y="6099590"/>
                  <a:pt x="11041484" y="6099590"/>
                </a:cubicBezTo>
                <a:cubicBezTo>
                  <a:pt x="11041484" y="6099590"/>
                  <a:pt x="11042422" y="6099590"/>
                  <a:pt x="11042422" y="6098652"/>
                </a:cubicBezTo>
                <a:cubicBezTo>
                  <a:pt x="11043360" y="6097713"/>
                  <a:pt x="11043360" y="6096774"/>
                  <a:pt x="11043360" y="6095836"/>
                </a:cubicBezTo>
                <a:cubicBezTo>
                  <a:pt x="11043360" y="6094897"/>
                  <a:pt x="11043360" y="6093020"/>
                  <a:pt x="11043360" y="6092081"/>
                </a:cubicBezTo>
                <a:cubicBezTo>
                  <a:pt x="11043360" y="6091143"/>
                  <a:pt x="11043360" y="6090204"/>
                  <a:pt x="11044297" y="6088327"/>
                </a:cubicBezTo>
                <a:cubicBezTo>
                  <a:pt x="11044297" y="6087388"/>
                  <a:pt x="11043360" y="6086449"/>
                  <a:pt x="11043360" y="6085511"/>
                </a:cubicBezTo>
                <a:cubicBezTo>
                  <a:pt x="11043360" y="6085511"/>
                  <a:pt x="11042422" y="6084572"/>
                  <a:pt x="11042422" y="6084572"/>
                </a:cubicBezTo>
                <a:cubicBezTo>
                  <a:pt x="11041484" y="6084572"/>
                  <a:pt x="11041484" y="6084572"/>
                  <a:pt x="11040547" y="6084572"/>
                </a:cubicBezTo>
                <a:close/>
                <a:moveTo>
                  <a:pt x="9831896" y="6084572"/>
                </a:moveTo>
                <a:cubicBezTo>
                  <a:pt x="9830958" y="6084572"/>
                  <a:pt x="9830020" y="6084572"/>
                  <a:pt x="9829083" y="6085511"/>
                </a:cubicBezTo>
                <a:cubicBezTo>
                  <a:pt x="9828145" y="6085511"/>
                  <a:pt x="9828145" y="6086449"/>
                  <a:pt x="9828145" y="6087388"/>
                </a:cubicBezTo>
                <a:cubicBezTo>
                  <a:pt x="9828145" y="6088327"/>
                  <a:pt x="9828145" y="6089265"/>
                  <a:pt x="9829083" y="6091143"/>
                </a:cubicBezTo>
                <a:lnTo>
                  <a:pt x="9874091" y="6216921"/>
                </a:lnTo>
                <a:cubicBezTo>
                  <a:pt x="9874091" y="6217860"/>
                  <a:pt x="9875028" y="6218798"/>
                  <a:pt x="9875028" y="6218798"/>
                </a:cubicBezTo>
                <a:cubicBezTo>
                  <a:pt x="9875028" y="6218798"/>
                  <a:pt x="9875028" y="6218798"/>
                  <a:pt x="9875966" y="6219737"/>
                </a:cubicBezTo>
                <a:cubicBezTo>
                  <a:pt x="9876904" y="6220676"/>
                  <a:pt x="9877841" y="6219737"/>
                  <a:pt x="9877841" y="6220676"/>
                </a:cubicBezTo>
                <a:cubicBezTo>
                  <a:pt x="9877841" y="6221614"/>
                  <a:pt x="9878779" y="6221614"/>
                  <a:pt x="9879717" y="6221614"/>
                </a:cubicBezTo>
                <a:cubicBezTo>
                  <a:pt x="9880654" y="6221614"/>
                  <a:pt x="9881592" y="6221614"/>
                  <a:pt x="9882530" y="6221614"/>
                </a:cubicBezTo>
                <a:cubicBezTo>
                  <a:pt x="9883467" y="6221614"/>
                  <a:pt x="9884405" y="6221614"/>
                  <a:pt x="9886280" y="6221614"/>
                </a:cubicBezTo>
                <a:cubicBezTo>
                  <a:pt x="9888156" y="6221614"/>
                  <a:pt x="9890031" y="6221614"/>
                  <a:pt x="9890969" y="6221614"/>
                </a:cubicBezTo>
                <a:cubicBezTo>
                  <a:pt x="9892844" y="6221614"/>
                  <a:pt x="9893782" y="6220676"/>
                  <a:pt x="9894719" y="6220676"/>
                </a:cubicBezTo>
                <a:cubicBezTo>
                  <a:pt x="9895657" y="6220676"/>
                  <a:pt x="9895657" y="6220676"/>
                  <a:pt x="9896595" y="6219737"/>
                </a:cubicBezTo>
                <a:cubicBezTo>
                  <a:pt x="9896595" y="6218798"/>
                  <a:pt x="9897532" y="6218798"/>
                  <a:pt x="9897532" y="6217860"/>
                </a:cubicBezTo>
                <a:lnTo>
                  <a:pt x="9944415" y="6091143"/>
                </a:lnTo>
                <a:cubicBezTo>
                  <a:pt x="9945353" y="6089265"/>
                  <a:pt x="9945353" y="6088327"/>
                  <a:pt x="9945353" y="6087388"/>
                </a:cubicBezTo>
                <a:cubicBezTo>
                  <a:pt x="9945353" y="6086449"/>
                  <a:pt x="9944415" y="6086449"/>
                  <a:pt x="9944415" y="6085511"/>
                </a:cubicBezTo>
                <a:cubicBezTo>
                  <a:pt x="9943478" y="6085511"/>
                  <a:pt x="9942540" y="6084572"/>
                  <a:pt x="9941603" y="6084572"/>
                </a:cubicBezTo>
                <a:cubicBezTo>
                  <a:pt x="9939727" y="6084572"/>
                  <a:pt x="9937852" y="6084572"/>
                  <a:pt x="9935977" y="6084572"/>
                </a:cubicBezTo>
                <a:cubicBezTo>
                  <a:pt x="9934101" y="6084572"/>
                  <a:pt x="9932226" y="6084572"/>
                  <a:pt x="9931288" y="6084572"/>
                </a:cubicBezTo>
                <a:cubicBezTo>
                  <a:pt x="9930350" y="6084572"/>
                  <a:pt x="9929413" y="6085511"/>
                  <a:pt x="9928475" y="6085511"/>
                </a:cubicBezTo>
                <a:cubicBezTo>
                  <a:pt x="9927538" y="6085511"/>
                  <a:pt x="9926600" y="6085511"/>
                  <a:pt x="9926600" y="6086449"/>
                </a:cubicBezTo>
                <a:cubicBezTo>
                  <a:pt x="9925662" y="6087388"/>
                  <a:pt x="9925662" y="6087388"/>
                  <a:pt x="9925662" y="6088327"/>
                </a:cubicBezTo>
                <a:lnTo>
                  <a:pt x="9887218" y="6202841"/>
                </a:lnTo>
                <a:lnTo>
                  <a:pt x="9847836" y="6088327"/>
                </a:lnTo>
                <a:cubicBezTo>
                  <a:pt x="9847836" y="6087388"/>
                  <a:pt x="9846898" y="6086449"/>
                  <a:pt x="9846898" y="6086449"/>
                </a:cubicBezTo>
                <a:cubicBezTo>
                  <a:pt x="9845961" y="6086449"/>
                  <a:pt x="9845961" y="6085511"/>
                  <a:pt x="9845023" y="6085511"/>
                </a:cubicBezTo>
                <a:cubicBezTo>
                  <a:pt x="9844085" y="6084572"/>
                  <a:pt x="9843148" y="6084572"/>
                  <a:pt x="9842210" y="6084572"/>
                </a:cubicBezTo>
                <a:cubicBezTo>
                  <a:pt x="9841272" y="6084572"/>
                  <a:pt x="9839397" y="6084572"/>
                  <a:pt x="9837522" y="6084572"/>
                </a:cubicBezTo>
                <a:cubicBezTo>
                  <a:pt x="9835646" y="6084572"/>
                  <a:pt x="9832833" y="6084572"/>
                  <a:pt x="9831896" y="6084572"/>
                </a:cubicBezTo>
                <a:close/>
                <a:moveTo>
                  <a:pt x="8031579" y="6083634"/>
                </a:moveTo>
                <a:cubicBezTo>
                  <a:pt x="8029703" y="6083634"/>
                  <a:pt x="8028766" y="6084573"/>
                  <a:pt x="8026890" y="6085511"/>
                </a:cubicBezTo>
                <a:cubicBezTo>
                  <a:pt x="8025953" y="6086450"/>
                  <a:pt x="8025015" y="6088327"/>
                  <a:pt x="8025015" y="6091143"/>
                </a:cubicBezTo>
                <a:lnTo>
                  <a:pt x="8025015" y="6213167"/>
                </a:lnTo>
                <a:cubicBezTo>
                  <a:pt x="8025015" y="6215983"/>
                  <a:pt x="8025015" y="6217860"/>
                  <a:pt x="8026890" y="6218799"/>
                </a:cubicBezTo>
                <a:cubicBezTo>
                  <a:pt x="8028766" y="6219738"/>
                  <a:pt x="8029703" y="6220676"/>
                  <a:pt x="8031579" y="6220676"/>
                </a:cubicBezTo>
                <a:lnTo>
                  <a:pt x="8097215" y="6220676"/>
                </a:lnTo>
                <a:cubicBezTo>
                  <a:pt x="8098153" y="6220676"/>
                  <a:pt x="8099090" y="6220676"/>
                  <a:pt x="8099090" y="6220676"/>
                </a:cubicBezTo>
                <a:cubicBezTo>
                  <a:pt x="8099090" y="6220676"/>
                  <a:pt x="8099090" y="6220676"/>
                  <a:pt x="8100028" y="6219738"/>
                </a:cubicBezTo>
                <a:cubicBezTo>
                  <a:pt x="8100966" y="6218799"/>
                  <a:pt x="8100966" y="6217860"/>
                  <a:pt x="8100966" y="6216922"/>
                </a:cubicBezTo>
                <a:cubicBezTo>
                  <a:pt x="8100966" y="6215983"/>
                  <a:pt x="8100966" y="6214106"/>
                  <a:pt x="8100966" y="6213167"/>
                </a:cubicBezTo>
                <a:cubicBezTo>
                  <a:pt x="8100966" y="6212228"/>
                  <a:pt x="8100966" y="6211290"/>
                  <a:pt x="8100966" y="6205658"/>
                </a:cubicBezTo>
                <a:cubicBezTo>
                  <a:pt x="8100966" y="6204719"/>
                  <a:pt x="8100028" y="6203781"/>
                  <a:pt x="8100028" y="6203781"/>
                </a:cubicBezTo>
                <a:cubicBezTo>
                  <a:pt x="8100028" y="6203781"/>
                  <a:pt x="8100028" y="6202842"/>
                  <a:pt x="8099090" y="6202842"/>
                </a:cubicBezTo>
                <a:cubicBezTo>
                  <a:pt x="8098153" y="6202842"/>
                  <a:pt x="8098153" y="6202842"/>
                  <a:pt x="8097215" y="6202842"/>
                </a:cubicBezTo>
                <a:lnTo>
                  <a:pt x="8042831" y="6202842"/>
                </a:lnTo>
                <a:lnTo>
                  <a:pt x="8042831" y="6154032"/>
                </a:lnTo>
                <a:lnTo>
                  <a:pt x="8088776" y="6154032"/>
                </a:lnTo>
                <a:cubicBezTo>
                  <a:pt x="8089714" y="6154032"/>
                  <a:pt x="8090652" y="6154032"/>
                  <a:pt x="8090652" y="6154032"/>
                </a:cubicBezTo>
                <a:cubicBezTo>
                  <a:pt x="8090652" y="6154032"/>
                  <a:pt x="8090652" y="6153094"/>
                  <a:pt x="8091589" y="6153094"/>
                </a:cubicBezTo>
                <a:cubicBezTo>
                  <a:pt x="8092527" y="6153094"/>
                  <a:pt x="8092527" y="6152155"/>
                  <a:pt x="8092527" y="6151217"/>
                </a:cubicBezTo>
                <a:cubicBezTo>
                  <a:pt x="8092527" y="6151217"/>
                  <a:pt x="8092527" y="6149339"/>
                  <a:pt x="8092527" y="6148401"/>
                </a:cubicBezTo>
                <a:cubicBezTo>
                  <a:pt x="8092527" y="6146523"/>
                  <a:pt x="8092527" y="6145585"/>
                  <a:pt x="8092527" y="6144646"/>
                </a:cubicBezTo>
                <a:cubicBezTo>
                  <a:pt x="8092527" y="6143707"/>
                  <a:pt x="8091589" y="6143707"/>
                  <a:pt x="8091589" y="6142769"/>
                </a:cubicBezTo>
                <a:cubicBezTo>
                  <a:pt x="8091589" y="6142769"/>
                  <a:pt x="8090652" y="6141830"/>
                  <a:pt x="8090652" y="6141830"/>
                </a:cubicBezTo>
                <a:cubicBezTo>
                  <a:pt x="8089714" y="6140891"/>
                  <a:pt x="8089714" y="6140891"/>
                  <a:pt x="8088776" y="6140891"/>
                </a:cubicBezTo>
                <a:lnTo>
                  <a:pt x="8042831" y="6140891"/>
                </a:lnTo>
                <a:lnTo>
                  <a:pt x="8042831" y="6097714"/>
                </a:lnTo>
                <a:lnTo>
                  <a:pt x="8096277" y="6097714"/>
                </a:lnTo>
                <a:cubicBezTo>
                  <a:pt x="8097215" y="6097714"/>
                  <a:pt x="8098153" y="6097714"/>
                  <a:pt x="8098153" y="6097714"/>
                </a:cubicBezTo>
                <a:cubicBezTo>
                  <a:pt x="8098153" y="6097714"/>
                  <a:pt x="8099090" y="6097714"/>
                  <a:pt x="8099090" y="6096775"/>
                </a:cubicBezTo>
                <a:cubicBezTo>
                  <a:pt x="8100028" y="6096775"/>
                  <a:pt x="8100028" y="6095836"/>
                  <a:pt x="8100028" y="6094898"/>
                </a:cubicBezTo>
                <a:cubicBezTo>
                  <a:pt x="8100028" y="6093959"/>
                  <a:pt x="8100028" y="6092082"/>
                  <a:pt x="8100028" y="6091143"/>
                </a:cubicBezTo>
                <a:cubicBezTo>
                  <a:pt x="8100028" y="6089266"/>
                  <a:pt x="8100028" y="6088327"/>
                  <a:pt x="8100028" y="6087389"/>
                </a:cubicBezTo>
                <a:cubicBezTo>
                  <a:pt x="8100028" y="6086450"/>
                  <a:pt x="8099090" y="6085511"/>
                  <a:pt x="8099090" y="6084573"/>
                </a:cubicBezTo>
                <a:cubicBezTo>
                  <a:pt x="8099090" y="6084573"/>
                  <a:pt x="8098153" y="6083634"/>
                  <a:pt x="8098153" y="6083634"/>
                </a:cubicBezTo>
                <a:cubicBezTo>
                  <a:pt x="8097215" y="6083634"/>
                  <a:pt x="8097215" y="6083634"/>
                  <a:pt x="8096277" y="6083634"/>
                </a:cubicBezTo>
                <a:close/>
                <a:moveTo>
                  <a:pt x="9971608" y="6080818"/>
                </a:moveTo>
                <a:cubicBezTo>
                  <a:pt x="9967857" y="6080818"/>
                  <a:pt x="9964107" y="6080818"/>
                  <a:pt x="9963169" y="6082695"/>
                </a:cubicBezTo>
                <a:cubicBezTo>
                  <a:pt x="9962232" y="6084573"/>
                  <a:pt x="9961294" y="6087389"/>
                  <a:pt x="9961294" y="6091143"/>
                </a:cubicBezTo>
                <a:cubicBezTo>
                  <a:pt x="9961294" y="6095836"/>
                  <a:pt x="9961294" y="6097714"/>
                  <a:pt x="9963169" y="6099591"/>
                </a:cubicBezTo>
                <a:cubicBezTo>
                  <a:pt x="9965045" y="6100530"/>
                  <a:pt x="9967857" y="6101468"/>
                  <a:pt x="9971608" y="6101468"/>
                </a:cubicBezTo>
                <a:cubicBezTo>
                  <a:pt x="9975359" y="6101468"/>
                  <a:pt x="9979110" y="6101468"/>
                  <a:pt x="9980047" y="6099591"/>
                </a:cubicBezTo>
                <a:cubicBezTo>
                  <a:pt x="9980985" y="6097714"/>
                  <a:pt x="9981922" y="6094898"/>
                  <a:pt x="9981922" y="6091143"/>
                </a:cubicBezTo>
                <a:cubicBezTo>
                  <a:pt x="9981922" y="6087389"/>
                  <a:pt x="9981922" y="6084573"/>
                  <a:pt x="9980047" y="6082695"/>
                </a:cubicBezTo>
                <a:cubicBezTo>
                  <a:pt x="9978172" y="6081757"/>
                  <a:pt x="9975359" y="6080818"/>
                  <a:pt x="9971608" y="6080818"/>
                </a:cubicBezTo>
                <a:close/>
                <a:moveTo>
                  <a:pt x="9081764" y="6080818"/>
                </a:moveTo>
                <a:cubicBezTo>
                  <a:pt x="9078013" y="6080818"/>
                  <a:pt x="9074263" y="6080818"/>
                  <a:pt x="9073325" y="6082695"/>
                </a:cubicBezTo>
                <a:cubicBezTo>
                  <a:pt x="9072387" y="6084573"/>
                  <a:pt x="9071450" y="6087389"/>
                  <a:pt x="9071450" y="6091143"/>
                </a:cubicBezTo>
                <a:cubicBezTo>
                  <a:pt x="9071450" y="6095836"/>
                  <a:pt x="9071450" y="6097714"/>
                  <a:pt x="9073325" y="6099591"/>
                </a:cubicBezTo>
                <a:cubicBezTo>
                  <a:pt x="9075201" y="6100530"/>
                  <a:pt x="9078013" y="6101468"/>
                  <a:pt x="9081764" y="6101468"/>
                </a:cubicBezTo>
                <a:cubicBezTo>
                  <a:pt x="9085515" y="6101468"/>
                  <a:pt x="9089266" y="6101468"/>
                  <a:pt x="9090203" y="6099591"/>
                </a:cubicBezTo>
                <a:cubicBezTo>
                  <a:pt x="9091141" y="6097714"/>
                  <a:pt x="9092078" y="6094898"/>
                  <a:pt x="9092078" y="6091143"/>
                </a:cubicBezTo>
                <a:cubicBezTo>
                  <a:pt x="9092078" y="6087389"/>
                  <a:pt x="9091141" y="6084573"/>
                  <a:pt x="9090203" y="6082695"/>
                </a:cubicBezTo>
                <a:cubicBezTo>
                  <a:pt x="9088328" y="6081757"/>
                  <a:pt x="9085515" y="6080818"/>
                  <a:pt x="9081764" y="6080818"/>
                </a:cubicBezTo>
                <a:close/>
                <a:moveTo>
                  <a:pt x="8535105" y="6080818"/>
                </a:moveTo>
                <a:cubicBezTo>
                  <a:pt x="8531355" y="6080818"/>
                  <a:pt x="8528542" y="6080818"/>
                  <a:pt x="8526666" y="6082695"/>
                </a:cubicBezTo>
                <a:cubicBezTo>
                  <a:pt x="8525729" y="6084573"/>
                  <a:pt x="8524791" y="6087389"/>
                  <a:pt x="8524791" y="6091143"/>
                </a:cubicBezTo>
                <a:cubicBezTo>
                  <a:pt x="8524791" y="6095836"/>
                  <a:pt x="8524791" y="6097714"/>
                  <a:pt x="8526666" y="6099591"/>
                </a:cubicBezTo>
                <a:cubicBezTo>
                  <a:pt x="8528542" y="6100530"/>
                  <a:pt x="8531355" y="6101468"/>
                  <a:pt x="8535105" y="6101468"/>
                </a:cubicBezTo>
                <a:cubicBezTo>
                  <a:pt x="8538856" y="6101468"/>
                  <a:pt x="8541669" y="6101468"/>
                  <a:pt x="8543544" y="6099591"/>
                </a:cubicBezTo>
                <a:cubicBezTo>
                  <a:pt x="8544482" y="6097714"/>
                  <a:pt x="8545420" y="6094898"/>
                  <a:pt x="8545420" y="6091143"/>
                </a:cubicBezTo>
                <a:cubicBezTo>
                  <a:pt x="8545420" y="6087389"/>
                  <a:pt x="8544482" y="6084573"/>
                  <a:pt x="8543544" y="6082695"/>
                </a:cubicBezTo>
                <a:cubicBezTo>
                  <a:pt x="8541669" y="6081757"/>
                  <a:pt x="8538856" y="6080818"/>
                  <a:pt x="8535105" y="6080818"/>
                </a:cubicBezTo>
                <a:close/>
                <a:moveTo>
                  <a:pt x="10812694" y="6075186"/>
                </a:moveTo>
                <a:cubicBezTo>
                  <a:pt x="10811756" y="6075186"/>
                  <a:pt x="10810818" y="6076125"/>
                  <a:pt x="10809880" y="6076125"/>
                </a:cubicBezTo>
                <a:cubicBezTo>
                  <a:pt x="10809880" y="6076125"/>
                  <a:pt x="10808943" y="6076125"/>
                  <a:pt x="10808943" y="6077063"/>
                </a:cubicBezTo>
                <a:cubicBezTo>
                  <a:pt x="10808943" y="6078002"/>
                  <a:pt x="10808943" y="6078002"/>
                  <a:pt x="10808943" y="6078941"/>
                </a:cubicBezTo>
                <a:lnTo>
                  <a:pt x="10808943" y="6219738"/>
                </a:lnTo>
                <a:cubicBezTo>
                  <a:pt x="10808943" y="6220676"/>
                  <a:pt x="10808943" y="6221615"/>
                  <a:pt x="10808943" y="6221615"/>
                </a:cubicBezTo>
                <a:cubicBezTo>
                  <a:pt x="10808943" y="6221615"/>
                  <a:pt x="10808943" y="6221615"/>
                  <a:pt x="10809880" y="6222553"/>
                </a:cubicBezTo>
                <a:cubicBezTo>
                  <a:pt x="10810818" y="6223492"/>
                  <a:pt x="10811756" y="6223492"/>
                  <a:pt x="10812694" y="6223492"/>
                </a:cubicBezTo>
                <a:cubicBezTo>
                  <a:pt x="10813631" y="6223492"/>
                  <a:pt x="10814569" y="6223492"/>
                  <a:pt x="10816444" y="6223492"/>
                </a:cubicBezTo>
                <a:cubicBezTo>
                  <a:pt x="10818320" y="6223492"/>
                  <a:pt x="10820195" y="6223492"/>
                  <a:pt x="10821133" y="6223492"/>
                </a:cubicBezTo>
                <a:cubicBezTo>
                  <a:pt x="10822071" y="6223492"/>
                  <a:pt x="10823945" y="6222553"/>
                  <a:pt x="10823945" y="6222553"/>
                </a:cubicBezTo>
                <a:cubicBezTo>
                  <a:pt x="10823945" y="6222553"/>
                  <a:pt x="10824883" y="6221615"/>
                  <a:pt x="10824883" y="6221615"/>
                </a:cubicBezTo>
                <a:cubicBezTo>
                  <a:pt x="10824883" y="6220676"/>
                  <a:pt x="10824883" y="6220676"/>
                  <a:pt x="10824883" y="6219738"/>
                </a:cubicBezTo>
                <a:lnTo>
                  <a:pt x="10824883" y="6153094"/>
                </a:lnTo>
                <a:cubicBezTo>
                  <a:pt x="10829572" y="6146523"/>
                  <a:pt x="10834260" y="6141830"/>
                  <a:pt x="10838948" y="6139014"/>
                </a:cubicBezTo>
                <a:cubicBezTo>
                  <a:pt x="10843637" y="6136198"/>
                  <a:pt x="10847387" y="6134321"/>
                  <a:pt x="10852075" y="6134321"/>
                </a:cubicBezTo>
                <a:cubicBezTo>
                  <a:pt x="10855826" y="6134321"/>
                  <a:pt x="10858639" y="6135259"/>
                  <a:pt x="10861452" y="6136198"/>
                </a:cubicBezTo>
                <a:cubicBezTo>
                  <a:pt x="10864265" y="6138075"/>
                  <a:pt x="10866140" y="6139014"/>
                  <a:pt x="10868016" y="6141830"/>
                </a:cubicBezTo>
                <a:cubicBezTo>
                  <a:pt x="10869891" y="6143707"/>
                  <a:pt x="10870829" y="6146523"/>
                  <a:pt x="10871767" y="6150278"/>
                </a:cubicBezTo>
                <a:cubicBezTo>
                  <a:pt x="10872704" y="6154032"/>
                  <a:pt x="10872704" y="6157787"/>
                  <a:pt x="10872704" y="6163419"/>
                </a:cubicBezTo>
                <a:lnTo>
                  <a:pt x="10872704" y="6218799"/>
                </a:lnTo>
                <a:cubicBezTo>
                  <a:pt x="10872704" y="6219738"/>
                  <a:pt x="10872704" y="6220676"/>
                  <a:pt x="10872704" y="6220676"/>
                </a:cubicBezTo>
                <a:cubicBezTo>
                  <a:pt x="10872704" y="6220676"/>
                  <a:pt x="10872704" y="6220676"/>
                  <a:pt x="10873642" y="6221615"/>
                </a:cubicBezTo>
                <a:cubicBezTo>
                  <a:pt x="10874580" y="6222553"/>
                  <a:pt x="10874580" y="6222553"/>
                  <a:pt x="10876455" y="6222553"/>
                </a:cubicBezTo>
                <a:cubicBezTo>
                  <a:pt x="10878330" y="6222553"/>
                  <a:pt x="10879268" y="6222553"/>
                  <a:pt x="10881143" y="6222553"/>
                </a:cubicBezTo>
                <a:cubicBezTo>
                  <a:pt x="10883019" y="6222553"/>
                  <a:pt x="10884894" y="6222553"/>
                  <a:pt x="10885832" y="6222553"/>
                </a:cubicBezTo>
                <a:cubicBezTo>
                  <a:pt x="10886769" y="6222553"/>
                  <a:pt x="10888645" y="6221615"/>
                  <a:pt x="10888645" y="6221615"/>
                </a:cubicBezTo>
                <a:cubicBezTo>
                  <a:pt x="10888645" y="6221615"/>
                  <a:pt x="10889582" y="6221615"/>
                  <a:pt x="10889582" y="6220676"/>
                </a:cubicBezTo>
                <a:cubicBezTo>
                  <a:pt x="10889582" y="6219738"/>
                  <a:pt x="10889582" y="6219738"/>
                  <a:pt x="10889582" y="6218799"/>
                </a:cubicBezTo>
                <a:lnTo>
                  <a:pt x="10888645" y="6218799"/>
                </a:lnTo>
                <a:lnTo>
                  <a:pt x="10888645" y="6161541"/>
                </a:lnTo>
                <a:cubicBezTo>
                  <a:pt x="10888645" y="6154032"/>
                  <a:pt x="10887707" y="6148400"/>
                  <a:pt x="10886769" y="6143707"/>
                </a:cubicBezTo>
                <a:cubicBezTo>
                  <a:pt x="10885832" y="6139014"/>
                  <a:pt x="10883956" y="6135259"/>
                  <a:pt x="10881143" y="6131505"/>
                </a:cubicBezTo>
                <a:cubicBezTo>
                  <a:pt x="10878330" y="6127750"/>
                  <a:pt x="10875517" y="6124934"/>
                  <a:pt x="10870829" y="6123057"/>
                </a:cubicBezTo>
                <a:cubicBezTo>
                  <a:pt x="10866140" y="6121180"/>
                  <a:pt x="10861452" y="6120241"/>
                  <a:pt x="10854889" y="6120241"/>
                </a:cubicBezTo>
                <a:cubicBezTo>
                  <a:pt x="10850200" y="6120241"/>
                  <a:pt x="10844574" y="6121180"/>
                  <a:pt x="10839886" y="6123996"/>
                </a:cubicBezTo>
                <a:cubicBezTo>
                  <a:pt x="10835198" y="6126812"/>
                  <a:pt x="10829572" y="6130566"/>
                  <a:pt x="10824883" y="6136198"/>
                </a:cubicBezTo>
                <a:lnTo>
                  <a:pt x="10824883" y="6078941"/>
                </a:lnTo>
                <a:cubicBezTo>
                  <a:pt x="10824883" y="6078002"/>
                  <a:pt x="10824883" y="6077063"/>
                  <a:pt x="10824883" y="6077063"/>
                </a:cubicBezTo>
                <a:cubicBezTo>
                  <a:pt x="10824883" y="6077063"/>
                  <a:pt x="10824883" y="6076125"/>
                  <a:pt x="10823945" y="6076125"/>
                </a:cubicBezTo>
                <a:cubicBezTo>
                  <a:pt x="10823008" y="6075186"/>
                  <a:pt x="10823008" y="6075186"/>
                  <a:pt x="10821133" y="6075186"/>
                </a:cubicBezTo>
                <a:cubicBezTo>
                  <a:pt x="10819257" y="6075186"/>
                  <a:pt x="10818320" y="6075186"/>
                  <a:pt x="10816444" y="6075186"/>
                </a:cubicBezTo>
                <a:cubicBezTo>
                  <a:pt x="10815507" y="6075186"/>
                  <a:pt x="10813631" y="6075186"/>
                  <a:pt x="10812694" y="6075186"/>
                </a:cubicBezTo>
                <a:close/>
                <a:moveTo>
                  <a:pt x="9228978" y="6075186"/>
                </a:moveTo>
                <a:cubicBezTo>
                  <a:pt x="9228040" y="6075186"/>
                  <a:pt x="9227102" y="6076125"/>
                  <a:pt x="9226165" y="6076125"/>
                </a:cubicBezTo>
                <a:cubicBezTo>
                  <a:pt x="9226165" y="6076125"/>
                  <a:pt x="9225227" y="6076125"/>
                  <a:pt x="9225227" y="6077063"/>
                </a:cubicBezTo>
                <a:cubicBezTo>
                  <a:pt x="9225227" y="6078002"/>
                  <a:pt x="9225227" y="6078002"/>
                  <a:pt x="9225227" y="6078941"/>
                </a:cubicBezTo>
                <a:lnTo>
                  <a:pt x="9225227" y="6219738"/>
                </a:lnTo>
                <a:cubicBezTo>
                  <a:pt x="9225227" y="6220676"/>
                  <a:pt x="9225227" y="6221615"/>
                  <a:pt x="9225227" y="6221615"/>
                </a:cubicBezTo>
                <a:cubicBezTo>
                  <a:pt x="9225227" y="6221615"/>
                  <a:pt x="9225227" y="6221615"/>
                  <a:pt x="9226165" y="6222553"/>
                </a:cubicBezTo>
                <a:cubicBezTo>
                  <a:pt x="9227102" y="6223492"/>
                  <a:pt x="9228040" y="6223492"/>
                  <a:pt x="9228978" y="6223492"/>
                </a:cubicBezTo>
                <a:cubicBezTo>
                  <a:pt x="9229915" y="6223492"/>
                  <a:pt x="9230853" y="6223492"/>
                  <a:pt x="9232728" y="6223492"/>
                </a:cubicBezTo>
                <a:cubicBezTo>
                  <a:pt x="9234604" y="6223492"/>
                  <a:pt x="9236479" y="6223492"/>
                  <a:pt x="9237417" y="6223492"/>
                </a:cubicBezTo>
                <a:cubicBezTo>
                  <a:pt x="9238354" y="6223492"/>
                  <a:pt x="9240230" y="6222553"/>
                  <a:pt x="9240230" y="6222553"/>
                </a:cubicBezTo>
                <a:cubicBezTo>
                  <a:pt x="9240230" y="6222553"/>
                  <a:pt x="9241167" y="6221615"/>
                  <a:pt x="9241167" y="6221615"/>
                </a:cubicBezTo>
                <a:cubicBezTo>
                  <a:pt x="9241167" y="6220676"/>
                  <a:pt x="9241167" y="6220676"/>
                  <a:pt x="9241167" y="6219738"/>
                </a:cubicBezTo>
                <a:lnTo>
                  <a:pt x="9241167" y="6153094"/>
                </a:lnTo>
                <a:cubicBezTo>
                  <a:pt x="9245855" y="6146523"/>
                  <a:pt x="9250544" y="6141830"/>
                  <a:pt x="9255232" y="6139014"/>
                </a:cubicBezTo>
                <a:cubicBezTo>
                  <a:pt x="9259920" y="6136198"/>
                  <a:pt x="9263671" y="6134321"/>
                  <a:pt x="9268360" y="6134321"/>
                </a:cubicBezTo>
                <a:cubicBezTo>
                  <a:pt x="9272110" y="6134321"/>
                  <a:pt x="9274923" y="6135259"/>
                  <a:pt x="9277736" y="6136198"/>
                </a:cubicBezTo>
                <a:cubicBezTo>
                  <a:pt x="9280549" y="6138075"/>
                  <a:pt x="9282425" y="6139014"/>
                  <a:pt x="9284300" y="6141830"/>
                </a:cubicBezTo>
                <a:cubicBezTo>
                  <a:pt x="9286175" y="6143707"/>
                  <a:pt x="9287113" y="6146523"/>
                  <a:pt x="9288050" y="6150278"/>
                </a:cubicBezTo>
                <a:cubicBezTo>
                  <a:pt x="9288988" y="6154032"/>
                  <a:pt x="9288988" y="6157787"/>
                  <a:pt x="9288988" y="6163419"/>
                </a:cubicBezTo>
                <a:lnTo>
                  <a:pt x="9288988" y="6218799"/>
                </a:lnTo>
                <a:cubicBezTo>
                  <a:pt x="9288988" y="6219738"/>
                  <a:pt x="9288988" y="6220676"/>
                  <a:pt x="9288988" y="6220676"/>
                </a:cubicBezTo>
                <a:cubicBezTo>
                  <a:pt x="9288988" y="6220676"/>
                  <a:pt x="9288988" y="6220676"/>
                  <a:pt x="9289926" y="6221615"/>
                </a:cubicBezTo>
                <a:cubicBezTo>
                  <a:pt x="9290864" y="6222553"/>
                  <a:pt x="9290864" y="6222553"/>
                  <a:pt x="9292739" y="6222553"/>
                </a:cubicBezTo>
                <a:cubicBezTo>
                  <a:pt x="9294614" y="6222553"/>
                  <a:pt x="9295552" y="6222553"/>
                  <a:pt x="9297427" y="6222553"/>
                </a:cubicBezTo>
                <a:cubicBezTo>
                  <a:pt x="9299302" y="6222553"/>
                  <a:pt x="9301178" y="6222553"/>
                  <a:pt x="9302115" y="6222553"/>
                </a:cubicBezTo>
                <a:cubicBezTo>
                  <a:pt x="9303053" y="6222553"/>
                  <a:pt x="9304929" y="6221615"/>
                  <a:pt x="9304929" y="6221615"/>
                </a:cubicBezTo>
                <a:cubicBezTo>
                  <a:pt x="9304929" y="6221615"/>
                  <a:pt x="9305866" y="6221615"/>
                  <a:pt x="9305866" y="6220676"/>
                </a:cubicBezTo>
                <a:cubicBezTo>
                  <a:pt x="9305866" y="6219738"/>
                  <a:pt x="9305866" y="6219738"/>
                  <a:pt x="9305866" y="6218799"/>
                </a:cubicBezTo>
                <a:lnTo>
                  <a:pt x="9304929" y="6218799"/>
                </a:lnTo>
                <a:lnTo>
                  <a:pt x="9304929" y="6161541"/>
                </a:lnTo>
                <a:cubicBezTo>
                  <a:pt x="9304929" y="6154032"/>
                  <a:pt x="9303991" y="6148400"/>
                  <a:pt x="9303053" y="6143707"/>
                </a:cubicBezTo>
                <a:cubicBezTo>
                  <a:pt x="9302115" y="6139014"/>
                  <a:pt x="9300240" y="6135259"/>
                  <a:pt x="9297427" y="6131505"/>
                </a:cubicBezTo>
                <a:cubicBezTo>
                  <a:pt x="9294614" y="6127750"/>
                  <a:pt x="9291801" y="6124934"/>
                  <a:pt x="9287113" y="6123057"/>
                </a:cubicBezTo>
                <a:cubicBezTo>
                  <a:pt x="9282425" y="6121180"/>
                  <a:pt x="9277736" y="6120241"/>
                  <a:pt x="9271173" y="6120241"/>
                </a:cubicBezTo>
                <a:cubicBezTo>
                  <a:pt x="9266484" y="6120241"/>
                  <a:pt x="9260858" y="6121180"/>
                  <a:pt x="9256170" y="6123996"/>
                </a:cubicBezTo>
                <a:cubicBezTo>
                  <a:pt x="9251482" y="6126812"/>
                  <a:pt x="9245855" y="6130566"/>
                  <a:pt x="9241167" y="6136198"/>
                </a:cubicBezTo>
                <a:lnTo>
                  <a:pt x="9241167" y="6078941"/>
                </a:lnTo>
                <a:cubicBezTo>
                  <a:pt x="9241167" y="6078002"/>
                  <a:pt x="9241167" y="6077063"/>
                  <a:pt x="9241167" y="6077063"/>
                </a:cubicBezTo>
                <a:cubicBezTo>
                  <a:pt x="9241167" y="6077063"/>
                  <a:pt x="9241167" y="6076125"/>
                  <a:pt x="9240230" y="6076125"/>
                </a:cubicBezTo>
                <a:cubicBezTo>
                  <a:pt x="9239292" y="6075186"/>
                  <a:pt x="9239292" y="6075186"/>
                  <a:pt x="9237417" y="6075186"/>
                </a:cubicBezTo>
                <a:cubicBezTo>
                  <a:pt x="9235541" y="6075186"/>
                  <a:pt x="9234604" y="6075186"/>
                  <a:pt x="9232728" y="6075186"/>
                </a:cubicBezTo>
                <a:cubicBezTo>
                  <a:pt x="9231790" y="6075186"/>
                  <a:pt x="9229915" y="6075186"/>
                  <a:pt x="9228978" y="6075186"/>
                </a:cubicBezTo>
                <a:close/>
                <a:moveTo>
                  <a:pt x="9028317" y="6074247"/>
                </a:moveTo>
                <a:cubicBezTo>
                  <a:pt x="9027379" y="6075186"/>
                  <a:pt x="9026442" y="6075186"/>
                  <a:pt x="9025504" y="6075186"/>
                </a:cubicBezTo>
                <a:cubicBezTo>
                  <a:pt x="9024567" y="6075186"/>
                  <a:pt x="9023629" y="6075186"/>
                  <a:pt x="9023629" y="6076124"/>
                </a:cubicBezTo>
                <a:cubicBezTo>
                  <a:pt x="9023629" y="6077063"/>
                  <a:pt x="9023629" y="6077063"/>
                  <a:pt x="9023629" y="6078002"/>
                </a:cubicBezTo>
                <a:lnTo>
                  <a:pt x="9023629" y="6133382"/>
                </a:lnTo>
                <a:cubicBezTo>
                  <a:pt x="9018941" y="6128688"/>
                  <a:pt x="9014252" y="6125873"/>
                  <a:pt x="9009564" y="6123057"/>
                </a:cubicBezTo>
                <a:cubicBezTo>
                  <a:pt x="9004876" y="6120241"/>
                  <a:pt x="9000187" y="6119302"/>
                  <a:pt x="8994561" y="6119302"/>
                </a:cubicBezTo>
                <a:cubicBezTo>
                  <a:pt x="8987997" y="6119302"/>
                  <a:pt x="8981434" y="6120241"/>
                  <a:pt x="8976746" y="6123057"/>
                </a:cubicBezTo>
                <a:cubicBezTo>
                  <a:pt x="8971120" y="6124934"/>
                  <a:pt x="8966431" y="6128688"/>
                  <a:pt x="8963618" y="6133382"/>
                </a:cubicBezTo>
                <a:cubicBezTo>
                  <a:pt x="8960805" y="6138075"/>
                  <a:pt x="8957992" y="6143707"/>
                  <a:pt x="8956117" y="6150277"/>
                </a:cubicBezTo>
                <a:cubicBezTo>
                  <a:pt x="8954242" y="6156848"/>
                  <a:pt x="8953304" y="6164357"/>
                  <a:pt x="8953304" y="6172805"/>
                </a:cubicBezTo>
                <a:cubicBezTo>
                  <a:pt x="8953304" y="6179375"/>
                  <a:pt x="8954242" y="6185946"/>
                  <a:pt x="8955179" y="6192516"/>
                </a:cubicBezTo>
                <a:cubicBezTo>
                  <a:pt x="8956117" y="6198148"/>
                  <a:pt x="8958930" y="6203780"/>
                  <a:pt x="8961743" y="6208473"/>
                </a:cubicBezTo>
                <a:cubicBezTo>
                  <a:pt x="8964556" y="6213167"/>
                  <a:pt x="8969244" y="6216921"/>
                  <a:pt x="8973932" y="6219737"/>
                </a:cubicBezTo>
                <a:cubicBezTo>
                  <a:pt x="8978621" y="6222553"/>
                  <a:pt x="8985185" y="6223492"/>
                  <a:pt x="8991748" y="6223492"/>
                </a:cubicBezTo>
                <a:cubicBezTo>
                  <a:pt x="8998312" y="6223492"/>
                  <a:pt x="9003938" y="6221614"/>
                  <a:pt x="9009564" y="6218799"/>
                </a:cubicBezTo>
                <a:cubicBezTo>
                  <a:pt x="9015190" y="6215983"/>
                  <a:pt x="9020816" y="6212228"/>
                  <a:pt x="9025504" y="6206596"/>
                </a:cubicBezTo>
                <a:lnTo>
                  <a:pt x="9025504" y="6218799"/>
                </a:lnTo>
                <a:cubicBezTo>
                  <a:pt x="9025504" y="6219737"/>
                  <a:pt x="9025504" y="6220676"/>
                  <a:pt x="9025504" y="6220676"/>
                </a:cubicBezTo>
                <a:cubicBezTo>
                  <a:pt x="9025504" y="6220676"/>
                  <a:pt x="9025504" y="6220676"/>
                  <a:pt x="9026442" y="6221614"/>
                </a:cubicBezTo>
                <a:cubicBezTo>
                  <a:pt x="9027379" y="6222553"/>
                  <a:pt x="9028317" y="6222553"/>
                  <a:pt x="9029255" y="6222553"/>
                </a:cubicBezTo>
                <a:cubicBezTo>
                  <a:pt x="9030192" y="6222553"/>
                  <a:pt x="9031130" y="6222553"/>
                  <a:pt x="9033006" y="6222553"/>
                </a:cubicBezTo>
                <a:cubicBezTo>
                  <a:pt x="9034881" y="6222553"/>
                  <a:pt x="9035818" y="6222553"/>
                  <a:pt x="9036756" y="6222553"/>
                </a:cubicBezTo>
                <a:cubicBezTo>
                  <a:pt x="9038632" y="6221614"/>
                  <a:pt x="9038632" y="6221614"/>
                  <a:pt x="9039569" y="6221614"/>
                </a:cubicBezTo>
                <a:cubicBezTo>
                  <a:pt x="9039569" y="6221614"/>
                  <a:pt x="9040507" y="6220676"/>
                  <a:pt x="9040507" y="6220676"/>
                </a:cubicBezTo>
                <a:cubicBezTo>
                  <a:pt x="9040507" y="6219737"/>
                  <a:pt x="9040507" y="6219737"/>
                  <a:pt x="9040507" y="6218799"/>
                </a:cubicBezTo>
                <a:lnTo>
                  <a:pt x="9042382" y="6218799"/>
                </a:lnTo>
                <a:lnTo>
                  <a:pt x="9042382" y="6078002"/>
                </a:lnTo>
                <a:cubicBezTo>
                  <a:pt x="9042382" y="6077063"/>
                  <a:pt x="9041444" y="6076124"/>
                  <a:pt x="9041444" y="6076124"/>
                </a:cubicBezTo>
                <a:cubicBezTo>
                  <a:pt x="9040507" y="6076124"/>
                  <a:pt x="9040507" y="6076124"/>
                  <a:pt x="9039569" y="6075186"/>
                </a:cubicBezTo>
                <a:cubicBezTo>
                  <a:pt x="9038632" y="6074247"/>
                  <a:pt x="9037694" y="6074247"/>
                  <a:pt x="9036756" y="6074247"/>
                </a:cubicBezTo>
                <a:cubicBezTo>
                  <a:pt x="9034881" y="6074247"/>
                  <a:pt x="9033943" y="6074247"/>
                  <a:pt x="9032068" y="6074247"/>
                </a:cubicBezTo>
                <a:cubicBezTo>
                  <a:pt x="9031130" y="6074247"/>
                  <a:pt x="9029255" y="6074247"/>
                  <a:pt x="9028317" y="6074247"/>
                </a:cubicBezTo>
                <a:close/>
                <a:moveTo>
                  <a:pt x="9854400" y="5955040"/>
                </a:moveTo>
                <a:lnTo>
                  <a:pt x="9878779" y="5955978"/>
                </a:lnTo>
                <a:cubicBezTo>
                  <a:pt x="9884405" y="5955978"/>
                  <a:pt x="9888156" y="5957855"/>
                  <a:pt x="9891907" y="5959733"/>
                </a:cubicBezTo>
                <a:cubicBezTo>
                  <a:pt x="9894719" y="5961610"/>
                  <a:pt x="9896595" y="5965365"/>
                  <a:pt x="9896595" y="5969119"/>
                </a:cubicBezTo>
                <a:cubicBezTo>
                  <a:pt x="9896595" y="5970997"/>
                  <a:pt x="9895657" y="5973812"/>
                  <a:pt x="9894719" y="5976628"/>
                </a:cubicBezTo>
                <a:cubicBezTo>
                  <a:pt x="9893782" y="5978506"/>
                  <a:pt x="9891907" y="5981322"/>
                  <a:pt x="9890031" y="5982260"/>
                </a:cubicBezTo>
                <a:cubicBezTo>
                  <a:pt x="9888156" y="5983199"/>
                  <a:pt x="9885343" y="5985076"/>
                  <a:pt x="9881592" y="5986015"/>
                </a:cubicBezTo>
                <a:cubicBezTo>
                  <a:pt x="9877842" y="5986954"/>
                  <a:pt x="9874091" y="5987892"/>
                  <a:pt x="9868465" y="5987892"/>
                </a:cubicBezTo>
                <a:cubicBezTo>
                  <a:pt x="9860026" y="5987892"/>
                  <a:pt x="9853462" y="5986954"/>
                  <a:pt x="9848774" y="5984138"/>
                </a:cubicBezTo>
                <a:cubicBezTo>
                  <a:pt x="9844086" y="5982260"/>
                  <a:pt x="9842210" y="5978506"/>
                  <a:pt x="9842210" y="5973812"/>
                </a:cubicBezTo>
                <a:cubicBezTo>
                  <a:pt x="9842210" y="5971935"/>
                  <a:pt x="9843148" y="5970058"/>
                  <a:pt x="9843148" y="5969119"/>
                </a:cubicBezTo>
                <a:cubicBezTo>
                  <a:pt x="9843148" y="5967242"/>
                  <a:pt x="9844086" y="5966303"/>
                  <a:pt x="9845023" y="5964426"/>
                </a:cubicBezTo>
                <a:cubicBezTo>
                  <a:pt x="9845961" y="5962549"/>
                  <a:pt x="9846898" y="5961610"/>
                  <a:pt x="9848774" y="5959733"/>
                </a:cubicBezTo>
                <a:cubicBezTo>
                  <a:pt x="9850649" y="5958794"/>
                  <a:pt x="9852525" y="5956917"/>
                  <a:pt x="9854400" y="5955040"/>
                </a:cubicBezTo>
                <a:close/>
                <a:moveTo>
                  <a:pt x="8073773" y="5955040"/>
                </a:moveTo>
                <a:lnTo>
                  <a:pt x="8098153" y="5955978"/>
                </a:lnTo>
                <a:cubicBezTo>
                  <a:pt x="8103779" y="5955978"/>
                  <a:pt x="8108467" y="5957855"/>
                  <a:pt x="8111280" y="5959733"/>
                </a:cubicBezTo>
                <a:cubicBezTo>
                  <a:pt x="8114093" y="5961610"/>
                  <a:pt x="8115968" y="5965365"/>
                  <a:pt x="8115968" y="5969119"/>
                </a:cubicBezTo>
                <a:cubicBezTo>
                  <a:pt x="8115968" y="5970997"/>
                  <a:pt x="8115968" y="5973812"/>
                  <a:pt x="8114093" y="5976628"/>
                </a:cubicBezTo>
                <a:cubicBezTo>
                  <a:pt x="8113155" y="5978506"/>
                  <a:pt x="8111280" y="5980383"/>
                  <a:pt x="8109405" y="5982260"/>
                </a:cubicBezTo>
                <a:cubicBezTo>
                  <a:pt x="8107529" y="5983199"/>
                  <a:pt x="8104716" y="5985076"/>
                  <a:pt x="8100966" y="5986015"/>
                </a:cubicBezTo>
                <a:cubicBezTo>
                  <a:pt x="8097215" y="5986954"/>
                  <a:pt x="8093464" y="5987892"/>
                  <a:pt x="8087838" y="5987892"/>
                </a:cubicBezTo>
                <a:cubicBezTo>
                  <a:pt x="8079399" y="5987892"/>
                  <a:pt x="8072836" y="5986015"/>
                  <a:pt x="8068147" y="5984138"/>
                </a:cubicBezTo>
                <a:cubicBezTo>
                  <a:pt x="8063459" y="5982260"/>
                  <a:pt x="8061584" y="5978506"/>
                  <a:pt x="8061584" y="5973812"/>
                </a:cubicBezTo>
                <a:cubicBezTo>
                  <a:pt x="8061584" y="5971935"/>
                  <a:pt x="8062521" y="5970997"/>
                  <a:pt x="8062521" y="5969119"/>
                </a:cubicBezTo>
                <a:cubicBezTo>
                  <a:pt x="8062521" y="5967242"/>
                  <a:pt x="8063459" y="5966303"/>
                  <a:pt x="8064397" y="5964426"/>
                </a:cubicBezTo>
                <a:cubicBezTo>
                  <a:pt x="8065334" y="5962549"/>
                  <a:pt x="8066272" y="5961610"/>
                  <a:pt x="8068147" y="5959733"/>
                </a:cubicBezTo>
                <a:cubicBezTo>
                  <a:pt x="8070023" y="5958794"/>
                  <a:pt x="8071898" y="5956917"/>
                  <a:pt x="8073773" y="5955040"/>
                </a:cubicBezTo>
                <a:close/>
                <a:moveTo>
                  <a:pt x="11392171" y="5915616"/>
                </a:moveTo>
                <a:lnTo>
                  <a:pt x="11407173" y="5915616"/>
                </a:lnTo>
                <a:lnTo>
                  <a:pt x="11408111" y="5915616"/>
                </a:lnTo>
                <a:lnTo>
                  <a:pt x="11408111" y="5936266"/>
                </a:lnTo>
                <a:cubicBezTo>
                  <a:pt x="11404360" y="5940960"/>
                  <a:pt x="11399672" y="5944714"/>
                  <a:pt x="11395921" y="5946591"/>
                </a:cubicBezTo>
                <a:cubicBezTo>
                  <a:pt x="11391233" y="5949407"/>
                  <a:pt x="11387482" y="5950346"/>
                  <a:pt x="11382794" y="5950346"/>
                </a:cubicBezTo>
                <a:cubicBezTo>
                  <a:pt x="11377168" y="5950346"/>
                  <a:pt x="11372480" y="5948469"/>
                  <a:pt x="11369667" y="5945653"/>
                </a:cubicBezTo>
                <a:cubicBezTo>
                  <a:pt x="11366854" y="5941898"/>
                  <a:pt x="11364978" y="5938144"/>
                  <a:pt x="11364978" y="5933450"/>
                </a:cubicBezTo>
                <a:cubicBezTo>
                  <a:pt x="11364978" y="5930634"/>
                  <a:pt x="11365916" y="5927818"/>
                  <a:pt x="11366854" y="5925941"/>
                </a:cubicBezTo>
                <a:cubicBezTo>
                  <a:pt x="11367791" y="5924064"/>
                  <a:pt x="11369667" y="5922187"/>
                  <a:pt x="11371542" y="5920309"/>
                </a:cubicBezTo>
                <a:cubicBezTo>
                  <a:pt x="11373418" y="5918432"/>
                  <a:pt x="11376230" y="5917493"/>
                  <a:pt x="11379981" y="5916555"/>
                </a:cubicBezTo>
                <a:cubicBezTo>
                  <a:pt x="11382794" y="5915616"/>
                  <a:pt x="11387482" y="5915616"/>
                  <a:pt x="11392171" y="5915616"/>
                </a:cubicBezTo>
                <a:close/>
                <a:moveTo>
                  <a:pt x="10051310" y="5915616"/>
                </a:moveTo>
                <a:lnTo>
                  <a:pt x="10066312" y="5915616"/>
                </a:lnTo>
                <a:lnTo>
                  <a:pt x="10067250" y="5915616"/>
                </a:lnTo>
                <a:lnTo>
                  <a:pt x="10067250" y="5936266"/>
                </a:lnTo>
                <a:cubicBezTo>
                  <a:pt x="10063499" y="5940960"/>
                  <a:pt x="10058811" y="5944714"/>
                  <a:pt x="10055060" y="5946592"/>
                </a:cubicBezTo>
                <a:cubicBezTo>
                  <a:pt x="10050372" y="5949407"/>
                  <a:pt x="10046621" y="5950346"/>
                  <a:pt x="10041933" y="5950346"/>
                </a:cubicBezTo>
                <a:cubicBezTo>
                  <a:pt x="10036307" y="5950346"/>
                  <a:pt x="10031619" y="5948469"/>
                  <a:pt x="10028806" y="5945653"/>
                </a:cubicBezTo>
                <a:cubicBezTo>
                  <a:pt x="10025993" y="5941898"/>
                  <a:pt x="10024117" y="5938144"/>
                  <a:pt x="10024117" y="5933450"/>
                </a:cubicBezTo>
                <a:cubicBezTo>
                  <a:pt x="10024117" y="5930635"/>
                  <a:pt x="10025055" y="5927819"/>
                  <a:pt x="10025993" y="5925941"/>
                </a:cubicBezTo>
                <a:cubicBezTo>
                  <a:pt x="10026930" y="5924064"/>
                  <a:pt x="10028806" y="5922187"/>
                  <a:pt x="10030681" y="5920309"/>
                </a:cubicBezTo>
                <a:cubicBezTo>
                  <a:pt x="10032557" y="5918432"/>
                  <a:pt x="10035369" y="5917493"/>
                  <a:pt x="10039120" y="5916555"/>
                </a:cubicBezTo>
                <a:cubicBezTo>
                  <a:pt x="10041933" y="5915616"/>
                  <a:pt x="10046621" y="5915616"/>
                  <a:pt x="10051310" y="5915616"/>
                </a:cubicBezTo>
                <a:close/>
                <a:moveTo>
                  <a:pt x="9036756" y="5915616"/>
                </a:moveTo>
                <a:lnTo>
                  <a:pt x="9051758" y="5915616"/>
                </a:lnTo>
                <a:lnTo>
                  <a:pt x="9052696" y="5915616"/>
                </a:lnTo>
                <a:lnTo>
                  <a:pt x="9052696" y="5936266"/>
                </a:lnTo>
                <a:cubicBezTo>
                  <a:pt x="9048945" y="5940960"/>
                  <a:pt x="9044257" y="5944714"/>
                  <a:pt x="9040506" y="5946592"/>
                </a:cubicBezTo>
                <a:cubicBezTo>
                  <a:pt x="9035818" y="5949407"/>
                  <a:pt x="9032067" y="5950346"/>
                  <a:pt x="9027379" y="5950346"/>
                </a:cubicBezTo>
                <a:cubicBezTo>
                  <a:pt x="9021753" y="5950346"/>
                  <a:pt x="9017065" y="5948469"/>
                  <a:pt x="9014252" y="5945653"/>
                </a:cubicBezTo>
                <a:cubicBezTo>
                  <a:pt x="9011438" y="5941898"/>
                  <a:pt x="9009563" y="5938144"/>
                  <a:pt x="9009563" y="5933450"/>
                </a:cubicBezTo>
                <a:cubicBezTo>
                  <a:pt x="9009563" y="5930635"/>
                  <a:pt x="9010501" y="5927819"/>
                  <a:pt x="9011438" y="5925941"/>
                </a:cubicBezTo>
                <a:cubicBezTo>
                  <a:pt x="9012376" y="5924064"/>
                  <a:pt x="9014252" y="5922187"/>
                  <a:pt x="9016127" y="5920309"/>
                </a:cubicBezTo>
                <a:cubicBezTo>
                  <a:pt x="9018002" y="5918432"/>
                  <a:pt x="9020815" y="5917493"/>
                  <a:pt x="9024566" y="5916555"/>
                </a:cubicBezTo>
                <a:cubicBezTo>
                  <a:pt x="9027379" y="5915616"/>
                  <a:pt x="9032067" y="5915616"/>
                  <a:pt x="9036756" y="5915616"/>
                </a:cubicBezTo>
                <a:close/>
                <a:moveTo>
                  <a:pt x="7811228" y="5915616"/>
                </a:moveTo>
                <a:lnTo>
                  <a:pt x="7826230" y="5915616"/>
                </a:lnTo>
                <a:lnTo>
                  <a:pt x="7827168" y="5915616"/>
                </a:lnTo>
                <a:lnTo>
                  <a:pt x="7827168" y="5936266"/>
                </a:lnTo>
                <a:cubicBezTo>
                  <a:pt x="7823417" y="5940960"/>
                  <a:pt x="7818729" y="5944714"/>
                  <a:pt x="7814978" y="5946592"/>
                </a:cubicBezTo>
                <a:cubicBezTo>
                  <a:pt x="7810290" y="5949407"/>
                  <a:pt x="7806539" y="5950346"/>
                  <a:pt x="7801851" y="5950346"/>
                </a:cubicBezTo>
                <a:cubicBezTo>
                  <a:pt x="7796225" y="5950346"/>
                  <a:pt x="7791537" y="5948469"/>
                  <a:pt x="7788724" y="5945653"/>
                </a:cubicBezTo>
                <a:cubicBezTo>
                  <a:pt x="7785911" y="5941898"/>
                  <a:pt x="7784035" y="5938144"/>
                  <a:pt x="7784035" y="5933450"/>
                </a:cubicBezTo>
                <a:cubicBezTo>
                  <a:pt x="7784035" y="5930635"/>
                  <a:pt x="7784973" y="5927819"/>
                  <a:pt x="7785911" y="5925941"/>
                </a:cubicBezTo>
                <a:cubicBezTo>
                  <a:pt x="7786848" y="5924064"/>
                  <a:pt x="7788724" y="5922187"/>
                  <a:pt x="7790599" y="5920309"/>
                </a:cubicBezTo>
                <a:cubicBezTo>
                  <a:pt x="7792474" y="5918432"/>
                  <a:pt x="7795287" y="5917493"/>
                  <a:pt x="7799038" y="5916555"/>
                </a:cubicBezTo>
                <a:cubicBezTo>
                  <a:pt x="7801851" y="5915616"/>
                  <a:pt x="7806539" y="5915616"/>
                  <a:pt x="7811228" y="5915616"/>
                </a:cubicBezTo>
                <a:close/>
                <a:moveTo>
                  <a:pt x="9578726" y="5874316"/>
                </a:moveTo>
                <a:cubicBezTo>
                  <a:pt x="9583414" y="5874316"/>
                  <a:pt x="9587165" y="5875254"/>
                  <a:pt x="9589978" y="5877132"/>
                </a:cubicBezTo>
                <a:cubicBezTo>
                  <a:pt x="9592791" y="5879009"/>
                  <a:pt x="9595604" y="5881825"/>
                  <a:pt x="9597479" y="5885579"/>
                </a:cubicBezTo>
                <a:cubicBezTo>
                  <a:pt x="9599355" y="5889334"/>
                  <a:pt x="9600293" y="5893089"/>
                  <a:pt x="9601230" y="5897782"/>
                </a:cubicBezTo>
                <a:cubicBezTo>
                  <a:pt x="9602168" y="5902475"/>
                  <a:pt x="9602168" y="5907168"/>
                  <a:pt x="9602168" y="5911862"/>
                </a:cubicBezTo>
                <a:cubicBezTo>
                  <a:pt x="9602168" y="5916555"/>
                  <a:pt x="9602168" y="5921248"/>
                  <a:pt x="9601230" y="5924064"/>
                </a:cubicBezTo>
                <a:cubicBezTo>
                  <a:pt x="9600293" y="5928757"/>
                  <a:pt x="9598417" y="5932512"/>
                  <a:pt x="9596542" y="5936266"/>
                </a:cubicBezTo>
                <a:cubicBezTo>
                  <a:pt x="9594667" y="5940021"/>
                  <a:pt x="9591854" y="5942837"/>
                  <a:pt x="9589040" y="5944714"/>
                </a:cubicBezTo>
                <a:cubicBezTo>
                  <a:pt x="9586228" y="5946591"/>
                  <a:pt x="9582477" y="5947530"/>
                  <a:pt x="9577789" y="5947530"/>
                </a:cubicBezTo>
                <a:cubicBezTo>
                  <a:pt x="9573100" y="5947530"/>
                  <a:pt x="9569349" y="5945653"/>
                  <a:pt x="9564661" y="5942837"/>
                </a:cubicBezTo>
                <a:cubicBezTo>
                  <a:pt x="9559973" y="5940021"/>
                  <a:pt x="9555284" y="5935328"/>
                  <a:pt x="9550596" y="5929696"/>
                </a:cubicBezTo>
                <a:lnTo>
                  <a:pt x="9550596" y="5892150"/>
                </a:lnTo>
                <a:cubicBezTo>
                  <a:pt x="9553409" y="5889334"/>
                  <a:pt x="9555284" y="5886518"/>
                  <a:pt x="9558098" y="5883702"/>
                </a:cubicBezTo>
                <a:cubicBezTo>
                  <a:pt x="9560911" y="5881825"/>
                  <a:pt x="9563724" y="5879948"/>
                  <a:pt x="9565599" y="5878070"/>
                </a:cubicBezTo>
                <a:cubicBezTo>
                  <a:pt x="9567474" y="5877132"/>
                  <a:pt x="9570287" y="5876193"/>
                  <a:pt x="9572163" y="5875254"/>
                </a:cubicBezTo>
                <a:cubicBezTo>
                  <a:pt x="9574038" y="5874316"/>
                  <a:pt x="9576851" y="5874316"/>
                  <a:pt x="9578726" y="5874316"/>
                </a:cubicBezTo>
                <a:close/>
                <a:moveTo>
                  <a:pt x="11085554" y="5874315"/>
                </a:moveTo>
                <a:cubicBezTo>
                  <a:pt x="11090242" y="5874315"/>
                  <a:pt x="11094931" y="5876193"/>
                  <a:pt x="11099619" y="5879009"/>
                </a:cubicBezTo>
                <a:cubicBezTo>
                  <a:pt x="11104307" y="5881825"/>
                  <a:pt x="11108996" y="5886518"/>
                  <a:pt x="11113684" y="5892150"/>
                </a:cubicBezTo>
                <a:lnTo>
                  <a:pt x="11112746" y="5892150"/>
                </a:lnTo>
                <a:lnTo>
                  <a:pt x="11112746" y="5929695"/>
                </a:lnTo>
                <a:cubicBezTo>
                  <a:pt x="11109933" y="5932511"/>
                  <a:pt x="11108058" y="5935327"/>
                  <a:pt x="11105245" y="5938143"/>
                </a:cubicBezTo>
                <a:cubicBezTo>
                  <a:pt x="11102432" y="5940021"/>
                  <a:pt x="11099619" y="5941898"/>
                  <a:pt x="11097743" y="5943775"/>
                </a:cubicBezTo>
                <a:cubicBezTo>
                  <a:pt x="11095868" y="5944714"/>
                  <a:pt x="11093055" y="5945652"/>
                  <a:pt x="11091180" y="5946591"/>
                </a:cubicBezTo>
                <a:cubicBezTo>
                  <a:pt x="11089305" y="5947530"/>
                  <a:pt x="11086491" y="5947530"/>
                  <a:pt x="11084616" y="5947530"/>
                </a:cubicBezTo>
                <a:cubicBezTo>
                  <a:pt x="11079928" y="5947530"/>
                  <a:pt x="11076177" y="5946591"/>
                  <a:pt x="11073364" y="5944714"/>
                </a:cubicBezTo>
                <a:cubicBezTo>
                  <a:pt x="11070552" y="5942837"/>
                  <a:pt x="11067738" y="5940021"/>
                  <a:pt x="11065863" y="5936266"/>
                </a:cubicBezTo>
                <a:cubicBezTo>
                  <a:pt x="11063988" y="5932511"/>
                  <a:pt x="11063050" y="5928757"/>
                  <a:pt x="11062112" y="5924064"/>
                </a:cubicBezTo>
                <a:cubicBezTo>
                  <a:pt x="11061175" y="5919370"/>
                  <a:pt x="11061175" y="5914677"/>
                  <a:pt x="11061175" y="5909984"/>
                </a:cubicBezTo>
                <a:cubicBezTo>
                  <a:pt x="11061175" y="5905291"/>
                  <a:pt x="11061175" y="5900597"/>
                  <a:pt x="11062112" y="5896843"/>
                </a:cubicBezTo>
                <a:cubicBezTo>
                  <a:pt x="11063050" y="5893088"/>
                  <a:pt x="11064925" y="5889334"/>
                  <a:pt x="11066801" y="5885579"/>
                </a:cubicBezTo>
                <a:cubicBezTo>
                  <a:pt x="11068676" y="5881825"/>
                  <a:pt x="11071489" y="5879009"/>
                  <a:pt x="11074302" y="5877131"/>
                </a:cubicBezTo>
                <a:cubicBezTo>
                  <a:pt x="11077115" y="5875254"/>
                  <a:pt x="11080866" y="5874315"/>
                  <a:pt x="11085554" y="5874315"/>
                </a:cubicBezTo>
                <a:close/>
                <a:moveTo>
                  <a:pt x="10652353" y="5874315"/>
                </a:moveTo>
                <a:cubicBezTo>
                  <a:pt x="10657042" y="5874315"/>
                  <a:pt x="10661730" y="5876193"/>
                  <a:pt x="10666418" y="5879009"/>
                </a:cubicBezTo>
                <a:cubicBezTo>
                  <a:pt x="10671107" y="5881825"/>
                  <a:pt x="10675795" y="5886518"/>
                  <a:pt x="10680483" y="5892150"/>
                </a:cubicBezTo>
                <a:lnTo>
                  <a:pt x="10679546" y="5892150"/>
                </a:lnTo>
                <a:lnTo>
                  <a:pt x="10679546" y="5929695"/>
                </a:lnTo>
                <a:cubicBezTo>
                  <a:pt x="10676733" y="5932511"/>
                  <a:pt x="10674857" y="5935327"/>
                  <a:pt x="10672044" y="5938143"/>
                </a:cubicBezTo>
                <a:cubicBezTo>
                  <a:pt x="10669231" y="5940021"/>
                  <a:pt x="10666418" y="5941898"/>
                  <a:pt x="10664543" y="5943775"/>
                </a:cubicBezTo>
                <a:cubicBezTo>
                  <a:pt x="10662668" y="5944714"/>
                  <a:pt x="10659855" y="5945652"/>
                  <a:pt x="10657979" y="5946591"/>
                </a:cubicBezTo>
                <a:cubicBezTo>
                  <a:pt x="10656104" y="5947530"/>
                  <a:pt x="10653291" y="5947530"/>
                  <a:pt x="10651416" y="5947530"/>
                </a:cubicBezTo>
                <a:cubicBezTo>
                  <a:pt x="10646727" y="5947530"/>
                  <a:pt x="10642977" y="5946591"/>
                  <a:pt x="10640164" y="5944714"/>
                </a:cubicBezTo>
                <a:cubicBezTo>
                  <a:pt x="10637351" y="5942837"/>
                  <a:pt x="10634538" y="5940021"/>
                  <a:pt x="10632662" y="5936266"/>
                </a:cubicBezTo>
                <a:cubicBezTo>
                  <a:pt x="10630787" y="5932511"/>
                  <a:pt x="10629849" y="5928757"/>
                  <a:pt x="10628912" y="5924064"/>
                </a:cubicBezTo>
                <a:cubicBezTo>
                  <a:pt x="10627974" y="5919370"/>
                  <a:pt x="10627974" y="5914677"/>
                  <a:pt x="10627974" y="5909984"/>
                </a:cubicBezTo>
                <a:cubicBezTo>
                  <a:pt x="10627974" y="5905291"/>
                  <a:pt x="10627974" y="5900597"/>
                  <a:pt x="10628912" y="5896843"/>
                </a:cubicBezTo>
                <a:cubicBezTo>
                  <a:pt x="10629849" y="5893088"/>
                  <a:pt x="10631725" y="5889334"/>
                  <a:pt x="10633600" y="5885579"/>
                </a:cubicBezTo>
                <a:cubicBezTo>
                  <a:pt x="10635475" y="5881825"/>
                  <a:pt x="10638288" y="5879009"/>
                  <a:pt x="10641101" y="5877131"/>
                </a:cubicBezTo>
                <a:cubicBezTo>
                  <a:pt x="10643914" y="5875254"/>
                  <a:pt x="10647665" y="5874315"/>
                  <a:pt x="10652353" y="5874315"/>
                </a:cubicBezTo>
                <a:close/>
                <a:moveTo>
                  <a:pt x="10975847" y="5873377"/>
                </a:moveTo>
                <a:cubicBezTo>
                  <a:pt x="10981474" y="5873377"/>
                  <a:pt x="10986162" y="5874316"/>
                  <a:pt x="10989912" y="5876193"/>
                </a:cubicBezTo>
                <a:cubicBezTo>
                  <a:pt x="10993663" y="5878070"/>
                  <a:pt x="10997413" y="5880886"/>
                  <a:pt x="10999289" y="5884641"/>
                </a:cubicBezTo>
                <a:cubicBezTo>
                  <a:pt x="11001164" y="5888395"/>
                  <a:pt x="11003040" y="5892150"/>
                  <a:pt x="11003977" y="5896843"/>
                </a:cubicBezTo>
                <a:cubicBezTo>
                  <a:pt x="11004915" y="5901536"/>
                  <a:pt x="11005853" y="5907168"/>
                  <a:pt x="11005853" y="5911861"/>
                </a:cubicBezTo>
                <a:cubicBezTo>
                  <a:pt x="11005853" y="5917493"/>
                  <a:pt x="11005853" y="5922186"/>
                  <a:pt x="11003977" y="5926880"/>
                </a:cubicBezTo>
                <a:cubicBezTo>
                  <a:pt x="11002102" y="5931573"/>
                  <a:pt x="11001164" y="5935328"/>
                  <a:pt x="10998351" y="5939082"/>
                </a:cubicBezTo>
                <a:cubicBezTo>
                  <a:pt x="10995539" y="5941898"/>
                  <a:pt x="10992725" y="5944714"/>
                  <a:pt x="10988975" y="5946591"/>
                </a:cubicBezTo>
                <a:cubicBezTo>
                  <a:pt x="10985224" y="5948469"/>
                  <a:pt x="10980536" y="5949407"/>
                  <a:pt x="10975847" y="5949407"/>
                </a:cubicBezTo>
                <a:cubicBezTo>
                  <a:pt x="10970221" y="5949407"/>
                  <a:pt x="10965533" y="5948469"/>
                  <a:pt x="10961782" y="5946591"/>
                </a:cubicBezTo>
                <a:cubicBezTo>
                  <a:pt x="10958032" y="5944714"/>
                  <a:pt x="10954281" y="5941898"/>
                  <a:pt x="10952406" y="5938143"/>
                </a:cubicBezTo>
                <a:cubicBezTo>
                  <a:pt x="10950530" y="5934389"/>
                  <a:pt x="10948655" y="5930634"/>
                  <a:pt x="10947717" y="5925941"/>
                </a:cubicBezTo>
                <a:cubicBezTo>
                  <a:pt x="10946780" y="5921248"/>
                  <a:pt x="10945842" y="5916555"/>
                  <a:pt x="10945842" y="5910923"/>
                </a:cubicBezTo>
                <a:cubicBezTo>
                  <a:pt x="10945842" y="5905291"/>
                  <a:pt x="10946780" y="5900598"/>
                  <a:pt x="10947717" y="5895904"/>
                </a:cubicBezTo>
                <a:cubicBezTo>
                  <a:pt x="10949593" y="5891211"/>
                  <a:pt x="10950530" y="5887457"/>
                  <a:pt x="10953344" y="5883702"/>
                </a:cubicBezTo>
                <a:cubicBezTo>
                  <a:pt x="10956157" y="5880886"/>
                  <a:pt x="10958969" y="5878070"/>
                  <a:pt x="10962720" y="5876193"/>
                </a:cubicBezTo>
                <a:cubicBezTo>
                  <a:pt x="10966471" y="5874316"/>
                  <a:pt x="10970221" y="5873377"/>
                  <a:pt x="10975847" y="5873377"/>
                </a:cubicBezTo>
                <a:close/>
                <a:moveTo>
                  <a:pt x="10547335" y="5873377"/>
                </a:moveTo>
                <a:cubicBezTo>
                  <a:pt x="10555774" y="5873377"/>
                  <a:pt x="10561400" y="5875254"/>
                  <a:pt x="10566088" y="5880886"/>
                </a:cubicBezTo>
                <a:cubicBezTo>
                  <a:pt x="10570777" y="5886518"/>
                  <a:pt x="10572652" y="5893088"/>
                  <a:pt x="10572652" y="5902475"/>
                </a:cubicBezTo>
                <a:lnTo>
                  <a:pt x="10572652" y="5903413"/>
                </a:lnTo>
                <a:lnTo>
                  <a:pt x="10521080" y="5903413"/>
                </a:lnTo>
                <a:cubicBezTo>
                  <a:pt x="10521080" y="5899659"/>
                  <a:pt x="10522018" y="5895904"/>
                  <a:pt x="10522956" y="5892150"/>
                </a:cubicBezTo>
                <a:cubicBezTo>
                  <a:pt x="10523893" y="5888395"/>
                  <a:pt x="10525769" y="5885579"/>
                  <a:pt x="10527644" y="5882763"/>
                </a:cubicBezTo>
                <a:cubicBezTo>
                  <a:pt x="10530457" y="5879947"/>
                  <a:pt x="10533270" y="5878070"/>
                  <a:pt x="10536083" y="5876193"/>
                </a:cubicBezTo>
                <a:cubicBezTo>
                  <a:pt x="10538896" y="5874315"/>
                  <a:pt x="10542647" y="5873377"/>
                  <a:pt x="10547335" y="5873377"/>
                </a:cubicBezTo>
                <a:close/>
                <a:moveTo>
                  <a:pt x="9761572" y="5873377"/>
                </a:moveTo>
                <a:cubicBezTo>
                  <a:pt x="9767198" y="5873377"/>
                  <a:pt x="9771886" y="5874315"/>
                  <a:pt x="9775637" y="5876193"/>
                </a:cubicBezTo>
                <a:cubicBezTo>
                  <a:pt x="9779387" y="5878070"/>
                  <a:pt x="9783138" y="5880886"/>
                  <a:pt x="9785013" y="5884640"/>
                </a:cubicBezTo>
                <a:cubicBezTo>
                  <a:pt x="9786889" y="5888395"/>
                  <a:pt x="9788764" y="5892150"/>
                  <a:pt x="9789701" y="5896843"/>
                </a:cubicBezTo>
                <a:cubicBezTo>
                  <a:pt x="9790639" y="5901536"/>
                  <a:pt x="9791577" y="5907168"/>
                  <a:pt x="9791577" y="5911861"/>
                </a:cubicBezTo>
                <a:cubicBezTo>
                  <a:pt x="9791577" y="5917493"/>
                  <a:pt x="9791577" y="5922186"/>
                  <a:pt x="9789701" y="5926880"/>
                </a:cubicBezTo>
                <a:cubicBezTo>
                  <a:pt x="9787826" y="5931573"/>
                  <a:pt x="9786889" y="5935327"/>
                  <a:pt x="9784076" y="5939082"/>
                </a:cubicBezTo>
                <a:cubicBezTo>
                  <a:pt x="9781263" y="5941898"/>
                  <a:pt x="9778450" y="5944714"/>
                  <a:pt x="9774699" y="5946591"/>
                </a:cubicBezTo>
                <a:cubicBezTo>
                  <a:pt x="9770948" y="5948468"/>
                  <a:pt x="9766260" y="5949407"/>
                  <a:pt x="9761572" y="5949407"/>
                </a:cubicBezTo>
                <a:cubicBezTo>
                  <a:pt x="9755946" y="5949407"/>
                  <a:pt x="9751257" y="5948468"/>
                  <a:pt x="9747507" y="5946591"/>
                </a:cubicBezTo>
                <a:cubicBezTo>
                  <a:pt x="9743756" y="5944714"/>
                  <a:pt x="9740005" y="5941898"/>
                  <a:pt x="9738130" y="5938143"/>
                </a:cubicBezTo>
                <a:cubicBezTo>
                  <a:pt x="9736255" y="5934389"/>
                  <a:pt x="9734379" y="5930634"/>
                  <a:pt x="9733442" y="5925941"/>
                </a:cubicBezTo>
                <a:cubicBezTo>
                  <a:pt x="9732504" y="5921248"/>
                  <a:pt x="9731566" y="5916554"/>
                  <a:pt x="9731566" y="5910923"/>
                </a:cubicBezTo>
                <a:cubicBezTo>
                  <a:pt x="9731566" y="5905291"/>
                  <a:pt x="9732504" y="5900597"/>
                  <a:pt x="9733442" y="5895904"/>
                </a:cubicBezTo>
                <a:cubicBezTo>
                  <a:pt x="9735317" y="5891211"/>
                  <a:pt x="9736255" y="5887456"/>
                  <a:pt x="9739068" y="5883702"/>
                </a:cubicBezTo>
                <a:cubicBezTo>
                  <a:pt x="9741881" y="5880886"/>
                  <a:pt x="9744694" y="5878070"/>
                  <a:pt x="9748444" y="5876193"/>
                </a:cubicBezTo>
                <a:cubicBezTo>
                  <a:pt x="9752195" y="5874315"/>
                  <a:pt x="9755946" y="5873377"/>
                  <a:pt x="9761572" y="5873377"/>
                </a:cubicBezTo>
                <a:close/>
                <a:moveTo>
                  <a:pt x="9261795" y="5873377"/>
                </a:moveTo>
                <a:cubicBezTo>
                  <a:pt x="9267421" y="5873377"/>
                  <a:pt x="9272110" y="5874315"/>
                  <a:pt x="9275860" y="5876193"/>
                </a:cubicBezTo>
                <a:cubicBezTo>
                  <a:pt x="9279611" y="5878070"/>
                  <a:pt x="9283361" y="5880886"/>
                  <a:pt x="9285237" y="5884640"/>
                </a:cubicBezTo>
                <a:cubicBezTo>
                  <a:pt x="9287112" y="5888395"/>
                  <a:pt x="9288987" y="5892150"/>
                  <a:pt x="9289925" y="5896843"/>
                </a:cubicBezTo>
                <a:cubicBezTo>
                  <a:pt x="9290863" y="5901536"/>
                  <a:pt x="9291801" y="5907168"/>
                  <a:pt x="9291801" y="5911861"/>
                </a:cubicBezTo>
                <a:cubicBezTo>
                  <a:pt x="9291801" y="5917493"/>
                  <a:pt x="9291801" y="5922186"/>
                  <a:pt x="9289925" y="5926880"/>
                </a:cubicBezTo>
                <a:cubicBezTo>
                  <a:pt x="9288050" y="5931573"/>
                  <a:pt x="9287112" y="5935327"/>
                  <a:pt x="9284299" y="5939082"/>
                </a:cubicBezTo>
                <a:cubicBezTo>
                  <a:pt x="9281486" y="5941898"/>
                  <a:pt x="9278673" y="5944714"/>
                  <a:pt x="9274923" y="5946591"/>
                </a:cubicBezTo>
                <a:cubicBezTo>
                  <a:pt x="9271172" y="5948468"/>
                  <a:pt x="9266484" y="5949407"/>
                  <a:pt x="9261795" y="5949407"/>
                </a:cubicBezTo>
                <a:cubicBezTo>
                  <a:pt x="9256169" y="5949407"/>
                  <a:pt x="9251481" y="5948468"/>
                  <a:pt x="9247730" y="5946591"/>
                </a:cubicBezTo>
                <a:cubicBezTo>
                  <a:pt x="9243980" y="5944714"/>
                  <a:pt x="9240229" y="5941898"/>
                  <a:pt x="9238354" y="5938143"/>
                </a:cubicBezTo>
                <a:cubicBezTo>
                  <a:pt x="9236478" y="5934389"/>
                  <a:pt x="9234603" y="5930634"/>
                  <a:pt x="9233665" y="5925941"/>
                </a:cubicBezTo>
                <a:cubicBezTo>
                  <a:pt x="9232728" y="5921248"/>
                  <a:pt x="9231790" y="5916554"/>
                  <a:pt x="9231790" y="5910923"/>
                </a:cubicBezTo>
                <a:cubicBezTo>
                  <a:pt x="9231790" y="5905291"/>
                  <a:pt x="9232728" y="5900597"/>
                  <a:pt x="9233665" y="5895904"/>
                </a:cubicBezTo>
                <a:cubicBezTo>
                  <a:pt x="9235541" y="5891211"/>
                  <a:pt x="9236478" y="5887456"/>
                  <a:pt x="9239291" y="5883702"/>
                </a:cubicBezTo>
                <a:cubicBezTo>
                  <a:pt x="9242104" y="5880886"/>
                  <a:pt x="9244917" y="5878070"/>
                  <a:pt x="9248668" y="5876193"/>
                </a:cubicBezTo>
                <a:cubicBezTo>
                  <a:pt x="9252419" y="5874315"/>
                  <a:pt x="9256169" y="5873377"/>
                  <a:pt x="9261795" y="5873377"/>
                </a:cubicBezTo>
                <a:close/>
                <a:moveTo>
                  <a:pt x="8826719" y="5873377"/>
                </a:moveTo>
                <a:cubicBezTo>
                  <a:pt x="8832345" y="5873377"/>
                  <a:pt x="8837034" y="5874315"/>
                  <a:pt x="8840784" y="5876193"/>
                </a:cubicBezTo>
                <a:cubicBezTo>
                  <a:pt x="8844535" y="5878070"/>
                  <a:pt x="8848285" y="5880886"/>
                  <a:pt x="8850161" y="5884640"/>
                </a:cubicBezTo>
                <a:cubicBezTo>
                  <a:pt x="8852036" y="5888395"/>
                  <a:pt x="8853911" y="5892150"/>
                  <a:pt x="8854849" y="5896843"/>
                </a:cubicBezTo>
                <a:cubicBezTo>
                  <a:pt x="8855787" y="5901536"/>
                  <a:pt x="8856724" y="5907168"/>
                  <a:pt x="8856724" y="5911861"/>
                </a:cubicBezTo>
                <a:cubicBezTo>
                  <a:pt x="8856724" y="5917493"/>
                  <a:pt x="8856724" y="5922186"/>
                  <a:pt x="8854849" y="5926880"/>
                </a:cubicBezTo>
                <a:cubicBezTo>
                  <a:pt x="8852974" y="5931573"/>
                  <a:pt x="8852036" y="5935327"/>
                  <a:pt x="8849223" y="5939082"/>
                </a:cubicBezTo>
                <a:cubicBezTo>
                  <a:pt x="8846410" y="5941898"/>
                  <a:pt x="8843597" y="5944714"/>
                  <a:pt x="8839847" y="5946591"/>
                </a:cubicBezTo>
                <a:cubicBezTo>
                  <a:pt x="8836096" y="5948468"/>
                  <a:pt x="8831408" y="5949407"/>
                  <a:pt x="8826719" y="5949407"/>
                </a:cubicBezTo>
                <a:cubicBezTo>
                  <a:pt x="8821093" y="5949407"/>
                  <a:pt x="8816405" y="5948468"/>
                  <a:pt x="8812654" y="5946591"/>
                </a:cubicBezTo>
                <a:cubicBezTo>
                  <a:pt x="8808904" y="5944714"/>
                  <a:pt x="8805153" y="5941898"/>
                  <a:pt x="8803278" y="5938143"/>
                </a:cubicBezTo>
                <a:cubicBezTo>
                  <a:pt x="8801402" y="5934389"/>
                  <a:pt x="8799527" y="5930634"/>
                  <a:pt x="8798589" y="5925941"/>
                </a:cubicBezTo>
                <a:cubicBezTo>
                  <a:pt x="8797652" y="5921248"/>
                  <a:pt x="8796714" y="5916554"/>
                  <a:pt x="8796714" y="5910923"/>
                </a:cubicBezTo>
                <a:cubicBezTo>
                  <a:pt x="8796714" y="5905291"/>
                  <a:pt x="8797652" y="5900597"/>
                  <a:pt x="8798589" y="5895904"/>
                </a:cubicBezTo>
                <a:cubicBezTo>
                  <a:pt x="8800464" y="5891211"/>
                  <a:pt x="8801402" y="5887456"/>
                  <a:pt x="8804215" y="5883702"/>
                </a:cubicBezTo>
                <a:cubicBezTo>
                  <a:pt x="8807028" y="5880886"/>
                  <a:pt x="8809841" y="5878070"/>
                  <a:pt x="8813592" y="5876193"/>
                </a:cubicBezTo>
                <a:cubicBezTo>
                  <a:pt x="8817343" y="5874315"/>
                  <a:pt x="8821093" y="5873377"/>
                  <a:pt x="8826719" y="5873377"/>
                </a:cubicBezTo>
                <a:close/>
                <a:moveTo>
                  <a:pt x="7985633" y="5873377"/>
                </a:moveTo>
                <a:cubicBezTo>
                  <a:pt x="7994072" y="5873377"/>
                  <a:pt x="7999698" y="5875254"/>
                  <a:pt x="8004386" y="5880886"/>
                </a:cubicBezTo>
                <a:cubicBezTo>
                  <a:pt x="8009074" y="5886518"/>
                  <a:pt x="8010950" y="5893088"/>
                  <a:pt x="8010950" y="5902475"/>
                </a:cubicBezTo>
                <a:lnTo>
                  <a:pt x="8010950" y="5903413"/>
                </a:lnTo>
                <a:lnTo>
                  <a:pt x="7959378" y="5903413"/>
                </a:lnTo>
                <a:cubicBezTo>
                  <a:pt x="7959378" y="5899659"/>
                  <a:pt x="7960316" y="5895904"/>
                  <a:pt x="7961254" y="5892150"/>
                </a:cubicBezTo>
                <a:cubicBezTo>
                  <a:pt x="7962191" y="5888395"/>
                  <a:pt x="7964067" y="5885579"/>
                  <a:pt x="7965942" y="5882763"/>
                </a:cubicBezTo>
                <a:cubicBezTo>
                  <a:pt x="7968755" y="5879947"/>
                  <a:pt x="7971568" y="5878070"/>
                  <a:pt x="7974381" y="5876193"/>
                </a:cubicBezTo>
                <a:cubicBezTo>
                  <a:pt x="7977194" y="5874315"/>
                  <a:pt x="7980944" y="5873377"/>
                  <a:pt x="7985633" y="5873377"/>
                </a:cubicBezTo>
                <a:close/>
                <a:moveTo>
                  <a:pt x="9866589" y="5872439"/>
                </a:moveTo>
                <a:cubicBezTo>
                  <a:pt x="9873153" y="5872439"/>
                  <a:pt x="9877842" y="5874316"/>
                  <a:pt x="9881592" y="5878071"/>
                </a:cubicBezTo>
                <a:cubicBezTo>
                  <a:pt x="9885343" y="5881825"/>
                  <a:pt x="9887218" y="5886518"/>
                  <a:pt x="9887218" y="5893089"/>
                </a:cubicBezTo>
                <a:cubicBezTo>
                  <a:pt x="9887218" y="5895905"/>
                  <a:pt x="9887218" y="5898721"/>
                  <a:pt x="9887218" y="5901537"/>
                </a:cubicBezTo>
                <a:cubicBezTo>
                  <a:pt x="9886281" y="5904353"/>
                  <a:pt x="9885343" y="5906230"/>
                  <a:pt x="9883467" y="5908107"/>
                </a:cubicBezTo>
                <a:cubicBezTo>
                  <a:pt x="9881592" y="5909985"/>
                  <a:pt x="9879717" y="5911862"/>
                  <a:pt x="9876904" y="5912800"/>
                </a:cubicBezTo>
                <a:cubicBezTo>
                  <a:pt x="9874091" y="5913739"/>
                  <a:pt x="9871278" y="5914678"/>
                  <a:pt x="9867527" y="5914678"/>
                </a:cubicBezTo>
                <a:cubicBezTo>
                  <a:pt x="9860963" y="5914678"/>
                  <a:pt x="9856275" y="5912800"/>
                  <a:pt x="9852525" y="5909046"/>
                </a:cubicBezTo>
                <a:cubicBezTo>
                  <a:pt x="9848774" y="5905291"/>
                  <a:pt x="9846898" y="5900598"/>
                  <a:pt x="9846898" y="5894028"/>
                </a:cubicBezTo>
                <a:cubicBezTo>
                  <a:pt x="9846898" y="5891212"/>
                  <a:pt x="9846898" y="5887457"/>
                  <a:pt x="9847836" y="5885580"/>
                </a:cubicBezTo>
                <a:cubicBezTo>
                  <a:pt x="9848774" y="5883702"/>
                  <a:pt x="9849712" y="5880887"/>
                  <a:pt x="9851587" y="5879009"/>
                </a:cubicBezTo>
                <a:cubicBezTo>
                  <a:pt x="9853462" y="5877132"/>
                  <a:pt x="9855337" y="5875255"/>
                  <a:pt x="9858151" y="5874316"/>
                </a:cubicBezTo>
                <a:cubicBezTo>
                  <a:pt x="9860026" y="5873377"/>
                  <a:pt x="9862839" y="5872439"/>
                  <a:pt x="9866589" y="5872439"/>
                </a:cubicBezTo>
                <a:close/>
                <a:moveTo>
                  <a:pt x="8086901" y="5872439"/>
                </a:moveTo>
                <a:cubicBezTo>
                  <a:pt x="8093464" y="5872439"/>
                  <a:pt x="8098153" y="5874316"/>
                  <a:pt x="8101903" y="5878071"/>
                </a:cubicBezTo>
                <a:cubicBezTo>
                  <a:pt x="8105654" y="5881825"/>
                  <a:pt x="8107529" y="5886518"/>
                  <a:pt x="8107529" y="5893089"/>
                </a:cubicBezTo>
                <a:cubicBezTo>
                  <a:pt x="8107529" y="5895905"/>
                  <a:pt x="8106592" y="5898721"/>
                  <a:pt x="8107529" y="5901537"/>
                </a:cubicBezTo>
                <a:cubicBezTo>
                  <a:pt x="8106592" y="5904353"/>
                  <a:pt x="8105654" y="5906230"/>
                  <a:pt x="8103779" y="5908107"/>
                </a:cubicBezTo>
                <a:cubicBezTo>
                  <a:pt x="8101903" y="5909985"/>
                  <a:pt x="8100028" y="5911862"/>
                  <a:pt x="8097215" y="5912800"/>
                </a:cubicBezTo>
                <a:cubicBezTo>
                  <a:pt x="8094402" y="5913739"/>
                  <a:pt x="8091589" y="5914678"/>
                  <a:pt x="8087838" y="5914678"/>
                </a:cubicBezTo>
                <a:cubicBezTo>
                  <a:pt x="8081275" y="5914678"/>
                  <a:pt x="8076586" y="5912800"/>
                  <a:pt x="8072836" y="5909046"/>
                </a:cubicBezTo>
                <a:cubicBezTo>
                  <a:pt x="8069085" y="5905291"/>
                  <a:pt x="8067210" y="5900598"/>
                  <a:pt x="8067210" y="5894028"/>
                </a:cubicBezTo>
                <a:cubicBezTo>
                  <a:pt x="8067210" y="5891212"/>
                  <a:pt x="8067210" y="5888396"/>
                  <a:pt x="8068147" y="5885580"/>
                </a:cubicBezTo>
                <a:cubicBezTo>
                  <a:pt x="8069085" y="5883702"/>
                  <a:pt x="8070023" y="5880887"/>
                  <a:pt x="8071898" y="5879009"/>
                </a:cubicBezTo>
                <a:cubicBezTo>
                  <a:pt x="8073773" y="5877132"/>
                  <a:pt x="8075649" y="5875255"/>
                  <a:pt x="8078462" y="5874316"/>
                </a:cubicBezTo>
                <a:cubicBezTo>
                  <a:pt x="8080337" y="5873377"/>
                  <a:pt x="8083150" y="5872439"/>
                  <a:pt x="8086901" y="5872439"/>
                </a:cubicBezTo>
                <a:close/>
                <a:moveTo>
                  <a:pt x="11386544" y="5863052"/>
                </a:moveTo>
                <a:cubicBezTo>
                  <a:pt x="11382794" y="5863052"/>
                  <a:pt x="11379043" y="5863052"/>
                  <a:pt x="11375293" y="5863991"/>
                </a:cubicBezTo>
                <a:cubicBezTo>
                  <a:pt x="11371542" y="5864929"/>
                  <a:pt x="11367791" y="5865868"/>
                  <a:pt x="11364978" y="5866806"/>
                </a:cubicBezTo>
                <a:cubicBezTo>
                  <a:pt x="11361228" y="5867745"/>
                  <a:pt x="11358415" y="5869622"/>
                  <a:pt x="11356540" y="5870561"/>
                </a:cubicBezTo>
                <a:cubicBezTo>
                  <a:pt x="11354664" y="5871500"/>
                  <a:pt x="11352789" y="5872438"/>
                  <a:pt x="11351851" y="5873377"/>
                </a:cubicBezTo>
                <a:cubicBezTo>
                  <a:pt x="11350913" y="5874316"/>
                  <a:pt x="11349976" y="5875254"/>
                  <a:pt x="11349976" y="5876193"/>
                </a:cubicBezTo>
                <a:cubicBezTo>
                  <a:pt x="11349976" y="5877132"/>
                  <a:pt x="11349976" y="5878070"/>
                  <a:pt x="11349976" y="5879948"/>
                </a:cubicBezTo>
                <a:cubicBezTo>
                  <a:pt x="11349976" y="5880886"/>
                  <a:pt x="11349976" y="5881825"/>
                  <a:pt x="11349976" y="5882763"/>
                </a:cubicBezTo>
                <a:cubicBezTo>
                  <a:pt x="11349976" y="5883702"/>
                  <a:pt x="11350913" y="5883702"/>
                  <a:pt x="11350913" y="5884641"/>
                </a:cubicBezTo>
                <a:cubicBezTo>
                  <a:pt x="11350913" y="5884641"/>
                  <a:pt x="11350913" y="5885579"/>
                  <a:pt x="11351851" y="5885579"/>
                </a:cubicBezTo>
                <a:cubicBezTo>
                  <a:pt x="11352789" y="5885579"/>
                  <a:pt x="11352789" y="5885579"/>
                  <a:pt x="11353726" y="5885579"/>
                </a:cubicBezTo>
                <a:cubicBezTo>
                  <a:pt x="11354664" y="5885579"/>
                  <a:pt x="11355602" y="5884641"/>
                  <a:pt x="11357477" y="5883702"/>
                </a:cubicBezTo>
                <a:cubicBezTo>
                  <a:pt x="11359353" y="5882763"/>
                  <a:pt x="11361228" y="5880886"/>
                  <a:pt x="11364041" y="5879948"/>
                </a:cubicBezTo>
                <a:cubicBezTo>
                  <a:pt x="11366854" y="5878070"/>
                  <a:pt x="11369667" y="5877132"/>
                  <a:pt x="11373418" y="5876193"/>
                </a:cubicBezTo>
                <a:cubicBezTo>
                  <a:pt x="11376230" y="5875254"/>
                  <a:pt x="11379981" y="5874316"/>
                  <a:pt x="11384670" y="5874316"/>
                </a:cubicBezTo>
                <a:cubicBezTo>
                  <a:pt x="11388420" y="5874316"/>
                  <a:pt x="11392171" y="5875254"/>
                  <a:pt x="11394984" y="5876193"/>
                </a:cubicBezTo>
                <a:cubicBezTo>
                  <a:pt x="11397797" y="5877132"/>
                  <a:pt x="11399672" y="5878070"/>
                  <a:pt x="11401547" y="5879948"/>
                </a:cubicBezTo>
                <a:cubicBezTo>
                  <a:pt x="11403423" y="5881825"/>
                  <a:pt x="11404360" y="5883702"/>
                  <a:pt x="11405298" y="5886518"/>
                </a:cubicBezTo>
                <a:cubicBezTo>
                  <a:pt x="11406236" y="5889334"/>
                  <a:pt x="11406236" y="5892150"/>
                  <a:pt x="11406236" y="5895905"/>
                </a:cubicBezTo>
                <a:lnTo>
                  <a:pt x="11406236" y="5903414"/>
                </a:lnTo>
                <a:lnTo>
                  <a:pt x="11393108" y="5903414"/>
                </a:lnTo>
                <a:cubicBezTo>
                  <a:pt x="11385607" y="5903414"/>
                  <a:pt x="11379043" y="5904352"/>
                  <a:pt x="11373418" y="5905291"/>
                </a:cubicBezTo>
                <a:cubicBezTo>
                  <a:pt x="11367791" y="5906230"/>
                  <a:pt x="11362165" y="5909046"/>
                  <a:pt x="11358415" y="5910923"/>
                </a:cubicBezTo>
                <a:cubicBezTo>
                  <a:pt x="11354664" y="5912800"/>
                  <a:pt x="11350913" y="5916555"/>
                  <a:pt x="11349038" y="5920309"/>
                </a:cubicBezTo>
                <a:cubicBezTo>
                  <a:pt x="11347163" y="5924064"/>
                  <a:pt x="11346225" y="5928757"/>
                  <a:pt x="11346225" y="5934389"/>
                </a:cubicBezTo>
                <a:cubicBezTo>
                  <a:pt x="11346225" y="5939082"/>
                  <a:pt x="11347163" y="5942837"/>
                  <a:pt x="11349038" y="5946591"/>
                </a:cubicBezTo>
                <a:cubicBezTo>
                  <a:pt x="11350913" y="5950346"/>
                  <a:pt x="11352789" y="5953162"/>
                  <a:pt x="11355602" y="5955978"/>
                </a:cubicBezTo>
                <a:cubicBezTo>
                  <a:pt x="11358415" y="5958794"/>
                  <a:pt x="11362165" y="5960671"/>
                  <a:pt x="11365916" y="5961610"/>
                </a:cubicBezTo>
                <a:cubicBezTo>
                  <a:pt x="11369667" y="5962548"/>
                  <a:pt x="11374355" y="5963487"/>
                  <a:pt x="11379043" y="5963487"/>
                </a:cubicBezTo>
                <a:cubicBezTo>
                  <a:pt x="11384670" y="5963487"/>
                  <a:pt x="11390295" y="5962548"/>
                  <a:pt x="11394984" y="5959732"/>
                </a:cubicBezTo>
                <a:cubicBezTo>
                  <a:pt x="11400609" y="5956917"/>
                  <a:pt x="11405298" y="5954101"/>
                  <a:pt x="11409049" y="5949407"/>
                </a:cubicBezTo>
                <a:lnTo>
                  <a:pt x="11409049" y="5958794"/>
                </a:lnTo>
                <a:cubicBezTo>
                  <a:pt x="11409049" y="5959732"/>
                  <a:pt x="11409049" y="5960671"/>
                  <a:pt x="11409986" y="5960671"/>
                </a:cubicBezTo>
                <a:cubicBezTo>
                  <a:pt x="11410924" y="5960671"/>
                  <a:pt x="11411862" y="5961610"/>
                  <a:pt x="11412800" y="5961610"/>
                </a:cubicBezTo>
                <a:cubicBezTo>
                  <a:pt x="11413737" y="5961610"/>
                  <a:pt x="11415612" y="5961610"/>
                  <a:pt x="11417488" y="5961610"/>
                </a:cubicBezTo>
                <a:cubicBezTo>
                  <a:pt x="11419363" y="5961610"/>
                  <a:pt x="11421238" y="5961610"/>
                  <a:pt x="11422176" y="5961610"/>
                </a:cubicBezTo>
                <a:cubicBezTo>
                  <a:pt x="11423114" y="5961610"/>
                  <a:pt x="11423114" y="5960671"/>
                  <a:pt x="11424051" y="5960671"/>
                </a:cubicBezTo>
                <a:cubicBezTo>
                  <a:pt x="11424989" y="5960671"/>
                  <a:pt x="11424989" y="5959732"/>
                  <a:pt x="11424989" y="5958794"/>
                </a:cubicBezTo>
                <a:lnTo>
                  <a:pt x="11424051" y="5958794"/>
                </a:lnTo>
                <a:lnTo>
                  <a:pt x="11424051" y="5898720"/>
                </a:lnTo>
                <a:cubicBezTo>
                  <a:pt x="11424051" y="5892150"/>
                  <a:pt x="11423114" y="5887457"/>
                  <a:pt x="11422176" y="5882763"/>
                </a:cubicBezTo>
                <a:cubicBezTo>
                  <a:pt x="11420301" y="5878070"/>
                  <a:pt x="11418425" y="5874316"/>
                  <a:pt x="11415612" y="5871500"/>
                </a:cubicBezTo>
                <a:cubicBezTo>
                  <a:pt x="11412800" y="5868684"/>
                  <a:pt x="11409049" y="5866806"/>
                  <a:pt x="11404360" y="5864929"/>
                </a:cubicBezTo>
                <a:cubicBezTo>
                  <a:pt x="11398735" y="5863991"/>
                  <a:pt x="11393108" y="5863052"/>
                  <a:pt x="11386544" y="5863052"/>
                </a:cubicBezTo>
                <a:close/>
                <a:moveTo>
                  <a:pt x="10045684" y="5863052"/>
                </a:moveTo>
                <a:cubicBezTo>
                  <a:pt x="10041933" y="5863052"/>
                  <a:pt x="10038182" y="5863052"/>
                  <a:pt x="10034432" y="5863991"/>
                </a:cubicBezTo>
                <a:cubicBezTo>
                  <a:pt x="10030681" y="5864929"/>
                  <a:pt x="10026930" y="5865868"/>
                  <a:pt x="10024117" y="5866807"/>
                </a:cubicBezTo>
                <a:cubicBezTo>
                  <a:pt x="10020367" y="5867745"/>
                  <a:pt x="10017554" y="5869623"/>
                  <a:pt x="10015678" y="5870561"/>
                </a:cubicBezTo>
                <a:cubicBezTo>
                  <a:pt x="10013803" y="5871500"/>
                  <a:pt x="10011928" y="5872438"/>
                  <a:pt x="10010990" y="5873377"/>
                </a:cubicBezTo>
                <a:cubicBezTo>
                  <a:pt x="10010052" y="5874316"/>
                  <a:pt x="10009115" y="5875254"/>
                  <a:pt x="10009115" y="5876193"/>
                </a:cubicBezTo>
                <a:cubicBezTo>
                  <a:pt x="10009115" y="5877132"/>
                  <a:pt x="10009115" y="5878070"/>
                  <a:pt x="10009115" y="5879948"/>
                </a:cubicBezTo>
                <a:cubicBezTo>
                  <a:pt x="10009115" y="5880886"/>
                  <a:pt x="10009115" y="5881825"/>
                  <a:pt x="10009115" y="5882764"/>
                </a:cubicBezTo>
                <a:cubicBezTo>
                  <a:pt x="10009115" y="5883702"/>
                  <a:pt x="10010052" y="5883702"/>
                  <a:pt x="10010052" y="5884641"/>
                </a:cubicBezTo>
                <a:cubicBezTo>
                  <a:pt x="10010052" y="5884641"/>
                  <a:pt x="10010052" y="5885580"/>
                  <a:pt x="10010990" y="5885580"/>
                </a:cubicBezTo>
                <a:cubicBezTo>
                  <a:pt x="10011928" y="5885580"/>
                  <a:pt x="10011928" y="5885580"/>
                  <a:pt x="10012865" y="5885580"/>
                </a:cubicBezTo>
                <a:cubicBezTo>
                  <a:pt x="10013803" y="5885580"/>
                  <a:pt x="10014741" y="5884641"/>
                  <a:pt x="10016616" y="5883702"/>
                </a:cubicBezTo>
                <a:cubicBezTo>
                  <a:pt x="10018492" y="5882764"/>
                  <a:pt x="10020367" y="5880886"/>
                  <a:pt x="10023180" y="5879948"/>
                </a:cubicBezTo>
                <a:cubicBezTo>
                  <a:pt x="10025993" y="5878070"/>
                  <a:pt x="10028806" y="5877132"/>
                  <a:pt x="10032557" y="5876193"/>
                </a:cubicBezTo>
                <a:cubicBezTo>
                  <a:pt x="10035369" y="5875254"/>
                  <a:pt x="10039120" y="5874316"/>
                  <a:pt x="10043808" y="5874316"/>
                </a:cubicBezTo>
                <a:cubicBezTo>
                  <a:pt x="10047559" y="5874316"/>
                  <a:pt x="10051310" y="5875254"/>
                  <a:pt x="10054123" y="5876193"/>
                </a:cubicBezTo>
                <a:cubicBezTo>
                  <a:pt x="10056936" y="5877132"/>
                  <a:pt x="10058811" y="5878070"/>
                  <a:pt x="10060686" y="5879948"/>
                </a:cubicBezTo>
                <a:cubicBezTo>
                  <a:pt x="10062562" y="5881825"/>
                  <a:pt x="10063499" y="5883702"/>
                  <a:pt x="10064437" y="5886518"/>
                </a:cubicBezTo>
                <a:cubicBezTo>
                  <a:pt x="10065375" y="5889334"/>
                  <a:pt x="10065375" y="5892150"/>
                  <a:pt x="10065375" y="5895905"/>
                </a:cubicBezTo>
                <a:lnTo>
                  <a:pt x="10065375" y="5903414"/>
                </a:lnTo>
                <a:lnTo>
                  <a:pt x="10052247" y="5903414"/>
                </a:lnTo>
                <a:cubicBezTo>
                  <a:pt x="10044746" y="5903414"/>
                  <a:pt x="10038182" y="5904352"/>
                  <a:pt x="10032557" y="5905291"/>
                </a:cubicBezTo>
                <a:cubicBezTo>
                  <a:pt x="10026930" y="5906230"/>
                  <a:pt x="10021304" y="5909046"/>
                  <a:pt x="10017554" y="5910923"/>
                </a:cubicBezTo>
                <a:cubicBezTo>
                  <a:pt x="10013803" y="5912800"/>
                  <a:pt x="10010052" y="5916555"/>
                  <a:pt x="10008177" y="5920309"/>
                </a:cubicBezTo>
                <a:cubicBezTo>
                  <a:pt x="10006302" y="5924064"/>
                  <a:pt x="10005364" y="5928757"/>
                  <a:pt x="10005364" y="5934389"/>
                </a:cubicBezTo>
                <a:cubicBezTo>
                  <a:pt x="10005364" y="5939082"/>
                  <a:pt x="10006302" y="5942837"/>
                  <a:pt x="10008177" y="5946592"/>
                </a:cubicBezTo>
                <a:cubicBezTo>
                  <a:pt x="10010052" y="5950346"/>
                  <a:pt x="10011928" y="5953162"/>
                  <a:pt x="10014741" y="5955978"/>
                </a:cubicBezTo>
                <a:cubicBezTo>
                  <a:pt x="10017554" y="5958794"/>
                  <a:pt x="10021304" y="5960671"/>
                  <a:pt x="10025055" y="5961610"/>
                </a:cubicBezTo>
                <a:cubicBezTo>
                  <a:pt x="10028806" y="5962548"/>
                  <a:pt x="10033494" y="5963487"/>
                  <a:pt x="10038182" y="5963487"/>
                </a:cubicBezTo>
                <a:cubicBezTo>
                  <a:pt x="10043808" y="5963487"/>
                  <a:pt x="10049434" y="5962548"/>
                  <a:pt x="10054123" y="5959733"/>
                </a:cubicBezTo>
                <a:cubicBezTo>
                  <a:pt x="10059749" y="5956917"/>
                  <a:pt x="10064437" y="5954101"/>
                  <a:pt x="10068188" y="5949407"/>
                </a:cubicBezTo>
                <a:lnTo>
                  <a:pt x="10068188" y="5958794"/>
                </a:lnTo>
                <a:cubicBezTo>
                  <a:pt x="10068188" y="5959733"/>
                  <a:pt x="10068188" y="5960671"/>
                  <a:pt x="10069125" y="5960671"/>
                </a:cubicBezTo>
                <a:cubicBezTo>
                  <a:pt x="10070063" y="5960671"/>
                  <a:pt x="10071001" y="5961610"/>
                  <a:pt x="10071938" y="5961610"/>
                </a:cubicBezTo>
                <a:cubicBezTo>
                  <a:pt x="10072876" y="5961610"/>
                  <a:pt x="10074751" y="5961610"/>
                  <a:pt x="10076627" y="5961610"/>
                </a:cubicBezTo>
                <a:cubicBezTo>
                  <a:pt x="10078502" y="5961610"/>
                  <a:pt x="10080377" y="5961610"/>
                  <a:pt x="10081315" y="5961610"/>
                </a:cubicBezTo>
                <a:cubicBezTo>
                  <a:pt x="10082253" y="5961610"/>
                  <a:pt x="10082253" y="5960671"/>
                  <a:pt x="10083190" y="5960671"/>
                </a:cubicBezTo>
                <a:cubicBezTo>
                  <a:pt x="10084128" y="5960671"/>
                  <a:pt x="10084128" y="5959733"/>
                  <a:pt x="10084128" y="5958794"/>
                </a:cubicBezTo>
                <a:lnTo>
                  <a:pt x="10083190" y="5958794"/>
                </a:lnTo>
                <a:lnTo>
                  <a:pt x="10083190" y="5898721"/>
                </a:lnTo>
                <a:cubicBezTo>
                  <a:pt x="10083190" y="5892150"/>
                  <a:pt x="10082253" y="5887457"/>
                  <a:pt x="10081315" y="5882764"/>
                </a:cubicBezTo>
                <a:cubicBezTo>
                  <a:pt x="10079440" y="5878070"/>
                  <a:pt x="10077564" y="5874316"/>
                  <a:pt x="10074751" y="5871500"/>
                </a:cubicBezTo>
                <a:cubicBezTo>
                  <a:pt x="10071938" y="5868684"/>
                  <a:pt x="10068188" y="5866807"/>
                  <a:pt x="10063499" y="5864929"/>
                </a:cubicBezTo>
                <a:cubicBezTo>
                  <a:pt x="10057873" y="5863991"/>
                  <a:pt x="10052247" y="5863052"/>
                  <a:pt x="10045684" y="5863052"/>
                </a:cubicBezTo>
                <a:close/>
                <a:moveTo>
                  <a:pt x="9031129" y="5863052"/>
                </a:moveTo>
                <a:cubicBezTo>
                  <a:pt x="9027379" y="5863052"/>
                  <a:pt x="9023628" y="5863052"/>
                  <a:pt x="9019878" y="5863991"/>
                </a:cubicBezTo>
                <a:cubicBezTo>
                  <a:pt x="9016127" y="5864929"/>
                  <a:pt x="9012376" y="5865868"/>
                  <a:pt x="9009563" y="5866807"/>
                </a:cubicBezTo>
                <a:cubicBezTo>
                  <a:pt x="9005813" y="5867745"/>
                  <a:pt x="9003000" y="5869623"/>
                  <a:pt x="9001124" y="5870561"/>
                </a:cubicBezTo>
                <a:cubicBezTo>
                  <a:pt x="8999249" y="5871500"/>
                  <a:pt x="8997373" y="5872438"/>
                  <a:pt x="8996436" y="5873377"/>
                </a:cubicBezTo>
                <a:cubicBezTo>
                  <a:pt x="8995498" y="5874316"/>
                  <a:pt x="8994561" y="5875254"/>
                  <a:pt x="8994561" y="5876193"/>
                </a:cubicBezTo>
                <a:cubicBezTo>
                  <a:pt x="8994561" y="5877132"/>
                  <a:pt x="8994561" y="5878070"/>
                  <a:pt x="8994561" y="5879948"/>
                </a:cubicBezTo>
                <a:cubicBezTo>
                  <a:pt x="8994561" y="5880886"/>
                  <a:pt x="8994561" y="5881825"/>
                  <a:pt x="8994561" y="5882764"/>
                </a:cubicBezTo>
                <a:cubicBezTo>
                  <a:pt x="8994561" y="5883702"/>
                  <a:pt x="8995498" y="5883702"/>
                  <a:pt x="8995498" y="5884641"/>
                </a:cubicBezTo>
                <a:cubicBezTo>
                  <a:pt x="8995498" y="5884641"/>
                  <a:pt x="8995498" y="5885580"/>
                  <a:pt x="8996436" y="5885580"/>
                </a:cubicBezTo>
                <a:cubicBezTo>
                  <a:pt x="8997373" y="5885580"/>
                  <a:pt x="8997373" y="5885580"/>
                  <a:pt x="8998311" y="5885580"/>
                </a:cubicBezTo>
                <a:cubicBezTo>
                  <a:pt x="8999249" y="5885580"/>
                  <a:pt x="9000187" y="5884641"/>
                  <a:pt x="9002062" y="5883702"/>
                </a:cubicBezTo>
                <a:cubicBezTo>
                  <a:pt x="9003937" y="5882764"/>
                  <a:pt x="9005813" y="5880886"/>
                  <a:pt x="9008626" y="5879948"/>
                </a:cubicBezTo>
                <a:cubicBezTo>
                  <a:pt x="9011438" y="5878070"/>
                  <a:pt x="9014252" y="5877132"/>
                  <a:pt x="9018002" y="5876193"/>
                </a:cubicBezTo>
                <a:cubicBezTo>
                  <a:pt x="9020815" y="5875254"/>
                  <a:pt x="9024566" y="5874316"/>
                  <a:pt x="9029254" y="5874316"/>
                </a:cubicBezTo>
                <a:cubicBezTo>
                  <a:pt x="9033005" y="5874316"/>
                  <a:pt x="9036756" y="5875254"/>
                  <a:pt x="9039568" y="5876193"/>
                </a:cubicBezTo>
                <a:cubicBezTo>
                  <a:pt x="9042382" y="5877132"/>
                  <a:pt x="9044257" y="5878070"/>
                  <a:pt x="9046132" y="5879948"/>
                </a:cubicBezTo>
                <a:cubicBezTo>
                  <a:pt x="9048008" y="5881825"/>
                  <a:pt x="9048945" y="5883702"/>
                  <a:pt x="9049883" y="5886518"/>
                </a:cubicBezTo>
                <a:cubicBezTo>
                  <a:pt x="9050821" y="5889334"/>
                  <a:pt x="9050821" y="5892150"/>
                  <a:pt x="9050821" y="5895905"/>
                </a:cubicBezTo>
                <a:lnTo>
                  <a:pt x="9050821" y="5903414"/>
                </a:lnTo>
                <a:lnTo>
                  <a:pt x="9037693" y="5903414"/>
                </a:lnTo>
                <a:cubicBezTo>
                  <a:pt x="9030192" y="5903414"/>
                  <a:pt x="9023628" y="5904352"/>
                  <a:pt x="9018002" y="5905291"/>
                </a:cubicBezTo>
                <a:cubicBezTo>
                  <a:pt x="9012376" y="5906230"/>
                  <a:pt x="9006750" y="5909046"/>
                  <a:pt x="9003000" y="5910923"/>
                </a:cubicBezTo>
                <a:cubicBezTo>
                  <a:pt x="8999249" y="5912800"/>
                  <a:pt x="8995498" y="5916555"/>
                  <a:pt x="8993623" y="5920309"/>
                </a:cubicBezTo>
                <a:cubicBezTo>
                  <a:pt x="8991748" y="5924064"/>
                  <a:pt x="8990810" y="5928757"/>
                  <a:pt x="8990810" y="5934389"/>
                </a:cubicBezTo>
                <a:cubicBezTo>
                  <a:pt x="8990810" y="5939082"/>
                  <a:pt x="8991748" y="5942837"/>
                  <a:pt x="8993623" y="5946592"/>
                </a:cubicBezTo>
                <a:cubicBezTo>
                  <a:pt x="8995498" y="5950346"/>
                  <a:pt x="8997373" y="5953162"/>
                  <a:pt x="9000187" y="5955978"/>
                </a:cubicBezTo>
                <a:cubicBezTo>
                  <a:pt x="9003000" y="5958794"/>
                  <a:pt x="9006750" y="5960671"/>
                  <a:pt x="9010501" y="5961610"/>
                </a:cubicBezTo>
                <a:cubicBezTo>
                  <a:pt x="9014252" y="5962548"/>
                  <a:pt x="9018940" y="5963487"/>
                  <a:pt x="9023628" y="5963487"/>
                </a:cubicBezTo>
                <a:cubicBezTo>
                  <a:pt x="9029254" y="5963487"/>
                  <a:pt x="9034880" y="5962548"/>
                  <a:pt x="9039568" y="5959733"/>
                </a:cubicBezTo>
                <a:cubicBezTo>
                  <a:pt x="9045194" y="5956917"/>
                  <a:pt x="9049883" y="5954101"/>
                  <a:pt x="9053633" y="5949407"/>
                </a:cubicBezTo>
                <a:lnTo>
                  <a:pt x="9053633" y="5958794"/>
                </a:lnTo>
                <a:cubicBezTo>
                  <a:pt x="9053633" y="5959733"/>
                  <a:pt x="9053633" y="5960671"/>
                  <a:pt x="9054571" y="5960671"/>
                </a:cubicBezTo>
                <a:cubicBezTo>
                  <a:pt x="9055509" y="5960671"/>
                  <a:pt x="9056447" y="5961610"/>
                  <a:pt x="9057384" y="5961610"/>
                </a:cubicBezTo>
                <a:cubicBezTo>
                  <a:pt x="9058322" y="5961610"/>
                  <a:pt x="9060197" y="5961610"/>
                  <a:pt x="9062073" y="5961610"/>
                </a:cubicBezTo>
                <a:cubicBezTo>
                  <a:pt x="9063948" y="5961610"/>
                  <a:pt x="9065823" y="5961610"/>
                  <a:pt x="9066761" y="5961610"/>
                </a:cubicBezTo>
                <a:cubicBezTo>
                  <a:pt x="9067698" y="5961610"/>
                  <a:pt x="9067698" y="5960671"/>
                  <a:pt x="9068636" y="5960671"/>
                </a:cubicBezTo>
                <a:cubicBezTo>
                  <a:pt x="9069574" y="5960671"/>
                  <a:pt x="9069574" y="5959733"/>
                  <a:pt x="9069574" y="5958794"/>
                </a:cubicBezTo>
                <a:lnTo>
                  <a:pt x="9068636" y="5958794"/>
                </a:lnTo>
                <a:lnTo>
                  <a:pt x="9068636" y="5898721"/>
                </a:lnTo>
                <a:cubicBezTo>
                  <a:pt x="9068636" y="5892150"/>
                  <a:pt x="9067698" y="5887457"/>
                  <a:pt x="9066761" y="5882764"/>
                </a:cubicBezTo>
                <a:cubicBezTo>
                  <a:pt x="9064885" y="5878070"/>
                  <a:pt x="9063010" y="5874316"/>
                  <a:pt x="9060197" y="5871500"/>
                </a:cubicBezTo>
                <a:cubicBezTo>
                  <a:pt x="9057384" y="5868684"/>
                  <a:pt x="9053633" y="5866807"/>
                  <a:pt x="9048945" y="5864929"/>
                </a:cubicBezTo>
                <a:cubicBezTo>
                  <a:pt x="9043319" y="5863991"/>
                  <a:pt x="9037693" y="5863052"/>
                  <a:pt x="9031129" y="5863052"/>
                </a:cubicBezTo>
                <a:close/>
                <a:moveTo>
                  <a:pt x="7805602" y="5863052"/>
                </a:moveTo>
                <a:cubicBezTo>
                  <a:pt x="7801851" y="5863052"/>
                  <a:pt x="7798100" y="5863052"/>
                  <a:pt x="7794350" y="5863991"/>
                </a:cubicBezTo>
                <a:cubicBezTo>
                  <a:pt x="7790599" y="5864929"/>
                  <a:pt x="7786848" y="5865868"/>
                  <a:pt x="7784035" y="5866807"/>
                </a:cubicBezTo>
                <a:cubicBezTo>
                  <a:pt x="7780285" y="5867745"/>
                  <a:pt x="7777472" y="5869623"/>
                  <a:pt x="7775596" y="5870561"/>
                </a:cubicBezTo>
                <a:cubicBezTo>
                  <a:pt x="7773721" y="5871500"/>
                  <a:pt x="7771846" y="5872438"/>
                  <a:pt x="7770908" y="5873377"/>
                </a:cubicBezTo>
                <a:cubicBezTo>
                  <a:pt x="7769970" y="5874316"/>
                  <a:pt x="7769033" y="5875254"/>
                  <a:pt x="7769033" y="5876193"/>
                </a:cubicBezTo>
                <a:cubicBezTo>
                  <a:pt x="7769033" y="5877132"/>
                  <a:pt x="7769033" y="5878070"/>
                  <a:pt x="7769033" y="5879948"/>
                </a:cubicBezTo>
                <a:cubicBezTo>
                  <a:pt x="7769033" y="5880886"/>
                  <a:pt x="7769033" y="5881825"/>
                  <a:pt x="7769033" y="5882764"/>
                </a:cubicBezTo>
                <a:cubicBezTo>
                  <a:pt x="7769033" y="5883702"/>
                  <a:pt x="7769970" y="5884641"/>
                  <a:pt x="7769970" y="5884641"/>
                </a:cubicBezTo>
                <a:cubicBezTo>
                  <a:pt x="7769970" y="5884641"/>
                  <a:pt x="7769970" y="5885580"/>
                  <a:pt x="7770908" y="5885580"/>
                </a:cubicBezTo>
                <a:cubicBezTo>
                  <a:pt x="7771846" y="5885580"/>
                  <a:pt x="7771846" y="5885580"/>
                  <a:pt x="7772783" y="5885580"/>
                </a:cubicBezTo>
                <a:cubicBezTo>
                  <a:pt x="7773721" y="5885580"/>
                  <a:pt x="7774659" y="5884641"/>
                  <a:pt x="7776534" y="5883702"/>
                </a:cubicBezTo>
                <a:cubicBezTo>
                  <a:pt x="7778409" y="5882764"/>
                  <a:pt x="7780285" y="5880886"/>
                  <a:pt x="7783098" y="5879948"/>
                </a:cubicBezTo>
                <a:cubicBezTo>
                  <a:pt x="7785911" y="5878070"/>
                  <a:pt x="7788724" y="5877132"/>
                  <a:pt x="7792474" y="5876193"/>
                </a:cubicBezTo>
                <a:cubicBezTo>
                  <a:pt x="7795287" y="5875254"/>
                  <a:pt x="7799038" y="5874316"/>
                  <a:pt x="7803726" y="5874316"/>
                </a:cubicBezTo>
                <a:cubicBezTo>
                  <a:pt x="7807477" y="5874316"/>
                  <a:pt x="7811228" y="5875254"/>
                  <a:pt x="7814041" y="5876193"/>
                </a:cubicBezTo>
                <a:cubicBezTo>
                  <a:pt x="7816854" y="5877132"/>
                  <a:pt x="7818729" y="5878070"/>
                  <a:pt x="7820604" y="5879948"/>
                </a:cubicBezTo>
                <a:cubicBezTo>
                  <a:pt x="7822480" y="5881825"/>
                  <a:pt x="7823417" y="5883702"/>
                  <a:pt x="7824355" y="5886518"/>
                </a:cubicBezTo>
                <a:cubicBezTo>
                  <a:pt x="7825293" y="5889334"/>
                  <a:pt x="7825293" y="5892150"/>
                  <a:pt x="7825293" y="5895905"/>
                </a:cubicBezTo>
                <a:lnTo>
                  <a:pt x="7825293" y="5903414"/>
                </a:lnTo>
                <a:lnTo>
                  <a:pt x="7812165" y="5903414"/>
                </a:lnTo>
                <a:cubicBezTo>
                  <a:pt x="7804664" y="5903414"/>
                  <a:pt x="7798100" y="5904352"/>
                  <a:pt x="7792474" y="5905291"/>
                </a:cubicBezTo>
                <a:cubicBezTo>
                  <a:pt x="7786848" y="5906230"/>
                  <a:pt x="7781222" y="5908107"/>
                  <a:pt x="7777472" y="5910923"/>
                </a:cubicBezTo>
                <a:cubicBezTo>
                  <a:pt x="7773721" y="5912800"/>
                  <a:pt x="7769970" y="5916555"/>
                  <a:pt x="7768095" y="5920309"/>
                </a:cubicBezTo>
                <a:cubicBezTo>
                  <a:pt x="7766220" y="5924064"/>
                  <a:pt x="7765282" y="5928757"/>
                  <a:pt x="7765282" y="5934389"/>
                </a:cubicBezTo>
                <a:cubicBezTo>
                  <a:pt x="7765282" y="5939082"/>
                  <a:pt x="7766220" y="5942837"/>
                  <a:pt x="7768095" y="5946592"/>
                </a:cubicBezTo>
                <a:cubicBezTo>
                  <a:pt x="7769970" y="5950346"/>
                  <a:pt x="7771846" y="5953162"/>
                  <a:pt x="7774659" y="5955978"/>
                </a:cubicBezTo>
                <a:cubicBezTo>
                  <a:pt x="7777472" y="5958794"/>
                  <a:pt x="7781222" y="5960671"/>
                  <a:pt x="7784973" y="5961610"/>
                </a:cubicBezTo>
                <a:cubicBezTo>
                  <a:pt x="7788724" y="5962548"/>
                  <a:pt x="7793412" y="5963487"/>
                  <a:pt x="7798100" y="5963487"/>
                </a:cubicBezTo>
                <a:cubicBezTo>
                  <a:pt x="7803726" y="5963487"/>
                  <a:pt x="7809352" y="5962548"/>
                  <a:pt x="7814041" y="5959733"/>
                </a:cubicBezTo>
                <a:cubicBezTo>
                  <a:pt x="7819667" y="5956917"/>
                  <a:pt x="7824355" y="5954101"/>
                  <a:pt x="7828106" y="5949407"/>
                </a:cubicBezTo>
                <a:lnTo>
                  <a:pt x="7828106" y="5958794"/>
                </a:lnTo>
                <a:cubicBezTo>
                  <a:pt x="7828106" y="5959733"/>
                  <a:pt x="7828106" y="5960671"/>
                  <a:pt x="7829043" y="5960671"/>
                </a:cubicBezTo>
                <a:cubicBezTo>
                  <a:pt x="7829981" y="5960671"/>
                  <a:pt x="7830919" y="5961610"/>
                  <a:pt x="7831856" y="5961610"/>
                </a:cubicBezTo>
                <a:cubicBezTo>
                  <a:pt x="7832794" y="5961610"/>
                  <a:pt x="7834669" y="5961610"/>
                  <a:pt x="7836545" y="5961610"/>
                </a:cubicBezTo>
                <a:cubicBezTo>
                  <a:pt x="7838420" y="5961610"/>
                  <a:pt x="7840295" y="5961610"/>
                  <a:pt x="7841233" y="5961610"/>
                </a:cubicBezTo>
                <a:cubicBezTo>
                  <a:pt x="7842171" y="5961610"/>
                  <a:pt x="7842171" y="5960671"/>
                  <a:pt x="7843108" y="5960671"/>
                </a:cubicBezTo>
                <a:cubicBezTo>
                  <a:pt x="7844046" y="5960671"/>
                  <a:pt x="7844046" y="5959733"/>
                  <a:pt x="7844046" y="5958794"/>
                </a:cubicBezTo>
                <a:lnTo>
                  <a:pt x="7843108" y="5958794"/>
                </a:lnTo>
                <a:lnTo>
                  <a:pt x="7843108" y="5898721"/>
                </a:lnTo>
                <a:cubicBezTo>
                  <a:pt x="7843108" y="5892150"/>
                  <a:pt x="7842171" y="5887457"/>
                  <a:pt x="7841233" y="5882764"/>
                </a:cubicBezTo>
                <a:cubicBezTo>
                  <a:pt x="7839358" y="5878070"/>
                  <a:pt x="7837482" y="5874316"/>
                  <a:pt x="7834669" y="5871500"/>
                </a:cubicBezTo>
                <a:cubicBezTo>
                  <a:pt x="7831856" y="5868684"/>
                  <a:pt x="7828106" y="5866807"/>
                  <a:pt x="7823417" y="5864929"/>
                </a:cubicBezTo>
                <a:cubicBezTo>
                  <a:pt x="7817791" y="5863991"/>
                  <a:pt x="7812165" y="5863052"/>
                  <a:pt x="7805602" y="5863052"/>
                </a:cubicBezTo>
                <a:close/>
                <a:moveTo>
                  <a:pt x="8515414" y="5861174"/>
                </a:moveTo>
                <a:cubicBezTo>
                  <a:pt x="8514477" y="5861174"/>
                  <a:pt x="8513539" y="5862113"/>
                  <a:pt x="8512602" y="5862113"/>
                </a:cubicBezTo>
                <a:cubicBezTo>
                  <a:pt x="8512602" y="5862113"/>
                  <a:pt x="8511664" y="5863051"/>
                  <a:pt x="8511664" y="5863051"/>
                </a:cubicBezTo>
                <a:cubicBezTo>
                  <a:pt x="8511664" y="5863051"/>
                  <a:pt x="8511664" y="5863051"/>
                  <a:pt x="8511664" y="5863990"/>
                </a:cubicBezTo>
                <a:lnTo>
                  <a:pt x="8511664" y="5958793"/>
                </a:lnTo>
                <a:cubicBezTo>
                  <a:pt x="8511664" y="5959732"/>
                  <a:pt x="8511664" y="5960671"/>
                  <a:pt x="8511664" y="5960671"/>
                </a:cubicBezTo>
                <a:cubicBezTo>
                  <a:pt x="8511664" y="5960671"/>
                  <a:pt x="8511664" y="5960671"/>
                  <a:pt x="8512602" y="5961609"/>
                </a:cubicBezTo>
                <a:cubicBezTo>
                  <a:pt x="8513539" y="5962548"/>
                  <a:pt x="8514477" y="5962548"/>
                  <a:pt x="8515414" y="5962548"/>
                </a:cubicBezTo>
                <a:cubicBezTo>
                  <a:pt x="8516352" y="5962548"/>
                  <a:pt x="8517290" y="5962548"/>
                  <a:pt x="8519165" y="5962548"/>
                </a:cubicBezTo>
                <a:cubicBezTo>
                  <a:pt x="8521041" y="5962548"/>
                  <a:pt x="8522916" y="5962548"/>
                  <a:pt x="8523853" y="5962548"/>
                </a:cubicBezTo>
                <a:cubicBezTo>
                  <a:pt x="8524791" y="5962548"/>
                  <a:pt x="8525729" y="5961609"/>
                  <a:pt x="8526667" y="5961609"/>
                </a:cubicBezTo>
                <a:cubicBezTo>
                  <a:pt x="8526667" y="5961609"/>
                  <a:pt x="8527604" y="5960671"/>
                  <a:pt x="8527604" y="5960671"/>
                </a:cubicBezTo>
                <a:cubicBezTo>
                  <a:pt x="8527604" y="5959732"/>
                  <a:pt x="8527604" y="5959732"/>
                  <a:pt x="8527604" y="5958793"/>
                </a:cubicBezTo>
                <a:lnTo>
                  <a:pt x="8527604" y="5863990"/>
                </a:lnTo>
                <a:cubicBezTo>
                  <a:pt x="8527604" y="5863990"/>
                  <a:pt x="8527604" y="5863051"/>
                  <a:pt x="8527604" y="5863051"/>
                </a:cubicBezTo>
                <a:cubicBezTo>
                  <a:pt x="8527604" y="5863051"/>
                  <a:pt x="8527604" y="5862113"/>
                  <a:pt x="8526667" y="5862113"/>
                </a:cubicBezTo>
                <a:cubicBezTo>
                  <a:pt x="8525729" y="5861174"/>
                  <a:pt x="8524791" y="5861174"/>
                  <a:pt x="8523853" y="5861174"/>
                </a:cubicBezTo>
                <a:cubicBezTo>
                  <a:pt x="8521978" y="5861174"/>
                  <a:pt x="8521041" y="5861174"/>
                  <a:pt x="8519165" y="5861174"/>
                </a:cubicBezTo>
                <a:cubicBezTo>
                  <a:pt x="8518228" y="5861174"/>
                  <a:pt x="8516352" y="5861174"/>
                  <a:pt x="8515414" y="5861174"/>
                </a:cubicBezTo>
                <a:close/>
                <a:moveTo>
                  <a:pt x="8161915" y="5861174"/>
                </a:moveTo>
                <a:cubicBezTo>
                  <a:pt x="8160977" y="5861174"/>
                  <a:pt x="8160039" y="5862113"/>
                  <a:pt x="8159102" y="5862113"/>
                </a:cubicBezTo>
                <a:cubicBezTo>
                  <a:pt x="8159102" y="5862113"/>
                  <a:pt x="8158164" y="5863051"/>
                  <a:pt x="8158164" y="5863051"/>
                </a:cubicBezTo>
                <a:cubicBezTo>
                  <a:pt x="8158164" y="5863051"/>
                  <a:pt x="8158164" y="5863051"/>
                  <a:pt x="8158164" y="5863990"/>
                </a:cubicBezTo>
                <a:lnTo>
                  <a:pt x="8158164" y="5958793"/>
                </a:lnTo>
                <a:cubicBezTo>
                  <a:pt x="8158164" y="5959732"/>
                  <a:pt x="8158164" y="5960671"/>
                  <a:pt x="8158164" y="5960671"/>
                </a:cubicBezTo>
                <a:cubicBezTo>
                  <a:pt x="8158164" y="5960671"/>
                  <a:pt x="8158164" y="5960671"/>
                  <a:pt x="8159102" y="5961609"/>
                </a:cubicBezTo>
                <a:cubicBezTo>
                  <a:pt x="8160039" y="5962548"/>
                  <a:pt x="8160977" y="5962548"/>
                  <a:pt x="8161915" y="5962548"/>
                </a:cubicBezTo>
                <a:cubicBezTo>
                  <a:pt x="8162852" y="5962548"/>
                  <a:pt x="8163790" y="5962548"/>
                  <a:pt x="8165665" y="5962548"/>
                </a:cubicBezTo>
                <a:cubicBezTo>
                  <a:pt x="8167541" y="5962548"/>
                  <a:pt x="8169416" y="5962548"/>
                  <a:pt x="8170354" y="5962548"/>
                </a:cubicBezTo>
                <a:cubicBezTo>
                  <a:pt x="8171291" y="5962548"/>
                  <a:pt x="8172229" y="5961609"/>
                  <a:pt x="8173167" y="5961609"/>
                </a:cubicBezTo>
                <a:cubicBezTo>
                  <a:pt x="8173167" y="5961609"/>
                  <a:pt x="8174104" y="5960671"/>
                  <a:pt x="8174104" y="5960671"/>
                </a:cubicBezTo>
                <a:cubicBezTo>
                  <a:pt x="8174104" y="5959732"/>
                  <a:pt x="8174104" y="5959732"/>
                  <a:pt x="8174104" y="5958793"/>
                </a:cubicBezTo>
                <a:lnTo>
                  <a:pt x="8174104" y="5863990"/>
                </a:lnTo>
                <a:cubicBezTo>
                  <a:pt x="8174104" y="5863990"/>
                  <a:pt x="8174104" y="5863051"/>
                  <a:pt x="8174104" y="5863051"/>
                </a:cubicBezTo>
                <a:cubicBezTo>
                  <a:pt x="8174104" y="5863051"/>
                  <a:pt x="8174104" y="5862113"/>
                  <a:pt x="8173167" y="5862113"/>
                </a:cubicBezTo>
                <a:cubicBezTo>
                  <a:pt x="8172229" y="5861174"/>
                  <a:pt x="8171291" y="5861174"/>
                  <a:pt x="8170354" y="5861174"/>
                </a:cubicBezTo>
                <a:cubicBezTo>
                  <a:pt x="8168478" y="5861174"/>
                  <a:pt x="8167541" y="5861174"/>
                  <a:pt x="8165665" y="5861174"/>
                </a:cubicBezTo>
                <a:cubicBezTo>
                  <a:pt x="8164728" y="5861174"/>
                  <a:pt x="8162852" y="5861174"/>
                  <a:pt x="8161915" y="5861174"/>
                </a:cubicBezTo>
                <a:close/>
                <a:moveTo>
                  <a:pt x="9538407" y="5860236"/>
                </a:moveTo>
                <a:cubicBezTo>
                  <a:pt x="9537469" y="5860236"/>
                  <a:pt x="9536531" y="5861175"/>
                  <a:pt x="9535594" y="5861175"/>
                </a:cubicBezTo>
                <a:cubicBezTo>
                  <a:pt x="9535594" y="5861175"/>
                  <a:pt x="9534656" y="5862113"/>
                  <a:pt x="9534656" y="5862113"/>
                </a:cubicBezTo>
                <a:cubicBezTo>
                  <a:pt x="9534656" y="5863052"/>
                  <a:pt x="9534656" y="5863052"/>
                  <a:pt x="9534656" y="5863991"/>
                </a:cubicBezTo>
                <a:lnTo>
                  <a:pt x="9534656" y="5996340"/>
                </a:lnTo>
                <a:cubicBezTo>
                  <a:pt x="9534656" y="5997278"/>
                  <a:pt x="9534656" y="5998217"/>
                  <a:pt x="9534656" y="5998217"/>
                </a:cubicBezTo>
                <a:cubicBezTo>
                  <a:pt x="9534656" y="5998217"/>
                  <a:pt x="9534656" y="5999156"/>
                  <a:pt x="9535594" y="5999156"/>
                </a:cubicBezTo>
                <a:cubicBezTo>
                  <a:pt x="9536531" y="6000094"/>
                  <a:pt x="9537469" y="6000094"/>
                  <a:pt x="9538407" y="6000094"/>
                </a:cubicBezTo>
                <a:cubicBezTo>
                  <a:pt x="9539344" y="6000094"/>
                  <a:pt x="9540282" y="6000094"/>
                  <a:pt x="9542157" y="6000094"/>
                </a:cubicBezTo>
                <a:cubicBezTo>
                  <a:pt x="9544033" y="6000094"/>
                  <a:pt x="9545908" y="6000094"/>
                  <a:pt x="9546846" y="6000094"/>
                </a:cubicBezTo>
                <a:cubicBezTo>
                  <a:pt x="9547783" y="6000094"/>
                  <a:pt x="9548721" y="5999156"/>
                  <a:pt x="9549659" y="5999156"/>
                </a:cubicBezTo>
                <a:cubicBezTo>
                  <a:pt x="9549659" y="5999156"/>
                  <a:pt x="9550596" y="5998217"/>
                  <a:pt x="9550596" y="5998217"/>
                </a:cubicBezTo>
                <a:cubicBezTo>
                  <a:pt x="9550596" y="5997278"/>
                  <a:pt x="9550596" y="5997278"/>
                  <a:pt x="9550596" y="5996340"/>
                </a:cubicBezTo>
                <a:lnTo>
                  <a:pt x="9550596" y="5948469"/>
                </a:lnTo>
                <a:cubicBezTo>
                  <a:pt x="9553409" y="5951285"/>
                  <a:pt x="9556222" y="5953162"/>
                  <a:pt x="9558098" y="5955039"/>
                </a:cubicBezTo>
                <a:cubicBezTo>
                  <a:pt x="9559973" y="5956917"/>
                  <a:pt x="9562786" y="5958794"/>
                  <a:pt x="9564661" y="5959732"/>
                </a:cubicBezTo>
                <a:cubicBezTo>
                  <a:pt x="9566537" y="5960671"/>
                  <a:pt x="9569349" y="5961610"/>
                  <a:pt x="9571225" y="5962548"/>
                </a:cubicBezTo>
                <a:cubicBezTo>
                  <a:pt x="9573100" y="5963487"/>
                  <a:pt x="9575913" y="5963487"/>
                  <a:pt x="9578726" y="5963487"/>
                </a:cubicBezTo>
                <a:cubicBezTo>
                  <a:pt x="9585290" y="5963487"/>
                  <a:pt x="9591854" y="5962548"/>
                  <a:pt x="9596542" y="5959732"/>
                </a:cubicBezTo>
                <a:cubicBezTo>
                  <a:pt x="9602168" y="5957855"/>
                  <a:pt x="9606856" y="5954101"/>
                  <a:pt x="9609669" y="5949407"/>
                </a:cubicBezTo>
                <a:cubicBezTo>
                  <a:pt x="9612482" y="5944714"/>
                  <a:pt x="9615295" y="5939082"/>
                  <a:pt x="9617170" y="5932512"/>
                </a:cubicBezTo>
                <a:cubicBezTo>
                  <a:pt x="9619046" y="5925941"/>
                  <a:pt x="9619984" y="5918432"/>
                  <a:pt x="9619984" y="5909984"/>
                </a:cubicBezTo>
                <a:cubicBezTo>
                  <a:pt x="9619984" y="5903414"/>
                  <a:pt x="9619984" y="5896843"/>
                  <a:pt x="9620921" y="5891211"/>
                </a:cubicBezTo>
                <a:cubicBezTo>
                  <a:pt x="9619984" y="5885579"/>
                  <a:pt x="9618108" y="5879948"/>
                  <a:pt x="9614358" y="5875254"/>
                </a:cubicBezTo>
                <a:cubicBezTo>
                  <a:pt x="9610607" y="5870561"/>
                  <a:pt x="9606856" y="5866807"/>
                  <a:pt x="9602168" y="5863991"/>
                </a:cubicBezTo>
                <a:cubicBezTo>
                  <a:pt x="9597479" y="5861175"/>
                  <a:pt x="9590916" y="5860236"/>
                  <a:pt x="9584352" y="5860236"/>
                </a:cubicBezTo>
                <a:cubicBezTo>
                  <a:pt x="9580602" y="5860236"/>
                  <a:pt x="9577789" y="5860236"/>
                  <a:pt x="9574975" y="5861175"/>
                </a:cubicBezTo>
                <a:cubicBezTo>
                  <a:pt x="9572163" y="5861175"/>
                  <a:pt x="9569349" y="5862113"/>
                  <a:pt x="9566537" y="5863991"/>
                </a:cubicBezTo>
                <a:cubicBezTo>
                  <a:pt x="9563724" y="5865868"/>
                  <a:pt x="9560911" y="5867745"/>
                  <a:pt x="9558098" y="5869622"/>
                </a:cubicBezTo>
                <a:cubicBezTo>
                  <a:pt x="9555284" y="5871500"/>
                  <a:pt x="9552472" y="5874316"/>
                  <a:pt x="9549659" y="5877132"/>
                </a:cubicBezTo>
                <a:lnTo>
                  <a:pt x="9549659" y="5863991"/>
                </a:lnTo>
                <a:cubicBezTo>
                  <a:pt x="9549659" y="5863052"/>
                  <a:pt x="9549659" y="5862113"/>
                  <a:pt x="9549659" y="5862113"/>
                </a:cubicBezTo>
                <a:cubicBezTo>
                  <a:pt x="9549659" y="5862113"/>
                  <a:pt x="9549659" y="5861175"/>
                  <a:pt x="9548721" y="5861175"/>
                </a:cubicBezTo>
                <a:cubicBezTo>
                  <a:pt x="9547783" y="5860236"/>
                  <a:pt x="9546846" y="5860236"/>
                  <a:pt x="9545908" y="5860236"/>
                </a:cubicBezTo>
                <a:cubicBezTo>
                  <a:pt x="9544970" y="5860236"/>
                  <a:pt x="9544033" y="5860236"/>
                  <a:pt x="9542157" y="5860236"/>
                </a:cubicBezTo>
                <a:cubicBezTo>
                  <a:pt x="9540282" y="5860236"/>
                  <a:pt x="9539344" y="5860236"/>
                  <a:pt x="9538407" y="5860236"/>
                </a:cubicBezTo>
                <a:close/>
                <a:moveTo>
                  <a:pt x="11504691" y="5859297"/>
                </a:moveTo>
                <a:cubicBezTo>
                  <a:pt x="11499065" y="5859297"/>
                  <a:pt x="11494377" y="5860236"/>
                  <a:pt x="11488751" y="5863052"/>
                </a:cubicBezTo>
                <a:cubicBezTo>
                  <a:pt x="11483125" y="5865868"/>
                  <a:pt x="11478437" y="5870561"/>
                  <a:pt x="11472810" y="5876193"/>
                </a:cubicBezTo>
                <a:lnTo>
                  <a:pt x="11472810" y="5863990"/>
                </a:lnTo>
                <a:cubicBezTo>
                  <a:pt x="11472810" y="5863052"/>
                  <a:pt x="11472810" y="5862113"/>
                  <a:pt x="11472810" y="5862113"/>
                </a:cubicBezTo>
                <a:cubicBezTo>
                  <a:pt x="11472810" y="5862113"/>
                  <a:pt x="11472810" y="5861174"/>
                  <a:pt x="11471873" y="5861174"/>
                </a:cubicBezTo>
                <a:cubicBezTo>
                  <a:pt x="11470935" y="5860236"/>
                  <a:pt x="11469998" y="5860236"/>
                  <a:pt x="11469060" y="5860236"/>
                </a:cubicBezTo>
                <a:cubicBezTo>
                  <a:pt x="11468122" y="5860236"/>
                  <a:pt x="11467185" y="5860236"/>
                  <a:pt x="11465309" y="5860236"/>
                </a:cubicBezTo>
                <a:cubicBezTo>
                  <a:pt x="11463434" y="5860236"/>
                  <a:pt x="11462496" y="5860236"/>
                  <a:pt x="11461558" y="5860236"/>
                </a:cubicBezTo>
                <a:cubicBezTo>
                  <a:pt x="11460621" y="5860236"/>
                  <a:pt x="11458745" y="5861174"/>
                  <a:pt x="11458745" y="5861174"/>
                </a:cubicBezTo>
                <a:cubicBezTo>
                  <a:pt x="11458745" y="5861174"/>
                  <a:pt x="11457808" y="5862113"/>
                  <a:pt x="11457808" y="5862113"/>
                </a:cubicBezTo>
                <a:cubicBezTo>
                  <a:pt x="11457808" y="5863052"/>
                  <a:pt x="11457808" y="5863052"/>
                  <a:pt x="11457808" y="5863990"/>
                </a:cubicBezTo>
                <a:lnTo>
                  <a:pt x="11457808" y="5959732"/>
                </a:lnTo>
                <a:cubicBezTo>
                  <a:pt x="11457808" y="5960671"/>
                  <a:pt x="11457808" y="5961609"/>
                  <a:pt x="11457808" y="5961609"/>
                </a:cubicBezTo>
                <a:cubicBezTo>
                  <a:pt x="11457808" y="5961609"/>
                  <a:pt x="11457808" y="5961609"/>
                  <a:pt x="11458745" y="5962548"/>
                </a:cubicBezTo>
                <a:cubicBezTo>
                  <a:pt x="11459683" y="5963487"/>
                  <a:pt x="11460621" y="5963487"/>
                  <a:pt x="11461558" y="5963487"/>
                </a:cubicBezTo>
                <a:cubicBezTo>
                  <a:pt x="11462496" y="5963487"/>
                  <a:pt x="11463434" y="5963487"/>
                  <a:pt x="11465309" y="5963487"/>
                </a:cubicBezTo>
                <a:cubicBezTo>
                  <a:pt x="11467185" y="5963487"/>
                  <a:pt x="11469060" y="5963487"/>
                  <a:pt x="11469998" y="5963487"/>
                </a:cubicBezTo>
                <a:cubicBezTo>
                  <a:pt x="11470935" y="5963487"/>
                  <a:pt x="11472810" y="5962548"/>
                  <a:pt x="11472810" y="5962548"/>
                </a:cubicBezTo>
                <a:cubicBezTo>
                  <a:pt x="11472810" y="5962548"/>
                  <a:pt x="11473748" y="5961609"/>
                  <a:pt x="11473748" y="5961609"/>
                </a:cubicBezTo>
                <a:cubicBezTo>
                  <a:pt x="11473748" y="5960671"/>
                  <a:pt x="11473748" y="5960671"/>
                  <a:pt x="11473748" y="5959732"/>
                </a:cubicBezTo>
                <a:lnTo>
                  <a:pt x="11473748" y="5893088"/>
                </a:lnTo>
                <a:cubicBezTo>
                  <a:pt x="11478437" y="5886518"/>
                  <a:pt x="11483125" y="5881825"/>
                  <a:pt x="11487813" y="5879009"/>
                </a:cubicBezTo>
                <a:cubicBezTo>
                  <a:pt x="11492502" y="5876193"/>
                  <a:pt x="11496252" y="5874315"/>
                  <a:pt x="11500940" y="5874315"/>
                </a:cubicBezTo>
                <a:cubicBezTo>
                  <a:pt x="11504691" y="5874315"/>
                  <a:pt x="11507504" y="5875254"/>
                  <a:pt x="11510317" y="5876193"/>
                </a:cubicBezTo>
                <a:cubicBezTo>
                  <a:pt x="11513130" y="5878070"/>
                  <a:pt x="11515005" y="5879009"/>
                  <a:pt x="11516881" y="5881825"/>
                </a:cubicBezTo>
                <a:cubicBezTo>
                  <a:pt x="11518756" y="5883702"/>
                  <a:pt x="11519694" y="5886518"/>
                  <a:pt x="11520632" y="5890272"/>
                </a:cubicBezTo>
                <a:cubicBezTo>
                  <a:pt x="11521569" y="5894027"/>
                  <a:pt x="11521569" y="5897782"/>
                  <a:pt x="11521569" y="5903413"/>
                </a:cubicBezTo>
                <a:lnTo>
                  <a:pt x="11521569" y="5958794"/>
                </a:lnTo>
                <a:cubicBezTo>
                  <a:pt x="11521569" y="5959732"/>
                  <a:pt x="11521569" y="5960671"/>
                  <a:pt x="11521569" y="5960671"/>
                </a:cubicBezTo>
                <a:cubicBezTo>
                  <a:pt x="11521569" y="5960671"/>
                  <a:pt x="11521569" y="5960671"/>
                  <a:pt x="11522507" y="5961609"/>
                </a:cubicBezTo>
                <a:cubicBezTo>
                  <a:pt x="11523445" y="5962548"/>
                  <a:pt x="11523445" y="5962548"/>
                  <a:pt x="11525320" y="5962548"/>
                </a:cubicBezTo>
                <a:cubicBezTo>
                  <a:pt x="11527195" y="5962548"/>
                  <a:pt x="11528133" y="5962548"/>
                  <a:pt x="11530008" y="5962548"/>
                </a:cubicBezTo>
                <a:cubicBezTo>
                  <a:pt x="11531883" y="5962548"/>
                  <a:pt x="11533759" y="5962548"/>
                  <a:pt x="11534697" y="5962548"/>
                </a:cubicBezTo>
                <a:cubicBezTo>
                  <a:pt x="11535634" y="5962548"/>
                  <a:pt x="11537510" y="5961609"/>
                  <a:pt x="11537510" y="5961609"/>
                </a:cubicBezTo>
                <a:cubicBezTo>
                  <a:pt x="11537510" y="5961609"/>
                  <a:pt x="11538447" y="5960671"/>
                  <a:pt x="11538447" y="5960671"/>
                </a:cubicBezTo>
                <a:cubicBezTo>
                  <a:pt x="11538447" y="5959732"/>
                  <a:pt x="11538447" y="5959732"/>
                  <a:pt x="11538447" y="5958794"/>
                </a:cubicBezTo>
                <a:lnTo>
                  <a:pt x="11538447" y="5899659"/>
                </a:lnTo>
                <a:cubicBezTo>
                  <a:pt x="11538447" y="5893088"/>
                  <a:pt x="11537510" y="5887456"/>
                  <a:pt x="11536572" y="5882763"/>
                </a:cubicBezTo>
                <a:cubicBezTo>
                  <a:pt x="11535634" y="5878070"/>
                  <a:pt x="11533759" y="5874315"/>
                  <a:pt x="11530946" y="5870561"/>
                </a:cubicBezTo>
                <a:cubicBezTo>
                  <a:pt x="11528133" y="5866806"/>
                  <a:pt x="11525320" y="5863990"/>
                  <a:pt x="11520632" y="5862113"/>
                </a:cubicBezTo>
                <a:cubicBezTo>
                  <a:pt x="11515943" y="5860236"/>
                  <a:pt x="11511255" y="5859297"/>
                  <a:pt x="11504691" y="5859297"/>
                </a:cubicBezTo>
                <a:close/>
                <a:moveTo>
                  <a:pt x="11319970" y="5859297"/>
                </a:moveTo>
                <a:cubicBezTo>
                  <a:pt x="11318095" y="5859297"/>
                  <a:pt x="11316220" y="5859297"/>
                  <a:pt x="11314345" y="5860236"/>
                </a:cubicBezTo>
                <a:cubicBezTo>
                  <a:pt x="11312469" y="5861174"/>
                  <a:pt x="11310594" y="5862113"/>
                  <a:pt x="11308718" y="5863052"/>
                </a:cubicBezTo>
                <a:cubicBezTo>
                  <a:pt x="11306843" y="5863990"/>
                  <a:pt x="11304030" y="5865868"/>
                  <a:pt x="11302155" y="5868683"/>
                </a:cubicBezTo>
                <a:cubicBezTo>
                  <a:pt x="11299342" y="5871499"/>
                  <a:pt x="11297466" y="5874315"/>
                  <a:pt x="11294653" y="5878070"/>
                </a:cubicBezTo>
                <a:lnTo>
                  <a:pt x="11294653" y="5863990"/>
                </a:lnTo>
                <a:cubicBezTo>
                  <a:pt x="11294653" y="5863052"/>
                  <a:pt x="11294653" y="5862113"/>
                  <a:pt x="11294653" y="5862113"/>
                </a:cubicBezTo>
                <a:cubicBezTo>
                  <a:pt x="11294653" y="5862113"/>
                  <a:pt x="11294653" y="5861174"/>
                  <a:pt x="11293716" y="5861174"/>
                </a:cubicBezTo>
                <a:cubicBezTo>
                  <a:pt x="11292778" y="5860236"/>
                  <a:pt x="11291841" y="5860236"/>
                  <a:pt x="11290903" y="5860236"/>
                </a:cubicBezTo>
                <a:cubicBezTo>
                  <a:pt x="11289965" y="5860236"/>
                  <a:pt x="11289028" y="5860236"/>
                  <a:pt x="11287152" y="5860236"/>
                </a:cubicBezTo>
                <a:cubicBezTo>
                  <a:pt x="11285277" y="5860236"/>
                  <a:pt x="11284339" y="5860236"/>
                  <a:pt x="11283401" y="5860236"/>
                </a:cubicBezTo>
                <a:cubicBezTo>
                  <a:pt x="11282464" y="5860236"/>
                  <a:pt x="11280588" y="5861174"/>
                  <a:pt x="11280588" y="5861174"/>
                </a:cubicBezTo>
                <a:cubicBezTo>
                  <a:pt x="11280588" y="5861174"/>
                  <a:pt x="11279651" y="5862113"/>
                  <a:pt x="11279651" y="5862113"/>
                </a:cubicBezTo>
                <a:cubicBezTo>
                  <a:pt x="11279651" y="5863052"/>
                  <a:pt x="11279651" y="5863052"/>
                  <a:pt x="11279651" y="5863990"/>
                </a:cubicBezTo>
                <a:lnTo>
                  <a:pt x="11279651" y="5959732"/>
                </a:lnTo>
                <a:cubicBezTo>
                  <a:pt x="11279651" y="5960671"/>
                  <a:pt x="11279651" y="5961609"/>
                  <a:pt x="11279651" y="5961609"/>
                </a:cubicBezTo>
                <a:cubicBezTo>
                  <a:pt x="11279651" y="5961609"/>
                  <a:pt x="11279651" y="5961609"/>
                  <a:pt x="11280588" y="5962548"/>
                </a:cubicBezTo>
                <a:cubicBezTo>
                  <a:pt x="11281526" y="5963487"/>
                  <a:pt x="11282464" y="5963487"/>
                  <a:pt x="11283401" y="5963487"/>
                </a:cubicBezTo>
                <a:cubicBezTo>
                  <a:pt x="11284339" y="5963487"/>
                  <a:pt x="11285277" y="5963487"/>
                  <a:pt x="11287152" y="5963487"/>
                </a:cubicBezTo>
                <a:cubicBezTo>
                  <a:pt x="11289028" y="5963487"/>
                  <a:pt x="11290903" y="5963487"/>
                  <a:pt x="11291841" y="5963487"/>
                </a:cubicBezTo>
                <a:cubicBezTo>
                  <a:pt x="11292778" y="5963487"/>
                  <a:pt x="11294653" y="5962548"/>
                  <a:pt x="11294653" y="5962548"/>
                </a:cubicBezTo>
                <a:cubicBezTo>
                  <a:pt x="11294653" y="5962548"/>
                  <a:pt x="11295591" y="5961609"/>
                  <a:pt x="11295591" y="5961609"/>
                </a:cubicBezTo>
                <a:cubicBezTo>
                  <a:pt x="11295591" y="5960671"/>
                  <a:pt x="11295591" y="5960671"/>
                  <a:pt x="11295591" y="5959732"/>
                </a:cubicBezTo>
                <a:lnTo>
                  <a:pt x="11295591" y="5896843"/>
                </a:lnTo>
                <a:cubicBezTo>
                  <a:pt x="11297466" y="5893088"/>
                  <a:pt x="11300280" y="5890272"/>
                  <a:pt x="11302155" y="5887456"/>
                </a:cubicBezTo>
                <a:cubicBezTo>
                  <a:pt x="11304030" y="5884640"/>
                  <a:pt x="11305906" y="5882763"/>
                  <a:pt x="11307781" y="5880886"/>
                </a:cubicBezTo>
                <a:cubicBezTo>
                  <a:pt x="11309656" y="5879009"/>
                  <a:pt x="11311531" y="5878070"/>
                  <a:pt x="11313407" y="5877131"/>
                </a:cubicBezTo>
                <a:cubicBezTo>
                  <a:pt x="11315282" y="5876193"/>
                  <a:pt x="11317158" y="5876193"/>
                  <a:pt x="11319033" y="5876193"/>
                </a:cubicBezTo>
                <a:cubicBezTo>
                  <a:pt x="11319970" y="5876193"/>
                  <a:pt x="11321846" y="5876193"/>
                  <a:pt x="11322783" y="5876193"/>
                </a:cubicBezTo>
                <a:cubicBezTo>
                  <a:pt x="11324659" y="5876193"/>
                  <a:pt x="11325596" y="5877131"/>
                  <a:pt x="11326534" y="5877131"/>
                </a:cubicBezTo>
                <a:cubicBezTo>
                  <a:pt x="11327472" y="5877131"/>
                  <a:pt x="11328410" y="5878070"/>
                  <a:pt x="11329347" y="5878070"/>
                </a:cubicBezTo>
                <a:cubicBezTo>
                  <a:pt x="11330285" y="5879009"/>
                  <a:pt x="11331223" y="5879009"/>
                  <a:pt x="11331223" y="5879009"/>
                </a:cubicBezTo>
                <a:cubicBezTo>
                  <a:pt x="11331223" y="5879009"/>
                  <a:pt x="11332160" y="5878070"/>
                  <a:pt x="11332160" y="5878070"/>
                </a:cubicBezTo>
                <a:cubicBezTo>
                  <a:pt x="11332160" y="5878070"/>
                  <a:pt x="11333098" y="5878070"/>
                  <a:pt x="11333098" y="5877131"/>
                </a:cubicBezTo>
                <a:cubicBezTo>
                  <a:pt x="11333098" y="5876193"/>
                  <a:pt x="11333098" y="5875254"/>
                  <a:pt x="11333098" y="5874315"/>
                </a:cubicBezTo>
                <a:cubicBezTo>
                  <a:pt x="11333098" y="5873377"/>
                  <a:pt x="11333098" y="5872438"/>
                  <a:pt x="11333098" y="5870561"/>
                </a:cubicBezTo>
                <a:cubicBezTo>
                  <a:pt x="11333098" y="5868683"/>
                  <a:pt x="11333098" y="5866806"/>
                  <a:pt x="11333098" y="5865868"/>
                </a:cubicBezTo>
                <a:cubicBezTo>
                  <a:pt x="11333098" y="5864929"/>
                  <a:pt x="11333098" y="5864929"/>
                  <a:pt x="11333098" y="5863990"/>
                </a:cubicBezTo>
                <a:cubicBezTo>
                  <a:pt x="11333098" y="5863990"/>
                  <a:pt x="11333098" y="5863052"/>
                  <a:pt x="11333098" y="5863052"/>
                </a:cubicBezTo>
                <a:cubicBezTo>
                  <a:pt x="11333098" y="5863052"/>
                  <a:pt x="11332160" y="5862113"/>
                  <a:pt x="11332160" y="5862113"/>
                </a:cubicBezTo>
                <a:cubicBezTo>
                  <a:pt x="11332160" y="5862113"/>
                  <a:pt x="11331223" y="5861174"/>
                  <a:pt x="11330285" y="5861174"/>
                </a:cubicBezTo>
                <a:cubicBezTo>
                  <a:pt x="11329347" y="5861174"/>
                  <a:pt x="11327472" y="5860236"/>
                  <a:pt x="11326534" y="5860236"/>
                </a:cubicBezTo>
                <a:cubicBezTo>
                  <a:pt x="11325596" y="5859297"/>
                  <a:pt x="11323721" y="5859297"/>
                  <a:pt x="11322783" y="5859297"/>
                </a:cubicBezTo>
                <a:cubicBezTo>
                  <a:pt x="11321846" y="5859297"/>
                  <a:pt x="11320908" y="5859297"/>
                  <a:pt x="11319970" y="5859297"/>
                </a:cubicBezTo>
                <a:close/>
                <a:moveTo>
                  <a:pt x="10977723" y="5859297"/>
                </a:moveTo>
                <a:cubicBezTo>
                  <a:pt x="10969283" y="5859297"/>
                  <a:pt x="10961782" y="5860236"/>
                  <a:pt x="10956157" y="5863052"/>
                </a:cubicBezTo>
                <a:cubicBezTo>
                  <a:pt x="10950530" y="5865868"/>
                  <a:pt x="10944904" y="5869622"/>
                  <a:pt x="10941154" y="5874316"/>
                </a:cubicBezTo>
                <a:cubicBezTo>
                  <a:pt x="10936465" y="5879009"/>
                  <a:pt x="10933652" y="5884641"/>
                  <a:pt x="10931777" y="5891211"/>
                </a:cubicBezTo>
                <a:cubicBezTo>
                  <a:pt x="10929902" y="5897782"/>
                  <a:pt x="10928964" y="5905291"/>
                  <a:pt x="10928964" y="5912800"/>
                </a:cubicBezTo>
                <a:cubicBezTo>
                  <a:pt x="10928964" y="5921248"/>
                  <a:pt x="10929902" y="5927818"/>
                  <a:pt x="10931777" y="5934389"/>
                </a:cubicBezTo>
                <a:cubicBezTo>
                  <a:pt x="10933652" y="5940959"/>
                  <a:pt x="10936465" y="5945653"/>
                  <a:pt x="10940216" y="5950346"/>
                </a:cubicBezTo>
                <a:cubicBezTo>
                  <a:pt x="10943967" y="5955039"/>
                  <a:pt x="10948655" y="5958794"/>
                  <a:pt x="10954281" y="5960671"/>
                </a:cubicBezTo>
                <a:cubicBezTo>
                  <a:pt x="10959907" y="5963487"/>
                  <a:pt x="10967409" y="5964426"/>
                  <a:pt x="10974910" y="5964426"/>
                </a:cubicBezTo>
                <a:cubicBezTo>
                  <a:pt x="10983348" y="5964426"/>
                  <a:pt x="10990850" y="5963487"/>
                  <a:pt x="10996476" y="5960671"/>
                </a:cubicBezTo>
                <a:cubicBezTo>
                  <a:pt x="11002102" y="5957855"/>
                  <a:pt x="11007728" y="5954100"/>
                  <a:pt x="11011478" y="5949407"/>
                </a:cubicBezTo>
                <a:cubicBezTo>
                  <a:pt x="11016167" y="5944714"/>
                  <a:pt x="11018980" y="5939082"/>
                  <a:pt x="11020855" y="5932512"/>
                </a:cubicBezTo>
                <a:cubicBezTo>
                  <a:pt x="11022731" y="5925941"/>
                  <a:pt x="11023669" y="5918432"/>
                  <a:pt x="11023669" y="5910923"/>
                </a:cubicBezTo>
                <a:cubicBezTo>
                  <a:pt x="11023669" y="5902475"/>
                  <a:pt x="11022731" y="5895904"/>
                  <a:pt x="11020855" y="5889334"/>
                </a:cubicBezTo>
                <a:cubicBezTo>
                  <a:pt x="11018980" y="5882763"/>
                  <a:pt x="11016167" y="5878070"/>
                  <a:pt x="11012416" y="5873377"/>
                </a:cubicBezTo>
                <a:cubicBezTo>
                  <a:pt x="11008666" y="5868684"/>
                  <a:pt x="11003977" y="5864929"/>
                  <a:pt x="10998351" y="5863052"/>
                </a:cubicBezTo>
                <a:cubicBezTo>
                  <a:pt x="10992725" y="5860236"/>
                  <a:pt x="10985224" y="5859297"/>
                  <a:pt x="10977723" y="5859297"/>
                </a:cubicBezTo>
                <a:close/>
                <a:moveTo>
                  <a:pt x="10808943" y="5859297"/>
                </a:moveTo>
                <a:cubicBezTo>
                  <a:pt x="10803317" y="5859297"/>
                  <a:pt x="10798629" y="5859297"/>
                  <a:pt x="10793941" y="5861174"/>
                </a:cubicBezTo>
                <a:cubicBezTo>
                  <a:pt x="10789252" y="5863052"/>
                  <a:pt x="10785501" y="5864929"/>
                  <a:pt x="10782689" y="5867745"/>
                </a:cubicBezTo>
                <a:cubicBezTo>
                  <a:pt x="10779876" y="5870561"/>
                  <a:pt x="10778000" y="5873377"/>
                  <a:pt x="10776125" y="5877131"/>
                </a:cubicBezTo>
                <a:cubicBezTo>
                  <a:pt x="10775187" y="5879947"/>
                  <a:pt x="10774249" y="5883702"/>
                  <a:pt x="10774249" y="5887456"/>
                </a:cubicBezTo>
                <a:cubicBezTo>
                  <a:pt x="10774249" y="5892150"/>
                  <a:pt x="10774249" y="5895904"/>
                  <a:pt x="10776125" y="5898720"/>
                </a:cubicBezTo>
                <a:cubicBezTo>
                  <a:pt x="10778000" y="5901536"/>
                  <a:pt x="10779876" y="5904352"/>
                  <a:pt x="10781751" y="5906229"/>
                </a:cubicBezTo>
                <a:cubicBezTo>
                  <a:pt x="10783626" y="5908107"/>
                  <a:pt x="10786439" y="5909984"/>
                  <a:pt x="10789252" y="5911861"/>
                </a:cubicBezTo>
                <a:cubicBezTo>
                  <a:pt x="10792065" y="5912800"/>
                  <a:pt x="10794878" y="5913739"/>
                  <a:pt x="10797691" y="5915616"/>
                </a:cubicBezTo>
                <a:cubicBezTo>
                  <a:pt x="10800504" y="5917493"/>
                  <a:pt x="10803317" y="5918432"/>
                  <a:pt x="10806130" y="5919370"/>
                </a:cubicBezTo>
                <a:cubicBezTo>
                  <a:pt x="10808943" y="5920309"/>
                  <a:pt x="10811756" y="5922186"/>
                  <a:pt x="10813631" y="5923125"/>
                </a:cubicBezTo>
                <a:cubicBezTo>
                  <a:pt x="10816444" y="5924064"/>
                  <a:pt x="10818320" y="5925941"/>
                  <a:pt x="10819257" y="5927818"/>
                </a:cubicBezTo>
                <a:cubicBezTo>
                  <a:pt x="10820195" y="5929695"/>
                  <a:pt x="10821133" y="5931573"/>
                  <a:pt x="10821133" y="5934389"/>
                </a:cubicBezTo>
                <a:cubicBezTo>
                  <a:pt x="10821133" y="5937205"/>
                  <a:pt x="10820195" y="5939082"/>
                  <a:pt x="10819257" y="5940959"/>
                </a:cubicBezTo>
                <a:cubicBezTo>
                  <a:pt x="10818320" y="5942837"/>
                  <a:pt x="10817382" y="5944714"/>
                  <a:pt x="10815507" y="5945652"/>
                </a:cubicBezTo>
                <a:cubicBezTo>
                  <a:pt x="10813631" y="5946591"/>
                  <a:pt x="10811756" y="5947530"/>
                  <a:pt x="10808943" y="5948468"/>
                </a:cubicBezTo>
                <a:cubicBezTo>
                  <a:pt x="10806130" y="5949407"/>
                  <a:pt x="10803317" y="5949407"/>
                  <a:pt x="10800504" y="5949407"/>
                </a:cubicBezTo>
                <a:cubicBezTo>
                  <a:pt x="10796754" y="5949407"/>
                  <a:pt x="10793003" y="5948468"/>
                  <a:pt x="10790190" y="5947530"/>
                </a:cubicBezTo>
                <a:cubicBezTo>
                  <a:pt x="10787377" y="5946591"/>
                  <a:pt x="10784564" y="5945652"/>
                  <a:pt x="10782689" y="5944714"/>
                </a:cubicBezTo>
                <a:cubicBezTo>
                  <a:pt x="10780813" y="5943775"/>
                  <a:pt x="10778938" y="5942837"/>
                  <a:pt x="10777062" y="5941898"/>
                </a:cubicBezTo>
                <a:cubicBezTo>
                  <a:pt x="10775187" y="5940959"/>
                  <a:pt x="10774249" y="5940021"/>
                  <a:pt x="10773312" y="5940021"/>
                </a:cubicBezTo>
                <a:cubicBezTo>
                  <a:pt x="10773312" y="5940021"/>
                  <a:pt x="10772374" y="5940021"/>
                  <a:pt x="10772374" y="5940021"/>
                </a:cubicBezTo>
                <a:cubicBezTo>
                  <a:pt x="10772374" y="5940021"/>
                  <a:pt x="10772374" y="5940959"/>
                  <a:pt x="10771436" y="5940959"/>
                </a:cubicBezTo>
                <a:cubicBezTo>
                  <a:pt x="10770499" y="5940959"/>
                  <a:pt x="10770499" y="5941898"/>
                  <a:pt x="10770499" y="5942837"/>
                </a:cubicBezTo>
                <a:cubicBezTo>
                  <a:pt x="10770499" y="5943775"/>
                  <a:pt x="10770499" y="5945652"/>
                  <a:pt x="10770499" y="5946591"/>
                </a:cubicBezTo>
                <a:cubicBezTo>
                  <a:pt x="10770499" y="5949407"/>
                  <a:pt x="10771436" y="5951284"/>
                  <a:pt x="10771436" y="5952223"/>
                </a:cubicBezTo>
                <a:cubicBezTo>
                  <a:pt x="10772374" y="5953162"/>
                  <a:pt x="10772374" y="5954100"/>
                  <a:pt x="10773312" y="5955039"/>
                </a:cubicBezTo>
                <a:cubicBezTo>
                  <a:pt x="10774249" y="5955978"/>
                  <a:pt x="10775187" y="5956916"/>
                  <a:pt x="10777062" y="5957855"/>
                </a:cubicBezTo>
                <a:cubicBezTo>
                  <a:pt x="10778938" y="5958794"/>
                  <a:pt x="10780813" y="5959732"/>
                  <a:pt x="10783626" y="5960671"/>
                </a:cubicBezTo>
                <a:cubicBezTo>
                  <a:pt x="10786439" y="5961609"/>
                  <a:pt x="10789252" y="5961609"/>
                  <a:pt x="10792065" y="5962548"/>
                </a:cubicBezTo>
                <a:cubicBezTo>
                  <a:pt x="10794878" y="5963487"/>
                  <a:pt x="10797691" y="5963487"/>
                  <a:pt x="10801442" y="5963487"/>
                </a:cubicBezTo>
                <a:cubicBezTo>
                  <a:pt x="10807068" y="5963487"/>
                  <a:pt x="10811756" y="5962548"/>
                  <a:pt x="10816444" y="5961609"/>
                </a:cubicBezTo>
                <a:cubicBezTo>
                  <a:pt x="10821133" y="5960671"/>
                  <a:pt x="10824883" y="5958794"/>
                  <a:pt x="10828634" y="5955978"/>
                </a:cubicBezTo>
                <a:cubicBezTo>
                  <a:pt x="10831447" y="5953162"/>
                  <a:pt x="10834260" y="5950346"/>
                  <a:pt x="10836136" y="5946591"/>
                </a:cubicBezTo>
                <a:cubicBezTo>
                  <a:pt x="10838010" y="5942837"/>
                  <a:pt x="10838948" y="5938143"/>
                  <a:pt x="10838948" y="5933450"/>
                </a:cubicBezTo>
                <a:cubicBezTo>
                  <a:pt x="10838948" y="5928757"/>
                  <a:pt x="10838010" y="5925941"/>
                  <a:pt x="10837073" y="5922186"/>
                </a:cubicBezTo>
                <a:cubicBezTo>
                  <a:pt x="10835198" y="5919370"/>
                  <a:pt x="10833322" y="5916554"/>
                  <a:pt x="10831447" y="5914677"/>
                </a:cubicBezTo>
                <a:cubicBezTo>
                  <a:pt x="10829572" y="5911861"/>
                  <a:pt x="10826759" y="5910923"/>
                  <a:pt x="10823945" y="5909045"/>
                </a:cubicBezTo>
                <a:cubicBezTo>
                  <a:pt x="10821133" y="5908107"/>
                  <a:pt x="10818320" y="5906229"/>
                  <a:pt x="10815507" y="5905291"/>
                </a:cubicBezTo>
                <a:cubicBezTo>
                  <a:pt x="10812694" y="5903413"/>
                  <a:pt x="10809880" y="5902475"/>
                  <a:pt x="10807068" y="5901536"/>
                </a:cubicBezTo>
                <a:cubicBezTo>
                  <a:pt x="10804255" y="5900597"/>
                  <a:pt x="10802379" y="5898720"/>
                  <a:pt x="10799566" y="5897782"/>
                </a:cubicBezTo>
                <a:cubicBezTo>
                  <a:pt x="10796754" y="5896843"/>
                  <a:pt x="10794878" y="5894966"/>
                  <a:pt x="10793941" y="5893088"/>
                </a:cubicBezTo>
                <a:cubicBezTo>
                  <a:pt x="10793003" y="5891211"/>
                  <a:pt x="10792065" y="5889334"/>
                  <a:pt x="10792065" y="5886518"/>
                </a:cubicBezTo>
                <a:cubicBezTo>
                  <a:pt x="10792065" y="5884640"/>
                  <a:pt x="10792065" y="5882763"/>
                  <a:pt x="10793003" y="5880886"/>
                </a:cubicBezTo>
                <a:cubicBezTo>
                  <a:pt x="10793003" y="5879009"/>
                  <a:pt x="10793941" y="5877131"/>
                  <a:pt x="10795816" y="5876193"/>
                </a:cubicBezTo>
                <a:cubicBezTo>
                  <a:pt x="10797691" y="5875254"/>
                  <a:pt x="10799566" y="5874315"/>
                  <a:pt x="10801442" y="5873377"/>
                </a:cubicBezTo>
                <a:cubicBezTo>
                  <a:pt x="10803317" y="5872438"/>
                  <a:pt x="10806130" y="5872438"/>
                  <a:pt x="10808943" y="5872438"/>
                </a:cubicBezTo>
                <a:cubicBezTo>
                  <a:pt x="10811756" y="5872438"/>
                  <a:pt x="10814569" y="5872438"/>
                  <a:pt x="10817382" y="5873377"/>
                </a:cubicBezTo>
                <a:cubicBezTo>
                  <a:pt x="10820195" y="5874315"/>
                  <a:pt x="10822071" y="5875254"/>
                  <a:pt x="10823945" y="5876193"/>
                </a:cubicBezTo>
                <a:cubicBezTo>
                  <a:pt x="10825821" y="5877131"/>
                  <a:pt x="10827696" y="5878070"/>
                  <a:pt x="10828634" y="5879009"/>
                </a:cubicBezTo>
                <a:cubicBezTo>
                  <a:pt x="10829572" y="5879947"/>
                  <a:pt x="10830509" y="5879947"/>
                  <a:pt x="10831447" y="5879947"/>
                </a:cubicBezTo>
                <a:cubicBezTo>
                  <a:pt x="10831447" y="5879947"/>
                  <a:pt x="10832385" y="5879947"/>
                  <a:pt x="10832385" y="5879947"/>
                </a:cubicBezTo>
                <a:cubicBezTo>
                  <a:pt x="10832385" y="5879947"/>
                  <a:pt x="10832385" y="5879009"/>
                  <a:pt x="10833322" y="5879009"/>
                </a:cubicBezTo>
                <a:cubicBezTo>
                  <a:pt x="10834260" y="5879009"/>
                  <a:pt x="10834260" y="5878070"/>
                  <a:pt x="10834260" y="5877131"/>
                </a:cubicBezTo>
                <a:cubicBezTo>
                  <a:pt x="10834260" y="5876193"/>
                  <a:pt x="10834260" y="5875254"/>
                  <a:pt x="10834260" y="5874315"/>
                </a:cubicBezTo>
                <a:cubicBezTo>
                  <a:pt x="10834260" y="5873377"/>
                  <a:pt x="10834260" y="5872438"/>
                  <a:pt x="10834260" y="5871499"/>
                </a:cubicBezTo>
                <a:cubicBezTo>
                  <a:pt x="10834260" y="5870561"/>
                  <a:pt x="10834260" y="5870561"/>
                  <a:pt x="10834260" y="5869622"/>
                </a:cubicBezTo>
                <a:cubicBezTo>
                  <a:pt x="10833322" y="5868683"/>
                  <a:pt x="10834260" y="5868683"/>
                  <a:pt x="10833322" y="5867745"/>
                </a:cubicBezTo>
                <a:cubicBezTo>
                  <a:pt x="10832385" y="5866806"/>
                  <a:pt x="10832385" y="5866806"/>
                  <a:pt x="10831447" y="5865868"/>
                </a:cubicBezTo>
                <a:cubicBezTo>
                  <a:pt x="10831447" y="5864929"/>
                  <a:pt x="10830509" y="5864929"/>
                  <a:pt x="10828634" y="5863990"/>
                </a:cubicBezTo>
                <a:cubicBezTo>
                  <a:pt x="10826759" y="5863052"/>
                  <a:pt x="10824883" y="5863052"/>
                  <a:pt x="10823008" y="5862113"/>
                </a:cubicBezTo>
                <a:cubicBezTo>
                  <a:pt x="10821133" y="5861174"/>
                  <a:pt x="10819257" y="5861174"/>
                  <a:pt x="10816444" y="5860236"/>
                </a:cubicBezTo>
                <a:cubicBezTo>
                  <a:pt x="10813631" y="5859297"/>
                  <a:pt x="10811756" y="5859297"/>
                  <a:pt x="10808943" y="5859297"/>
                </a:cubicBezTo>
                <a:close/>
                <a:moveTo>
                  <a:pt x="10547335" y="5859297"/>
                </a:moveTo>
                <a:cubicBezTo>
                  <a:pt x="10540771" y="5859297"/>
                  <a:pt x="10534208" y="5860236"/>
                  <a:pt x="10528582" y="5863052"/>
                </a:cubicBezTo>
                <a:cubicBezTo>
                  <a:pt x="10522956" y="5864929"/>
                  <a:pt x="10518267" y="5868683"/>
                  <a:pt x="10514517" y="5873377"/>
                </a:cubicBezTo>
                <a:cubicBezTo>
                  <a:pt x="10509828" y="5878070"/>
                  <a:pt x="10507015" y="5884640"/>
                  <a:pt x="10505140" y="5890272"/>
                </a:cubicBezTo>
                <a:cubicBezTo>
                  <a:pt x="10503265" y="5895904"/>
                  <a:pt x="10502327" y="5903413"/>
                  <a:pt x="10502327" y="5911861"/>
                </a:cubicBezTo>
                <a:cubicBezTo>
                  <a:pt x="10502327" y="5920309"/>
                  <a:pt x="10503265" y="5927818"/>
                  <a:pt x="10505140" y="5934389"/>
                </a:cubicBezTo>
                <a:cubicBezTo>
                  <a:pt x="10507953" y="5940959"/>
                  <a:pt x="10510766" y="5945652"/>
                  <a:pt x="10514517" y="5950346"/>
                </a:cubicBezTo>
                <a:cubicBezTo>
                  <a:pt x="10518267" y="5954100"/>
                  <a:pt x="10523893" y="5957855"/>
                  <a:pt x="10529520" y="5959732"/>
                </a:cubicBezTo>
                <a:cubicBezTo>
                  <a:pt x="10535145" y="5961609"/>
                  <a:pt x="10542647" y="5962548"/>
                  <a:pt x="10550148" y="5962548"/>
                </a:cubicBezTo>
                <a:cubicBezTo>
                  <a:pt x="10554836" y="5962548"/>
                  <a:pt x="10559525" y="5962548"/>
                  <a:pt x="10563275" y="5961609"/>
                </a:cubicBezTo>
                <a:cubicBezTo>
                  <a:pt x="10567026" y="5961609"/>
                  <a:pt x="10570777" y="5960671"/>
                  <a:pt x="10573590" y="5959732"/>
                </a:cubicBezTo>
                <a:cubicBezTo>
                  <a:pt x="10576403" y="5958794"/>
                  <a:pt x="10579216" y="5957855"/>
                  <a:pt x="10581091" y="5956916"/>
                </a:cubicBezTo>
                <a:cubicBezTo>
                  <a:pt x="10582966" y="5955978"/>
                  <a:pt x="10584842" y="5955039"/>
                  <a:pt x="10584842" y="5955039"/>
                </a:cubicBezTo>
                <a:cubicBezTo>
                  <a:pt x="10584842" y="5955039"/>
                  <a:pt x="10585779" y="5954100"/>
                  <a:pt x="10585779" y="5954100"/>
                </a:cubicBezTo>
                <a:cubicBezTo>
                  <a:pt x="10586717" y="5953162"/>
                  <a:pt x="10586717" y="5953162"/>
                  <a:pt x="10586717" y="5952223"/>
                </a:cubicBezTo>
                <a:cubicBezTo>
                  <a:pt x="10586717" y="5951284"/>
                  <a:pt x="10586717" y="5951284"/>
                  <a:pt x="10586717" y="5950346"/>
                </a:cubicBezTo>
                <a:cubicBezTo>
                  <a:pt x="10586717" y="5949407"/>
                  <a:pt x="10586717" y="5948468"/>
                  <a:pt x="10586717" y="5947530"/>
                </a:cubicBezTo>
                <a:cubicBezTo>
                  <a:pt x="10586717" y="5946591"/>
                  <a:pt x="10586717" y="5945652"/>
                  <a:pt x="10586717" y="5944714"/>
                </a:cubicBezTo>
                <a:cubicBezTo>
                  <a:pt x="10585779" y="5943775"/>
                  <a:pt x="10585779" y="5943775"/>
                  <a:pt x="10585779" y="5942837"/>
                </a:cubicBezTo>
                <a:cubicBezTo>
                  <a:pt x="10585779" y="5942837"/>
                  <a:pt x="10584842" y="5941898"/>
                  <a:pt x="10584842" y="5941898"/>
                </a:cubicBezTo>
                <a:cubicBezTo>
                  <a:pt x="10584842" y="5941898"/>
                  <a:pt x="10584842" y="5941898"/>
                  <a:pt x="10583904" y="5941898"/>
                </a:cubicBezTo>
                <a:cubicBezTo>
                  <a:pt x="10582966" y="5941898"/>
                  <a:pt x="10582029" y="5941898"/>
                  <a:pt x="10580153" y="5942837"/>
                </a:cubicBezTo>
                <a:cubicBezTo>
                  <a:pt x="10578278" y="5943775"/>
                  <a:pt x="10576403" y="5944714"/>
                  <a:pt x="10573590" y="5945652"/>
                </a:cubicBezTo>
                <a:cubicBezTo>
                  <a:pt x="10570777" y="5946591"/>
                  <a:pt x="10567964" y="5947530"/>
                  <a:pt x="10564213" y="5948468"/>
                </a:cubicBezTo>
                <a:cubicBezTo>
                  <a:pt x="10560462" y="5949407"/>
                  <a:pt x="10556712" y="5949407"/>
                  <a:pt x="10552023" y="5949407"/>
                </a:cubicBezTo>
                <a:cubicBezTo>
                  <a:pt x="10546397" y="5949407"/>
                  <a:pt x="10541709" y="5947530"/>
                  <a:pt x="10537958" y="5946591"/>
                </a:cubicBezTo>
                <a:cubicBezTo>
                  <a:pt x="10534208" y="5945652"/>
                  <a:pt x="10531395" y="5942837"/>
                  <a:pt x="10528582" y="5940021"/>
                </a:cubicBezTo>
                <a:cubicBezTo>
                  <a:pt x="10525769" y="5936266"/>
                  <a:pt x="10523893" y="5932511"/>
                  <a:pt x="10522956" y="5928757"/>
                </a:cubicBezTo>
                <a:cubicBezTo>
                  <a:pt x="10522018" y="5925002"/>
                  <a:pt x="10521080" y="5920309"/>
                  <a:pt x="10521080" y="5914677"/>
                </a:cubicBezTo>
                <a:lnTo>
                  <a:pt x="10583904" y="5914677"/>
                </a:lnTo>
                <a:cubicBezTo>
                  <a:pt x="10585779" y="5914677"/>
                  <a:pt x="10587655" y="5913739"/>
                  <a:pt x="10588592" y="5912800"/>
                </a:cubicBezTo>
                <a:cubicBezTo>
                  <a:pt x="10589530" y="5911861"/>
                  <a:pt x="10590468" y="5909984"/>
                  <a:pt x="10590468" y="5907168"/>
                </a:cubicBezTo>
                <a:lnTo>
                  <a:pt x="10589530" y="5907168"/>
                </a:lnTo>
                <a:lnTo>
                  <a:pt x="10589530" y="5904352"/>
                </a:lnTo>
                <a:cubicBezTo>
                  <a:pt x="10589530" y="5897782"/>
                  <a:pt x="10588592" y="5892150"/>
                  <a:pt x="10586717" y="5886518"/>
                </a:cubicBezTo>
                <a:cubicBezTo>
                  <a:pt x="10584842" y="5880886"/>
                  <a:pt x="10582966" y="5876193"/>
                  <a:pt x="10579216" y="5872438"/>
                </a:cubicBezTo>
                <a:cubicBezTo>
                  <a:pt x="10575465" y="5868683"/>
                  <a:pt x="10571714" y="5865868"/>
                  <a:pt x="10566088" y="5863052"/>
                </a:cubicBezTo>
                <a:cubicBezTo>
                  <a:pt x="10561400" y="5860236"/>
                  <a:pt x="10554836" y="5859297"/>
                  <a:pt x="10547335" y="5859297"/>
                </a:cubicBezTo>
                <a:close/>
                <a:moveTo>
                  <a:pt x="10386057" y="5859297"/>
                </a:moveTo>
                <a:cubicBezTo>
                  <a:pt x="10381368" y="5859297"/>
                  <a:pt x="10375742" y="5860236"/>
                  <a:pt x="10371054" y="5863052"/>
                </a:cubicBezTo>
                <a:cubicBezTo>
                  <a:pt x="10365428" y="5865868"/>
                  <a:pt x="10360740" y="5870561"/>
                  <a:pt x="10355114" y="5876193"/>
                </a:cubicBezTo>
                <a:lnTo>
                  <a:pt x="10355114" y="5863990"/>
                </a:lnTo>
                <a:cubicBezTo>
                  <a:pt x="10355114" y="5863052"/>
                  <a:pt x="10355114" y="5862113"/>
                  <a:pt x="10355114" y="5862113"/>
                </a:cubicBezTo>
                <a:cubicBezTo>
                  <a:pt x="10355114" y="5862113"/>
                  <a:pt x="10355114" y="5861174"/>
                  <a:pt x="10354176" y="5861174"/>
                </a:cubicBezTo>
                <a:cubicBezTo>
                  <a:pt x="10353238" y="5860236"/>
                  <a:pt x="10352301" y="5860236"/>
                  <a:pt x="10351363" y="5860236"/>
                </a:cubicBezTo>
                <a:cubicBezTo>
                  <a:pt x="10350425" y="5860236"/>
                  <a:pt x="10349488" y="5860236"/>
                  <a:pt x="10347612" y="5860236"/>
                </a:cubicBezTo>
                <a:cubicBezTo>
                  <a:pt x="10345737" y="5860236"/>
                  <a:pt x="10344799" y="5860236"/>
                  <a:pt x="10343862" y="5860236"/>
                </a:cubicBezTo>
                <a:cubicBezTo>
                  <a:pt x="10342924" y="5860236"/>
                  <a:pt x="10341049" y="5861174"/>
                  <a:pt x="10341049" y="5861174"/>
                </a:cubicBezTo>
                <a:cubicBezTo>
                  <a:pt x="10341049" y="5861174"/>
                  <a:pt x="10340111" y="5862113"/>
                  <a:pt x="10340111" y="5862113"/>
                </a:cubicBezTo>
                <a:cubicBezTo>
                  <a:pt x="10340111" y="5863052"/>
                  <a:pt x="10340111" y="5863052"/>
                  <a:pt x="10340111" y="5863990"/>
                </a:cubicBezTo>
                <a:lnTo>
                  <a:pt x="10340111" y="5960671"/>
                </a:lnTo>
                <a:cubicBezTo>
                  <a:pt x="10340111" y="5961609"/>
                  <a:pt x="10340111" y="5962548"/>
                  <a:pt x="10340111" y="5962548"/>
                </a:cubicBezTo>
                <a:cubicBezTo>
                  <a:pt x="10340111" y="5962548"/>
                  <a:pt x="10340111" y="5962548"/>
                  <a:pt x="10341049" y="5963487"/>
                </a:cubicBezTo>
                <a:cubicBezTo>
                  <a:pt x="10341986" y="5964425"/>
                  <a:pt x="10342924" y="5964425"/>
                  <a:pt x="10343862" y="5964425"/>
                </a:cubicBezTo>
                <a:cubicBezTo>
                  <a:pt x="10344799" y="5964425"/>
                  <a:pt x="10345737" y="5964425"/>
                  <a:pt x="10347612" y="5964425"/>
                </a:cubicBezTo>
                <a:cubicBezTo>
                  <a:pt x="10349488" y="5964425"/>
                  <a:pt x="10351363" y="5964425"/>
                  <a:pt x="10352301" y="5964425"/>
                </a:cubicBezTo>
                <a:cubicBezTo>
                  <a:pt x="10353238" y="5964425"/>
                  <a:pt x="10355114" y="5963487"/>
                  <a:pt x="10355114" y="5963487"/>
                </a:cubicBezTo>
                <a:cubicBezTo>
                  <a:pt x="10355114" y="5963487"/>
                  <a:pt x="10356051" y="5962548"/>
                  <a:pt x="10356051" y="5962548"/>
                </a:cubicBezTo>
                <a:cubicBezTo>
                  <a:pt x="10356051" y="5961609"/>
                  <a:pt x="10356051" y="5961609"/>
                  <a:pt x="10356051" y="5960671"/>
                </a:cubicBezTo>
                <a:lnTo>
                  <a:pt x="10356051" y="5894027"/>
                </a:lnTo>
                <a:cubicBezTo>
                  <a:pt x="10360740" y="5887456"/>
                  <a:pt x="10365428" y="5882763"/>
                  <a:pt x="10369179" y="5879947"/>
                </a:cubicBezTo>
                <a:cubicBezTo>
                  <a:pt x="10372929" y="5877131"/>
                  <a:pt x="10377618" y="5875254"/>
                  <a:pt x="10381368" y="5875254"/>
                </a:cubicBezTo>
                <a:cubicBezTo>
                  <a:pt x="10385119" y="5875254"/>
                  <a:pt x="10386994" y="5876193"/>
                  <a:pt x="10389807" y="5877131"/>
                </a:cubicBezTo>
                <a:cubicBezTo>
                  <a:pt x="10391683" y="5879009"/>
                  <a:pt x="10393558" y="5879947"/>
                  <a:pt x="10395433" y="5882763"/>
                </a:cubicBezTo>
                <a:cubicBezTo>
                  <a:pt x="10397309" y="5884640"/>
                  <a:pt x="10398246" y="5887456"/>
                  <a:pt x="10399184" y="5891211"/>
                </a:cubicBezTo>
                <a:cubicBezTo>
                  <a:pt x="10400122" y="5894966"/>
                  <a:pt x="10400122" y="5898720"/>
                  <a:pt x="10400122" y="5902475"/>
                </a:cubicBezTo>
                <a:lnTo>
                  <a:pt x="10400122" y="5959732"/>
                </a:lnTo>
                <a:cubicBezTo>
                  <a:pt x="10400122" y="5960671"/>
                  <a:pt x="10400122" y="5961609"/>
                  <a:pt x="10400122" y="5961609"/>
                </a:cubicBezTo>
                <a:cubicBezTo>
                  <a:pt x="10400122" y="5961609"/>
                  <a:pt x="10400122" y="5961609"/>
                  <a:pt x="10401059" y="5962548"/>
                </a:cubicBezTo>
                <a:cubicBezTo>
                  <a:pt x="10401997" y="5963487"/>
                  <a:pt x="10402935" y="5963487"/>
                  <a:pt x="10403872" y="5963487"/>
                </a:cubicBezTo>
                <a:cubicBezTo>
                  <a:pt x="10404810" y="5963487"/>
                  <a:pt x="10405748" y="5963487"/>
                  <a:pt x="10407623" y="5963487"/>
                </a:cubicBezTo>
                <a:cubicBezTo>
                  <a:pt x="10408560" y="5963487"/>
                  <a:pt x="10410436" y="5963487"/>
                  <a:pt x="10411374" y="5963487"/>
                </a:cubicBezTo>
                <a:cubicBezTo>
                  <a:pt x="10412311" y="5963487"/>
                  <a:pt x="10413249" y="5962548"/>
                  <a:pt x="10414186" y="5962548"/>
                </a:cubicBezTo>
                <a:cubicBezTo>
                  <a:pt x="10415124" y="5962548"/>
                  <a:pt x="10416062" y="5961609"/>
                  <a:pt x="10416062" y="5961609"/>
                </a:cubicBezTo>
                <a:cubicBezTo>
                  <a:pt x="10416062" y="5960671"/>
                  <a:pt x="10416062" y="5960671"/>
                  <a:pt x="10416062" y="5959732"/>
                </a:cubicBezTo>
                <a:lnTo>
                  <a:pt x="10416062" y="5893088"/>
                </a:lnTo>
                <a:cubicBezTo>
                  <a:pt x="10420750" y="5886518"/>
                  <a:pt x="10425439" y="5881825"/>
                  <a:pt x="10429189" y="5879009"/>
                </a:cubicBezTo>
                <a:cubicBezTo>
                  <a:pt x="10432940" y="5876193"/>
                  <a:pt x="10437628" y="5874315"/>
                  <a:pt x="10441379" y="5874315"/>
                </a:cubicBezTo>
                <a:cubicBezTo>
                  <a:pt x="10444192" y="5874315"/>
                  <a:pt x="10447005" y="5875254"/>
                  <a:pt x="10449818" y="5876193"/>
                </a:cubicBezTo>
                <a:cubicBezTo>
                  <a:pt x="10451693" y="5878070"/>
                  <a:pt x="10453569" y="5879947"/>
                  <a:pt x="10455444" y="5881825"/>
                </a:cubicBezTo>
                <a:cubicBezTo>
                  <a:pt x="10457319" y="5883702"/>
                  <a:pt x="10458257" y="5886518"/>
                  <a:pt x="10459195" y="5890272"/>
                </a:cubicBezTo>
                <a:cubicBezTo>
                  <a:pt x="10460132" y="5894027"/>
                  <a:pt x="10460132" y="5897782"/>
                  <a:pt x="10460132" y="5901536"/>
                </a:cubicBezTo>
                <a:lnTo>
                  <a:pt x="10460132" y="5958794"/>
                </a:lnTo>
                <a:cubicBezTo>
                  <a:pt x="10460132" y="5959732"/>
                  <a:pt x="10460132" y="5960671"/>
                  <a:pt x="10460132" y="5960671"/>
                </a:cubicBezTo>
                <a:cubicBezTo>
                  <a:pt x="10461070" y="5960671"/>
                  <a:pt x="10461070" y="5960671"/>
                  <a:pt x="10462007" y="5961609"/>
                </a:cubicBezTo>
                <a:cubicBezTo>
                  <a:pt x="10462945" y="5962548"/>
                  <a:pt x="10462945" y="5962548"/>
                  <a:pt x="10464820" y="5962548"/>
                </a:cubicBezTo>
                <a:cubicBezTo>
                  <a:pt x="10466696" y="5962548"/>
                  <a:pt x="10467634" y="5962548"/>
                  <a:pt x="10469509" y="5962548"/>
                </a:cubicBezTo>
                <a:cubicBezTo>
                  <a:pt x="10471384" y="5962548"/>
                  <a:pt x="10473260" y="5962548"/>
                  <a:pt x="10474197" y="5962548"/>
                </a:cubicBezTo>
                <a:cubicBezTo>
                  <a:pt x="10475135" y="5962548"/>
                  <a:pt x="10477010" y="5961609"/>
                  <a:pt x="10477010" y="5961609"/>
                </a:cubicBezTo>
                <a:cubicBezTo>
                  <a:pt x="10477010" y="5961609"/>
                  <a:pt x="10477948" y="5960671"/>
                  <a:pt x="10477948" y="5960671"/>
                </a:cubicBezTo>
                <a:cubicBezTo>
                  <a:pt x="10477948" y="5959732"/>
                  <a:pt x="10477948" y="5959732"/>
                  <a:pt x="10477948" y="5958794"/>
                </a:cubicBezTo>
                <a:lnTo>
                  <a:pt x="10481699" y="5958794"/>
                </a:lnTo>
                <a:lnTo>
                  <a:pt x="10481699" y="5897782"/>
                </a:lnTo>
                <a:cubicBezTo>
                  <a:pt x="10481699" y="5893088"/>
                  <a:pt x="10480761" y="5887456"/>
                  <a:pt x="10479823" y="5882763"/>
                </a:cubicBezTo>
                <a:cubicBezTo>
                  <a:pt x="10478885" y="5878070"/>
                  <a:pt x="10477010" y="5874315"/>
                  <a:pt x="10474197" y="5870561"/>
                </a:cubicBezTo>
                <a:cubicBezTo>
                  <a:pt x="10471384" y="5866806"/>
                  <a:pt x="10467634" y="5863990"/>
                  <a:pt x="10463883" y="5862113"/>
                </a:cubicBezTo>
                <a:cubicBezTo>
                  <a:pt x="10460132" y="5860236"/>
                  <a:pt x="10455444" y="5859297"/>
                  <a:pt x="10448880" y="5859297"/>
                </a:cubicBezTo>
                <a:cubicBezTo>
                  <a:pt x="10446067" y="5859297"/>
                  <a:pt x="10444192" y="5859297"/>
                  <a:pt x="10441379" y="5860236"/>
                </a:cubicBezTo>
                <a:cubicBezTo>
                  <a:pt x="10439504" y="5860236"/>
                  <a:pt x="10436690" y="5862113"/>
                  <a:pt x="10433878" y="5863052"/>
                </a:cubicBezTo>
                <a:cubicBezTo>
                  <a:pt x="10431065" y="5863990"/>
                  <a:pt x="10428251" y="5865868"/>
                  <a:pt x="10425439" y="5868683"/>
                </a:cubicBezTo>
                <a:cubicBezTo>
                  <a:pt x="10422625" y="5870561"/>
                  <a:pt x="10418875" y="5873377"/>
                  <a:pt x="10416062" y="5877131"/>
                </a:cubicBezTo>
                <a:cubicBezTo>
                  <a:pt x="10414186" y="5874315"/>
                  <a:pt x="10413249" y="5871499"/>
                  <a:pt x="10411374" y="5869622"/>
                </a:cubicBezTo>
                <a:cubicBezTo>
                  <a:pt x="10409498" y="5867745"/>
                  <a:pt x="10407623" y="5865868"/>
                  <a:pt x="10404810" y="5863990"/>
                </a:cubicBezTo>
                <a:cubicBezTo>
                  <a:pt x="10401997" y="5862113"/>
                  <a:pt x="10399184" y="5861174"/>
                  <a:pt x="10396371" y="5860236"/>
                </a:cubicBezTo>
                <a:cubicBezTo>
                  <a:pt x="10393558" y="5859297"/>
                  <a:pt x="10389807" y="5859297"/>
                  <a:pt x="10386057" y="5859297"/>
                </a:cubicBezTo>
                <a:close/>
                <a:moveTo>
                  <a:pt x="10164768" y="5859297"/>
                </a:moveTo>
                <a:cubicBezTo>
                  <a:pt x="10160079" y="5859297"/>
                  <a:pt x="10154453" y="5860236"/>
                  <a:pt x="10149765" y="5863052"/>
                </a:cubicBezTo>
                <a:cubicBezTo>
                  <a:pt x="10144139" y="5865868"/>
                  <a:pt x="10139451" y="5870561"/>
                  <a:pt x="10133825" y="5876193"/>
                </a:cubicBezTo>
                <a:lnTo>
                  <a:pt x="10133825" y="5863990"/>
                </a:lnTo>
                <a:cubicBezTo>
                  <a:pt x="10133825" y="5863052"/>
                  <a:pt x="10133825" y="5862113"/>
                  <a:pt x="10133825" y="5862113"/>
                </a:cubicBezTo>
                <a:cubicBezTo>
                  <a:pt x="10133825" y="5862113"/>
                  <a:pt x="10133825" y="5861174"/>
                  <a:pt x="10132887" y="5861174"/>
                </a:cubicBezTo>
                <a:cubicBezTo>
                  <a:pt x="10131949" y="5860236"/>
                  <a:pt x="10131012" y="5860236"/>
                  <a:pt x="10130074" y="5860236"/>
                </a:cubicBezTo>
                <a:cubicBezTo>
                  <a:pt x="10129136" y="5860236"/>
                  <a:pt x="10128199" y="5860236"/>
                  <a:pt x="10126323" y="5860236"/>
                </a:cubicBezTo>
                <a:cubicBezTo>
                  <a:pt x="10124448" y="5860236"/>
                  <a:pt x="10123510" y="5860236"/>
                  <a:pt x="10122573" y="5860236"/>
                </a:cubicBezTo>
                <a:cubicBezTo>
                  <a:pt x="10121635" y="5860236"/>
                  <a:pt x="10119760" y="5861174"/>
                  <a:pt x="10119760" y="5861174"/>
                </a:cubicBezTo>
                <a:cubicBezTo>
                  <a:pt x="10119760" y="5861174"/>
                  <a:pt x="10118822" y="5862113"/>
                  <a:pt x="10118822" y="5862113"/>
                </a:cubicBezTo>
                <a:cubicBezTo>
                  <a:pt x="10118822" y="5863052"/>
                  <a:pt x="10118822" y="5863052"/>
                  <a:pt x="10118822" y="5863990"/>
                </a:cubicBezTo>
                <a:lnTo>
                  <a:pt x="10118822" y="5960671"/>
                </a:lnTo>
                <a:cubicBezTo>
                  <a:pt x="10118822" y="5961609"/>
                  <a:pt x="10118822" y="5962548"/>
                  <a:pt x="10118822" y="5962548"/>
                </a:cubicBezTo>
                <a:cubicBezTo>
                  <a:pt x="10118822" y="5962548"/>
                  <a:pt x="10118822" y="5962548"/>
                  <a:pt x="10119760" y="5963487"/>
                </a:cubicBezTo>
                <a:cubicBezTo>
                  <a:pt x="10120697" y="5964425"/>
                  <a:pt x="10121635" y="5964425"/>
                  <a:pt x="10122573" y="5964425"/>
                </a:cubicBezTo>
                <a:cubicBezTo>
                  <a:pt x="10123510" y="5964425"/>
                  <a:pt x="10124448" y="5964425"/>
                  <a:pt x="10126323" y="5964425"/>
                </a:cubicBezTo>
                <a:cubicBezTo>
                  <a:pt x="10128199" y="5964425"/>
                  <a:pt x="10130074" y="5964425"/>
                  <a:pt x="10131012" y="5964425"/>
                </a:cubicBezTo>
                <a:cubicBezTo>
                  <a:pt x="10131949" y="5964425"/>
                  <a:pt x="10133825" y="5963487"/>
                  <a:pt x="10133825" y="5963487"/>
                </a:cubicBezTo>
                <a:cubicBezTo>
                  <a:pt x="10133825" y="5963487"/>
                  <a:pt x="10134762" y="5962548"/>
                  <a:pt x="10134762" y="5962548"/>
                </a:cubicBezTo>
                <a:cubicBezTo>
                  <a:pt x="10134762" y="5961609"/>
                  <a:pt x="10134762" y="5961609"/>
                  <a:pt x="10134762" y="5960671"/>
                </a:cubicBezTo>
                <a:lnTo>
                  <a:pt x="10134762" y="5894027"/>
                </a:lnTo>
                <a:cubicBezTo>
                  <a:pt x="10139451" y="5887456"/>
                  <a:pt x="10144139" y="5882763"/>
                  <a:pt x="10147890" y="5879947"/>
                </a:cubicBezTo>
                <a:cubicBezTo>
                  <a:pt x="10151640" y="5877131"/>
                  <a:pt x="10156329" y="5875254"/>
                  <a:pt x="10160079" y="5875254"/>
                </a:cubicBezTo>
                <a:cubicBezTo>
                  <a:pt x="10163830" y="5875254"/>
                  <a:pt x="10165705" y="5876193"/>
                  <a:pt x="10168518" y="5877131"/>
                </a:cubicBezTo>
                <a:cubicBezTo>
                  <a:pt x="10170394" y="5879009"/>
                  <a:pt x="10172269" y="5879947"/>
                  <a:pt x="10174144" y="5882763"/>
                </a:cubicBezTo>
                <a:cubicBezTo>
                  <a:pt x="10176020" y="5884640"/>
                  <a:pt x="10176957" y="5887456"/>
                  <a:pt x="10177895" y="5891211"/>
                </a:cubicBezTo>
                <a:cubicBezTo>
                  <a:pt x="10178833" y="5894966"/>
                  <a:pt x="10178833" y="5898720"/>
                  <a:pt x="10178833" y="5902475"/>
                </a:cubicBezTo>
                <a:lnTo>
                  <a:pt x="10178833" y="5959732"/>
                </a:lnTo>
                <a:cubicBezTo>
                  <a:pt x="10178833" y="5960671"/>
                  <a:pt x="10178833" y="5961609"/>
                  <a:pt x="10178833" y="5961609"/>
                </a:cubicBezTo>
                <a:cubicBezTo>
                  <a:pt x="10178833" y="5961609"/>
                  <a:pt x="10178833" y="5961609"/>
                  <a:pt x="10179770" y="5962548"/>
                </a:cubicBezTo>
                <a:cubicBezTo>
                  <a:pt x="10180708" y="5963487"/>
                  <a:pt x="10181646" y="5963487"/>
                  <a:pt x="10182583" y="5963487"/>
                </a:cubicBezTo>
                <a:cubicBezTo>
                  <a:pt x="10183521" y="5963487"/>
                  <a:pt x="10184459" y="5963487"/>
                  <a:pt x="10186334" y="5963487"/>
                </a:cubicBezTo>
                <a:cubicBezTo>
                  <a:pt x="10187272" y="5963487"/>
                  <a:pt x="10189147" y="5963487"/>
                  <a:pt x="10190085" y="5963487"/>
                </a:cubicBezTo>
                <a:cubicBezTo>
                  <a:pt x="10191022" y="5963487"/>
                  <a:pt x="10191960" y="5962548"/>
                  <a:pt x="10192897" y="5962548"/>
                </a:cubicBezTo>
                <a:cubicBezTo>
                  <a:pt x="10193835" y="5962548"/>
                  <a:pt x="10194773" y="5961609"/>
                  <a:pt x="10194773" y="5961609"/>
                </a:cubicBezTo>
                <a:cubicBezTo>
                  <a:pt x="10194773" y="5960671"/>
                  <a:pt x="10194773" y="5960671"/>
                  <a:pt x="10194773" y="5959732"/>
                </a:cubicBezTo>
                <a:lnTo>
                  <a:pt x="10194773" y="5893088"/>
                </a:lnTo>
                <a:cubicBezTo>
                  <a:pt x="10199461" y="5886518"/>
                  <a:pt x="10204150" y="5881825"/>
                  <a:pt x="10207900" y="5879009"/>
                </a:cubicBezTo>
                <a:cubicBezTo>
                  <a:pt x="10211651" y="5876193"/>
                  <a:pt x="10216339" y="5874315"/>
                  <a:pt x="10220090" y="5874315"/>
                </a:cubicBezTo>
                <a:cubicBezTo>
                  <a:pt x="10222903" y="5874315"/>
                  <a:pt x="10225716" y="5875254"/>
                  <a:pt x="10228529" y="5876193"/>
                </a:cubicBezTo>
                <a:cubicBezTo>
                  <a:pt x="10230404" y="5878070"/>
                  <a:pt x="10232280" y="5879947"/>
                  <a:pt x="10234155" y="5881825"/>
                </a:cubicBezTo>
                <a:cubicBezTo>
                  <a:pt x="10236030" y="5883702"/>
                  <a:pt x="10236968" y="5886518"/>
                  <a:pt x="10237906" y="5890272"/>
                </a:cubicBezTo>
                <a:cubicBezTo>
                  <a:pt x="10238843" y="5894027"/>
                  <a:pt x="10238843" y="5897782"/>
                  <a:pt x="10238843" y="5901536"/>
                </a:cubicBezTo>
                <a:lnTo>
                  <a:pt x="10238843" y="5958794"/>
                </a:lnTo>
                <a:cubicBezTo>
                  <a:pt x="10238843" y="5959732"/>
                  <a:pt x="10238843" y="5960671"/>
                  <a:pt x="10238843" y="5960671"/>
                </a:cubicBezTo>
                <a:cubicBezTo>
                  <a:pt x="10239781" y="5960671"/>
                  <a:pt x="10239781" y="5960671"/>
                  <a:pt x="10240718" y="5961609"/>
                </a:cubicBezTo>
                <a:cubicBezTo>
                  <a:pt x="10241656" y="5962548"/>
                  <a:pt x="10241656" y="5962548"/>
                  <a:pt x="10243532" y="5962548"/>
                </a:cubicBezTo>
                <a:cubicBezTo>
                  <a:pt x="10245407" y="5962548"/>
                  <a:pt x="10246345" y="5962548"/>
                  <a:pt x="10248220" y="5962548"/>
                </a:cubicBezTo>
                <a:cubicBezTo>
                  <a:pt x="10250095" y="5962548"/>
                  <a:pt x="10251971" y="5962548"/>
                  <a:pt x="10252908" y="5962548"/>
                </a:cubicBezTo>
                <a:cubicBezTo>
                  <a:pt x="10253846" y="5962548"/>
                  <a:pt x="10255721" y="5961609"/>
                  <a:pt x="10255721" y="5961609"/>
                </a:cubicBezTo>
                <a:cubicBezTo>
                  <a:pt x="10255721" y="5961609"/>
                  <a:pt x="10256659" y="5960671"/>
                  <a:pt x="10256659" y="5960671"/>
                </a:cubicBezTo>
                <a:cubicBezTo>
                  <a:pt x="10256659" y="5959732"/>
                  <a:pt x="10256659" y="5959732"/>
                  <a:pt x="10256659" y="5958794"/>
                </a:cubicBezTo>
                <a:lnTo>
                  <a:pt x="10260410" y="5958794"/>
                </a:lnTo>
                <a:lnTo>
                  <a:pt x="10260410" y="5897782"/>
                </a:lnTo>
                <a:cubicBezTo>
                  <a:pt x="10260410" y="5893088"/>
                  <a:pt x="10259472" y="5887456"/>
                  <a:pt x="10258534" y="5882763"/>
                </a:cubicBezTo>
                <a:cubicBezTo>
                  <a:pt x="10257597" y="5878070"/>
                  <a:pt x="10255721" y="5874315"/>
                  <a:pt x="10252908" y="5870561"/>
                </a:cubicBezTo>
                <a:cubicBezTo>
                  <a:pt x="10250095" y="5866806"/>
                  <a:pt x="10246345" y="5863990"/>
                  <a:pt x="10242594" y="5862113"/>
                </a:cubicBezTo>
                <a:cubicBezTo>
                  <a:pt x="10238843" y="5860236"/>
                  <a:pt x="10234155" y="5859297"/>
                  <a:pt x="10227591" y="5859297"/>
                </a:cubicBezTo>
                <a:cubicBezTo>
                  <a:pt x="10224778" y="5859297"/>
                  <a:pt x="10222903" y="5859297"/>
                  <a:pt x="10220090" y="5860236"/>
                </a:cubicBezTo>
                <a:cubicBezTo>
                  <a:pt x="10218215" y="5860236"/>
                  <a:pt x="10215402" y="5862113"/>
                  <a:pt x="10212589" y="5863052"/>
                </a:cubicBezTo>
                <a:cubicBezTo>
                  <a:pt x="10209776" y="5863990"/>
                  <a:pt x="10206962" y="5865868"/>
                  <a:pt x="10204150" y="5868683"/>
                </a:cubicBezTo>
                <a:cubicBezTo>
                  <a:pt x="10201337" y="5870561"/>
                  <a:pt x="10197586" y="5873377"/>
                  <a:pt x="10194773" y="5877131"/>
                </a:cubicBezTo>
                <a:cubicBezTo>
                  <a:pt x="10192897" y="5874315"/>
                  <a:pt x="10191960" y="5871499"/>
                  <a:pt x="10190085" y="5869622"/>
                </a:cubicBezTo>
                <a:cubicBezTo>
                  <a:pt x="10188209" y="5867745"/>
                  <a:pt x="10186334" y="5865868"/>
                  <a:pt x="10183521" y="5863990"/>
                </a:cubicBezTo>
                <a:cubicBezTo>
                  <a:pt x="10180708" y="5862113"/>
                  <a:pt x="10177895" y="5861174"/>
                  <a:pt x="10175082" y="5860236"/>
                </a:cubicBezTo>
                <a:cubicBezTo>
                  <a:pt x="10172269" y="5859297"/>
                  <a:pt x="10168518" y="5859297"/>
                  <a:pt x="10164768" y="5859297"/>
                </a:cubicBezTo>
                <a:close/>
                <a:moveTo>
                  <a:pt x="9979109" y="5859297"/>
                </a:moveTo>
                <a:cubicBezTo>
                  <a:pt x="9977234" y="5859297"/>
                  <a:pt x="9975359" y="5859297"/>
                  <a:pt x="9973483" y="5860236"/>
                </a:cubicBezTo>
                <a:cubicBezTo>
                  <a:pt x="9971608" y="5861174"/>
                  <a:pt x="9969733" y="5862113"/>
                  <a:pt x="9967857" y="5863052"/>
                </a:cubicBezTo>
                <a:cubicBezTo>
                  <a:pt x="9965982" y="5863990"/>
                  <a:pt x="9963169" y="5865868"/>
                  <a:pt x="9961294" y="5868683"/>
                </a:cubicBezTo>
                <a:cubicBezTo>
                  <a:pt x="9958481" y="5871499"/>
                  <a:pt x="9956606" y="5874315"/>
                  <a:pt x="9953792" y="5878070"/>
                </a:cubicBezTo>
                <a:lnTo>
                  <a:pt x="9953792" y="5863990"/>
                </a:lnTo>
                <a:cubicBezTo>
                  <a:pt x="9953792" y="5863052"/>
                  <a:pt x="9953792" y="5862113"/>
                  <a:pt x="9953792" y="5862113"/>
                </a:cubicBezTo>
                <a:cubicBezTo>
                  <a:pt x="9953792" y="5862113"/>
                  <a:pt x="9953792" y="5861174"/>
                  <a:pt x="9952855" y="5861174"/>
                </a:cubicBezTo>
                <a:cubicBezTo>
                  <a:pt x="9951917" y="5860236"/>
                  <a:pt x="9950980" y="5860236"/>
                  <a:pt x="9950042" y="5860236"/>
                </a:cubicBezTo>
                <a:cubicBezTo>
                  <a:pt x="9949104" y="5860236"/>
                  <a:pt x="9948167" y="5860236"/>
                  <a:pt x="9946291" y="5860236"/>
                </a:cubicBezTo>
                <a:cubicBezTo>
                  <a:pt x="9944416" y="5860236"/>
                  <a:pt x="9943478" y="5860236"/>
                  <a:pt x="9942541" y="5860236"/>
                </a:cubicBezTo>
                <a:cubicBezTo>
                  <a:pt x="9941603" y="5860236"/>
                  <a:pt x="9939727" y="5861174"/>
                  <a:pt x="9939727" y="5861174"/>
                </a:cubicBezTo>
                <a:cubicBezTo>
                  <a:pt x="9939727" y="5861174"/>
                  <a:pt x="9938790" y="5862113"/>
                  <a:pt x="9938790" y="5862113"/>
                </a:cubicBezTo>
                <a:cubicBezTo>
                  <a:pt x="9938790" y="5863052"/>
                  <a:pt x="9938790" y="5863052"/>
                  <a:pt x="9938790" y="5863990"/>
                </a:cubicBezTo>
                <a:lnTo>
                  <a:pt x="9938790" y="5959732"/>
                </a:lnTo>
                <a:cubicBezTo>
                  <a:pt x="9938790" y="5960671"/>
                  <a:pt x="9938790" y="5961609"/>
                  <a:pt x="9938790" y="5961609"/>
                </a:cubicBezTo>
                <a:cubicBezTo>
                  <a:pt x="9938790" y="5961609"/>
                  <a:pt x="9938790" y="5961609"/>
                  <a:pt x="9939727" y="5962548"/>
                </a:cubicBezTo>
                <a:cubicBezTo>
                  <a:pt x="9940665" y="5963487"/>
                  <a:pt x="9941603" y="5963487"/>
                  <a:pt x="9942541" y="5963487"/>
                </a:cubicBezTo>
                <a:cubicBezTo>
                  <a:pt x="9943478" y="5963487"/>
                  <a:pt x="9944416" y="5963487"/>
                  <a:pt x="9946291" y="5963487"/>
                </a:cubicBezTo>
                <a:cubicBezTo>
                  <a:pt x="9948167" y="5963487"/>
                  <a:pt x="9950042" y="5963487"/>
                  <a:pt x="9950980" y="5963487"/>
                </a:cubicBezTo>
                <a:cubicBezTo>
                  <a:pt x="9951917" y="5963487"/>
                  <a:pt x="9953792" y="5962548"/>
                  <a:pt x="9953792" y="5962548"/>
                </a:cubicBezTo>
                <a:cubicBezTo>
                  <a:pt x="9953792" y="5962548"/>
                  <a:pt x="9954730" y="5961609"/>
                  <a:pt x="9954730" y="5961609"/>
                </a:cubicBezTo>
                <a:cubicBezTo>
                  <a:pt x="9954730" y="5960671"/>
                  <a:pt x="9954730" y="5960671"/>
                  <a:pt x="9954730" y="5959732"/>
                </a:cubicBezTo>
                <a:lnTo>
                  <a:pt x="9954730" y="5896843"/>
                </a:lnTo>
                <a:cubicBezTo>
                  <a:pt x="9956606" y="5893088"/>
                  <a:pt x="9959418" y="5890272"/>
                  <a:pt x="9961294" y="5887456"/>
                </a:cubicBezTo>
                <a:cubicBezTo>
                  <a:pt x="9963169" y="5884640"/>
                  <a:pt x="9965045" y="5882763"/>
                  <a:pt x="9966920" y="5880886"/>
                </a:cubicBezTo>
                <a:cubicBezTo>
                  <a:pt x="9968795" y="5879009"/>
                  <a:pt x="9970671" y="5878070"/>
                  <a:pt x="9972546" y="5877131"/>
                </a:cubicBezTo>
                <a:cubicBezTo>
                  <a:pt x="9974421" y="5876193"/>
                  <a:pt x="9976297" y="5876193"/>
                  <a:pt x="9978172" y="5876193"/>
                </a:cubicBezTo>
                <a:cubicBezTo>
                  <a:pt x="9979109" y="5876193"/>
                  <a:pt x="9980985" y="5876193"/>
                  <a:pt x="9981922" y="5876193"/>
                </a:cubicBezTo>
                <a:cubicBezTo>
                  <a:pt x="9983798" y="5876193"/>
                  <a:pt x="9984736" y="5877131"/>
                  <a:pt x="9985673" y="5877131"/>
                </a:cubicBezTo>
                <a:cubicBezTo>
                  <a:pt x="9986611" y="5877131"/>
                  <a:pt x="9987548" y="5878070"/>
                  <a:pt x="9988486" y="5878070"/>
                </a:cubicBezTo>
                <a:cubicBezTo>
                  <a:pt x="9989424" y="5879009"/>
                  <a:pt x="9990362" y="5879009"/>
                  <a:pt x="9990362" y="5879009"/>
                </a:cubicBezTo>
                <a:cubicBezTo>
                  <a:pt x="9990362" y="5879009"/>
                  <a:pt x="9991299" y="5878070"/>
                  <a:pt x="9991299" y="5878070"/>
                </a:cubicBezTo>
                <a:cubicBezTo>
                  <a:pt x="9991299" y="5878070"/>
                  <a:pt x="9992237" y="5878070"/>
                  <a:pt x="9992237" y="5877131"/>
                </a:cubicBezTo>
                <a:cubicBezTo>
                  <a:pt x="9992237" y="5876193"/>
                  <a:pt x="9992237" y="5875254"/>
                  <a:pt x="9992237" y="5874315"/>
                </a:cubicBezTo>
                <a:cubicBezTo>
                  <a:pt x="9992237" y="5873377"/>
                  <a:pt x="9992237" y="5872438"/>
                  <a:pt x="9992237" y="5870561"/>
                </a:cubicBezTo>
                <a:cubicBezTo>
                  <a:pt x="9992237" y="5868683"/>
                  <a:pt x="9992237" y="5866806"/>
                  <a:pt x="9992237" y="5865868"/>
                </a:cubicBezTo>
                <a:cubicBezTo>
                  <a:pt x="9992237" y="5864929"/>
                  <a:pt x="9992237" y="5864929"/>
                  <a:pt x="9992237" y="5863990"/>
                </a:cubicBezTo>
                <a:cubicBezTo>
                  <a:pt x="9992237" y="5863990"/>
                  <a:pt x="9992237" y="5863052"/>
                  <a:pt x="9992237" y="5863052"/>
                </a:cubicBezTo>
                <a:cubicBezTo>
                  <a:pt x="9992237" y="5863052"/>
                  <a:pt x="9991299" y="5862113"/>
                  <a:pt x="9991299" y="5862113"/>
                </a:cubicBezTo>
                <a:cubicBezTo>
                  <a:pt x="9991299" y="5862113"/>
                  <a:pt x="9990362" y="5861174"/>
                  <a:pt x="9989424" y="5861174"/>
                </a:cubicBezTo>
                <a:cubicBezTo>
                  <a:pt x="9988486" y="5861174"/>
                  <a:pt x="9986611" y="5860236"/>
                  <a:pt x="9985673" y="5860236"/>
                </a:cubicBezTo>
                <a:cubicBezTo>
                  <a:pt x="9984736" y="5859297"/>
                  <a:pt x="9982860" y="5859297"/>
                  <a:pt x="9981922" y="5859297"/>
                </a:cubicBezTo>
                <a:cubicBezTo>
                  <a:pt x="9980985" y="5859297"/>
                  <a:pt x="9980047" y="5859297"/>
                  <a:pt x="9979109" y="5859297"/>
                </a:cubicBezTo>
                <a:close/>
                <a:moveTo>
                  <a:pt x="9764385" y="5859297"/>
                </a:moveTo>
                <a:cubicBezTo>
                  <a:pt x="9755946" y="5859297"/>
                  <a:pt x="9748444" y="5860236"/>
                  <a:pt x="9742818" y="5863052"/>
                </a:cubicBezTo>
                <a:cubicBezTo>
                  <a:pt x="9737192" y="5865868"/>
                  <a:pt x="9731566" y="5869622"/>
                  <a:pt x="9727816" y="5874315"/>
                </a:cubicBezTo>
                <a:cubicBezTo>
                  <a:pt x="9723127" y="5879009"/>
                  <a:pt x="9720314" y="5884640"/>
                  <a:pt x="9718439" y="5891211"/>
                </a:cubicBezTo>
                <a:cubicBezTo>
                  <a:pt x="9716564" y="5897782"/>
                  <a:pt x="9715626" y="5905291"/>
                  <a:pt x="9715626" y="5912800"/>
                </a:cubicBezTo>
                <a:cubicBezTo>
                  <a:pt x="9715626" y="5921248"/>
                  <a:pt x="9716564" y="5927818"/>
                  <a:pt x="9718439" y="5934389"/>
                </a:cubicBezTo>
                <a:cubicBezTo>
                  <a:pt x="9720314" y="5940959"/>
                  <a:pt x="9723127" y="5945652"/>
                  <a:pt x="9726878" y="5950346"/>
                </a:cubicBezTo>
                <a:cubicBezTo>
                  <a:pt x="9730629" y="5955039"/>
                  <a:pt x="9735317" y="5958794"/>
                  <a:pt x="9740943" y="5960671"/>
                </a:cubicBezTo>
                <a:cubicBezTo>
                  <a:pt x="9746569" y="5963487"/>
                  <a:pt x="9754070" y="5964425"/>
                  <a:pt x="9761572" y="5964425"/>
                </a:cubicBezTo>
                <a:cubicBezTo>
                  <a:pt x="9770011" y="5964425"/>
                  <a:pt x="9777512" y="5963487"/>
                  <a:pt x="9783138" y="5960671"/>
                </a:cubicBezTo>
                <a:cubicBezTo>
                  <a:pt x="9788764" y="5957855"/>
                  <a:pt x="9794390" y="5954100"/>
                  <a:pt x="9798141" y="5949407"/>
                </a:cubicBezTo>
                <a:cubicBezTo>
                  <a:pt x="9802829" y="5944714"/>
                  <a:pt x="9805642" y="5939082"/>
                  <a:pt x="9807517" y="5932511"/>
                </a:cubicBezTo>
                <a:cubicBezTo>
                  <a:pt x="9809393" y="5925941"/>
                  <a:pt x="9810330" y="5918432"/>
                  <a:pt x="9810330" y="5910923"/>
                </a:cubicBezTo>
                <a:cubicBezTo>
                  <a:pt x="9810330" y="5902475"/>
                  <a:pt x="9809393" y="5895904"/>
                  <a:pt x="9807517" y="5889334"/>
                </a:cubicBezTo>
                <a:cubicBezTo>
                  <a:pt x="9805642" y="5882763"/>
                  <a:pt x="9802829" y="5878070"/>
                  <a:pt x="9799078" y="5873377"/>
                </a:cubicBezTo>
                <a:cubicBezTo>
                  <a:pt x="9795328" y="5868683"/>
                  <a:pt x="9790639" y="5864929"/>
                  <a:pt x="9785013" y="5863052"/>
                </a:cubicBezTo>
                <a:cubicBezTo>
                  <a:pt x="9779387" y="5860236"/>
                  <a:pt x="9771886" y="5859297"/>
                  <a:pt x="9764385" y="5859297"/>
                </a:cubicBezTo>
                <a:close/>
                <a:moveTo>
                  <a:pt x="9688433" y="5859297"/>
                </a:moveTo>
                <a:cubicBezTo>
                  <a:pt x="9686558" y="5859297"/>
                  <a:pt x="9684683" y="5859297"/>
                  <a:pt x="9682807" y="5860236"/>
                </a:cubicBezTo>
                <a:cubicBezTo>
                  <a:pt x="9680932" y="5861174"/>
                  <a:pt x="9679057" y="5862113"/>
                  <a:pt x="9677181" y="5863052"/>
                </a:cubicBezTo>
                <a:cubicBezTo>
                  <a:pt x="9675306" y="5863990"/>
                  <a:pt x="9672493" y="5865868"/>
                  <a:pt x="9670618" y="5868683"/>
                </a:cubicBezTo>
                <a:cubicBezTo>
                  <a:pt x="9667805" y="5871499"/>
                  <a:pt x="9665930" y="5874315"/>
                  <a:pt x="9663116" y="5878070"/>
                </a:cubicBezTo>
                <a:lnTo>
                  <a:pt x="9663116" y="5863990"/>
                </a:lnTo>
                <a:cubicBezTo>
                  <a:pt x="9663116" y="5863052"/>
                  <a:pt x="9663116" y="5862113"/>
                  <a:pt x="9663116" y="5862113"/>
                </a:cubicBezTo>
                <a:cubicBezTo>
                  <a:pt x="9663116" y="5862113"/>
                  <a:pt x="9663116" y="5861174"/>
                  <a:pt x="9662179" y="5861174"/>
                </a:cubicBezTo>
                <a:cubicBezTo>
                  <a:pt x="9661241" y="5860236"/>
                  <a:pt x="9660304" y="5860236"/>
                  <a:pt x="9659366" y="5860236"/>
                </a:cubicBezTo>
                <a:cubicBezTo>
                  <a:pt x="9658428" y="5860236"/>
                  <a:pt x="9657491" y="5860236"/>
                  <a:pt x="9655615" y="5860236"/>
                </a:cubicBezTo>
                <a:cubicBezTo>
                  <a:pt x="9653740" y="5860236"/>
                  <a:pt x="9652802" y="5860236"/>
                  <a:pt x="9651865" y="5860236"/>
                </a:cubicBezTo>
                <a:cubicBezTo>
                  <a:pt x="9650927" y="5860236"/>
                  <a:pt x="9649051" y="5861174"/>
                  <a:pt x="9649051" y="5861174"/>
                </a:cubicBezTo>
                <a:cubicBezTo>
                  <a:pt x="9649051" y="5861174"/>
                  <a:pt x="9648114" y="5862113"/>
                  <a:pt x="9648114" y="5862113"/>
                </a:cubicBezTo>
                <a:cubicBezTo>
                  <a:pt x="9648114" y="5863052"/>
                  <a:pt x="9648114" y="5863052"/>
                  <a:pt x="9648114" y="5863990"/>
                </a:cubicBezTo>
                <a:lnTo>
                  <a:pt x="9648114" y="5959732"/>
                </a:lnTo>
                <a:cubicBezTo>
                  <a:pt x="9648114" y="5960671"/>
                  <a:pt x="9648114" y="5961609"/>
                  <a:pt x="9648114" y="5961609"/>
                </a:cubicBezTo>
                <a:cubicBezTo>
                  <a:pt x="9648114" y="5961609"/>
                  <a:pt x="9648114" y="5961609"/>
                  <a:pt x="9649051" y="5962548"/>
                </a:cubicBezTo>
                <a:cubicBezTo>
                  <a:pt x="9649989" y="5963487"/>
                  <a:pt x="9650927" y="5963487"/>
                  <a:pt x="9651865" y="5963487"/>
                </a:cubicBezTo>
                <a:cubicBezTo>
                  <a:pt x="9652802" y="5963487"/>
                  <a:pt x="9653740" y="5963487"/>
                  <a:pt x="9655615" y="5963487"/>
                </a:cubicBezTo>
                <a:cubicBezTo>
                  <a:pt x="9657491" y="5963487"/>
                  <a:pt x="9659366" y="5963487"/>
                  <a:pt x="9660304" y="5963487"/>
                </a:cubicBezTo>
                <a:cubicBezTo>
                  <a:pt x="9661241" y="5963487"/>
                  <a:pt x="9663116" y="5962548"/>
                  <a:pt x="9663116" y="5962548"/>
                </a:cubicBezTo>
                <a:cubicBezTo>
                  <a:pt x="9663116" y="5962548"/>
                  <a:pt x="9664054" y="5961609"/>
                  <a:pt x="9664054" y="5961609"/>
                </a:cubicBezTo>
                <a:cubicBezTo>
                  <a:pt x="9664054" y="5960671"/>
                  <a:pt x="9664054" y="5960671"/>
                  <a:pt x="9664054" y="5959732"/>
                </a:cubicBezTo>
                <a:lnTo>
                  <a:pt x="9664054" y="5896843"/>
                </a:lnTo>
                <a:cubicBezTo>
                  <a:pt x="9665930" y="5893088"/>
                  <a:pt x="9668742" y="5890272"/>
                  <a:pt x="9670618" y="5887456"/>
                </a:cubicBezTo>
                <a:cubicBezTo>
                  <a:pt x="9672493" y="5884640"/>
                  <a:pt x="9674369" y="5882763"/>
                  <a:pt x="9676244" y="5880886"/>
                </a:cubicBezTo>
                <a:cubicBezTo>
                  <a:pt x="9678119" y="5879009"/>
                  <a:pt x="9679995" y="5878070"/>
                  <a:pt x="9681870" y="5877131"/>
                </a:cubicBezTo>
                <a:cubicBezTo>
                  <a:pt x="9683745" y="5876193"/>
                  <a:pt x="9685621" y="5876193"/>
                  <a:pt x="9687496" y="5876193"/>
                </a:cubicBezTo>
                <a:cubicBezTo>
                  <a:pt x="9688433" y="5876193"/>
                  <a:pt x="9690309" y="5876193"/>
                  <a:pt x="9691246" y="5876193"/>
                </a:cubicBezTo>
                <a:cubicBezTo>
                  <a:pt x="9693122" y="5876193"/>
                  <a:pt x="9694060" y="5877131"/>
                  <a:pt x="9694997" y="5877131"/>
                </a:cubicBezTo>
                <a:cubicBezTo>
                  <a:pt x="9695935" y="5877131"/>
                  <a:pt x="9696872" y="5878070"/>
                  <a:pt x="9697810" y="5878070"/>
                </a:cubicBezTo>
                <a:cubicBezTo>
                  <a:pt x="9698748" y="5879009"/>
                  <a:pt x="9699686" y="5879009"/>
                  <a:pt x="9699686" y="5879009"/>
                </a:cubicBezTo>
                <a:cubicBezTo>
                  <a:pt x="9699686" y="5879009"/>
                  <a:pt x="9700623" y="5878070"/>
                  <a:pt x="9700623" y="5878070"/>
                </a:cubicBezTo>
                <a:cubicBezTo>
                  <a:pt x="9700623" y="5878070"/>
                  <a:pt x="9701561" y="5878070"/>
                  <a:pt x="9701561" y="5877131"/>
                </a:cubicBezTo>
                <a:cubicBezTo>
                  <a:pt x="9701561" y="5876193"/>
                  <a:pt x="9701561" y="5875254"/>
                  <a:pt x="9701561" y="5874315"/>
                </a:cubicBezTo>
                <a:cubicBezTo>
                  <a:pt x="9701561" y="5873377"/>
                  <a:pt x="9701561" y="5872438"/>
                  <a:pt x="9701561" y="5870561"/>
                </a:cubicBezTo>
                <a:cubicBezTo>
                  <a:pt x="9701561" y="5868683"/>
                  <a:pt x="9701561" y="5866806"/>
                  <a:pt x="9701561" y="5865868"/>
                </a:cubicBezTo>
                <a:cubicBezTo>
                  <a:pt x="9701561" y="5864929"/>
                  <a:pt x="9701561" y="5864929"/>
                  <a:pt x="9701561" y="5863990"/>
                </a:cubicBezTo>
                <a:cubicBezTo>
                  <a:pt x="9701561" y="5863990"/>
                  <a:pt x="9701561" y="5863052"/>
                  <a:pt x="9701561" y="5863052"/>
                </a:cubicBezTo>
                <a:cubicBezTo>
                  <a:pt x="9701561" y="5863052"/>
                  <a:pt x="9700623" y="5862113"/>
                  <a:pt x="9700623" y="5862113"/>
                </a:cubicBezTo>
                <a:cubicBezTo>
                  <a:pt x="9700623" y="5862113"/>
                  <a:pt x="9699686" y="5861174"/>
                  <a:pt x="9698748" y="5861174"/>
                </a:cubicBezTo>
                <a:cubicBezTo>
                  <a:pt x="9697810" y="5861174"/>
                  <a:pt x="9695935" y="5860236"/>
                  <a:pt x="9694997" y="5860236"/>
                </a:cubicBezTo>
                <a:cubicBezTo>
                  <a:pt x="9694060" y="5859297"/>
                  <a:pt x="9692184" y="5859297"/>
                  <a:pt x="9691246" y="5859297"/>
                </a:cubicBezTo>
                <a:cubicBezTo>
                  <a:pt x="9690309" y="5859297"/>
                  <a:pt x="9689371" y="5859297"/>
                  <a:pt x="9688433" y="5859297"/>
                </a:cubicBezTo>
                <a:close/>
                <a:moveTo>
                  <a:pt x="9478396" y="5859297"/>
                </a:moveTo>
                <a:cubicBezTo>
                  <a:pt x="9472770" y="5859297"/>
                  <a:pt x="9468082" y="5859297"/>
                  <a:pt x="9463394" y="5861174"/>
                </a:cubicBezTo>
                <a:cubicBezTo>
                  <a:pt x="9458705" y="5863052"/>
                  <a:pt x="9454955" y="5864929"/>
                  <a:pt x="9452142" y="5867745"/>
                </a:cubicBezTo>
                <a:cubicBezTo>
                  <a:pt x="9449329" y="5870561"/>
                  <a:pt x="9447453" y="5873377"/>
                  <a:pt x="9445578" y="5877131"/>
                </a:cubicBezTo>
                <a:cubicBezTo>
                  <a:pt x="9444640" y="5879947"/>
                  <a:pt x="9443703" y="5883702"/>
                  <a:pt x="9443703" y="5887456"/>
                </a:cubicBezTo>
                <a:cubicBezTo>
                  <a:pt x="9443703" y="5892150"/>
                  <a:pt x="9443703" y="5895904"/>
                  <a:pt x="9445578" y="5898720"/>
                </a:cubicBezTo>
                <a:cubicBezTo>
                  <a:pt x="9447453" y="5901536"/>
                  <a:pt x="9449329" y="5904352"/>
                  <a:pt x="9451204" y="5906229"/>
                </a:cubicBezTo>
                <a:cubicBezTo>
                  <a:pt x="9453079" y="5908107"/>
                  <a:pt x="9455892" y="5909984"/>
                  <a:pt x="9458705" y="5911861"/>
                </a:cubicBezTo>
                <a:cubicBezTo>
                  <a:pt x="9461518" y="5912800"/>
                  <a:pt x="9464331" y="5913739"/>
                  <a:pt x="9467144" y="5915616"/>
                </a:cubicBezTo>
                <a:cubicBezTo>
                  <a:pt x="9469957" y="5917493"/>
                  <a:pt x="9472770" y="5918432"/>
                  <a:pt x="9475583" y="5919370"/>
                </a:cubicBezTo>
                <a:cubicBezTo>
                  <a:pt x="9478396" y="5920309"/>
                  <a:pt x="9481209" y="5922186"/>
                  <a:pt x="9483085" y="5923125"/>
                </a:cubicBezTo>
                <a:cubicBezTo>
                  <a:pt x="9485898" y="5924064"/>
                  <a:pt x="9487773" y="5925941"/>
                  <a:pt x="9488711" y="5927818"/>
                </a:cubicBezTo>
                <a:cubicBezTo>
                  <a:pt x="9489648" y="5929695"/>
                  <a:pt x="9490586" y="5931573"/>
                  <a:pt x="9490586" y="5934389"/>
                </a:cubicBezTo>
                <a:cubicBezTo>
                  <a:pt x="9490586" y="5937205"/>
                  <a:pt x="9489648" y="5939082"/>
                  <a:pt x="9488711" y="5940959"/>
                </a:cubicBezTo>
                <a:cubicBezTo>
                  <a:pt x="9487773" y="5942837"/>
                  <a:pt x="9486835" y="5944714"/>
                  <a:pt x="9484960" y="5945652"/>
                </a:cubicBezTo>
                <a:cubicBezTo>
                  <a:pt x="9483085" y="5946591"/>
                  <a:pt x="9481209" y="5947530"/>
                  <a:pt x="9478396" y="5948468"/>
                </a:cubicBezTo>
                <a:cubicBezTo>
                  <a:pt x="9475583" y="5949407"/>
                  <a:pt x="9472770" y="5949407"/>
                  <a:pt x="9469957" y="5949407"/>
                </a:cubicBezTo>
                <a:cubicBezTo>
                  <a:pt x="9466207" y="5949407"/>
                  <a:pt x="9462456" y="5948468"/>
                  <a:pt x="9459643" y="5947530"/>
                </a:cubicBezTo>
                <a:cubicBezTo>
                  <a:pt x="9456830" y="5946591"/>
                  <a:pt x="9454017" y="5945652"/>
                  <a:pt x="9452142" y="5944714"/>
                </a:cubicBezTo>
                <a:cubicBezTo>
                  <a:pt x="9450266" y="5943775"/>
                  <a:pt x="9448391" y="5942837"/>
                  <a:pt x="9446516" y="5941898"/>
                </a:cubicBezTo>
                <a:cubicBezTo>
                  <a:pt x="9444640" y="5940959"/>
                  <a:pt x="9443703" y="5940021"/>
                  <a:pt x="9442765" y="5940021"/>
                </a:cubicBezTo>
                <a:cubicBezTo>
                  <a:pt x="9442765" y="5940021"/>
                  <a:pt x="9441827" y="5940021"/>
                  <a:pt x="9441827" y="5940021"/>
                </a:cubicBezTo>
                <a:cubicBezTo>
                  <a:pt x="9441827" y="5940021"/>
                  <a:pt x="9441827" y="5940959"/>
                  <a:pt x="9440890" y="5940959"/>
                </a:cubicBezTo>
                <a:cubicBezTo>
                  <a:pt x="9439952" y="5940959"/>
                  <a:pt x="9439952" y="5941898"/>
                  <a:pt x="9439952" y="5942837"/>
                </a:cubicBezTo>
                <a:cubicBezTo>
                  <a:pt x="9439952" y="5943775"/>
                  <a:pt x="9439952" y="5945652"/>
                  <a:pt x="9439952" y="5946591"/>
                </a:cubicBezTo>
                <a:cubicBezTo>
                  <a:pt x="9439952" y="5949407"/>
                  <a:pt x="9440890" y="5951284"/>
                  <a:pt x="9440890" y="5952223"/>
                </a:cubicBezTo>
                <a:cubicBezTo>
                  <a:pt x="9441827" y="5953162"/>
                  <a:pt x="9441827" y="5954100"/>
                  <a:pt x="9442765" y="5955039"/>
                </a:cubicBezTo>
                <a:cubicBezTo>
                  <a:pt x="9443703" y="5955978"/>
                  <a:pt x="9444640" y="5956916"/>
                  <a:pt x="9446516" y="5957855"/>
                </a:cubicBezTo>
                <a:cubicBezTo>
                  <a:pt x="9448391" y="5958794"/>
                  <a:pt x="9450266" y="5959732"/>
                  <a:pt x="9453079" y="5960671"/>
                </a:cubicBezTo>
                <a:cubicBezTo>
                  <a:pt x="9455892" y="5961609"/>
                  <a:pt x="9458705" y="5961609"/>
                  <a:pt x="9461518" y="5962548"/>
                </a:cubicBezTo>
                <a:cubicBezTo>
                  <a:pt x="9464331" y="5963487"/>
                  <a:pt x="9467144" y="5963487"/>
                  <a:pt x="9470895" y="5963487"/>
                </a:cubicBezTo>
                <a:cubicBezTo>
                  <a:pt x="9476521" y="5963487"/>
                  <a:pt x="9481209" y="5962548"/>
                  <a:pt x="9485898" y="5961609"/>
                </a:cubicBezTo>
                <a:cubicBezTo>
                  <a:pt x="9490586" y="5960671"/>
                  <a:pt x="9494336" y="5958794"/>
                  <a:pt x="9498087" y="5955978"/>
                </a:cubicBezTo>
                <a:cubicBezTo>
                  <a:pt x="9500900" y="5953162"/>
                  <a:pt x="9503713" y="5950346"/>
                  <a:pt x="9505589" y="5946591"/>
                </a:cubicBezTo>
                <a:cubicBezTo>
                  <a:pt x="9507464" y="5942837"/>
                  <a:pt x="9508401" y="5938143"/>
                  <a:pt x="9508401" y="5933450"/>
                </a:cubicBezTo>
                <a:cubicBezTo>
                  <a:pt x="9508401" y="5928757"/>
                  <a:pt x="9507464" y="5925941"/>
                  <a:pt x="9506526" y="5922186"/>
                </a:cubicBezTo>
                <a:cubicBezTo>
                  <a:pt x="9504651" y="5919370"/>
                  <a:pt x="9502776" y="5916554"/>
                  <a:pt x="9500900" y="5914677"/>
                </a:cubicBezTo>
                <a:cubicBezTo>
                  <a:pt x="9499025" y="5911861"/>
                  <a:pt x="9496212" y="5910923"/>
                  <a:pt x="9493399" y="5909045"/>
                </a:cubicBezTo>
                <a:cubicBezTo>
                  <a:pt x="9490586" y="5908107"/>
                  <a:pt x="9487773" y="5906229"/>
                  <a:pt x="9484960" y="5905291"/>
                </a:cubicBezTo>
                <a:cubicBezTo>
                  <a:pt x="9482147" y="5903413"/>
                  <a:pt x="9479334" y="5902475"/>
                  <a:pt x="9476521" y="5901536"/>
                </a:cubicBezTo>
                <a:cubicBezTo>
                  <a:pt x="9473708" y="5900597"/>
                  <a:pt x="9471833" y="5898720"/>
                  <a:pt x="9469020" y="5897782"/>
                </a:cubicBezTo>
                <a:cubicBezTo>
                  <a:pt x="9466207" y="5896843"/>
                  <a:pt x="9464331" y="5894966"/>
                  <a:pt x="9463394" y="5893088"/>
                </a:cubicBezTo>
                <a:cubicBezTo>
                  <a:pt x="9462456" y="5891211"/>
                  <a:pt x="9461518" y="5889334"/>
                  <a:pt x="9461518" y="5886518"/>
                </a:cubicBezTo>
                <a:cubicBezTo>
                  <a:pt x="9461518" y="5884640"/>
                  <a:pt x="9461518" y="5882763"/>
                  <a:pt x="9462456" y="5880886"/>
                </a:cubicBezTo>
                <a:cubicBezTo>
                  <a:pt x="9462456" y="5879009"/>
                  <a:pt x="9463394" y="5877131"/>
                  <a:pt x="9465269" y="5876193"/>
                </a:cubicBezTo>
                <a:cubicBezTo>
                  <a:pt x="9467144" y="5875254"/>
                  <a:pt x="9469020" y="5874315"/>
                  <a:pt x="9470895" y="5873377"/>
                </a:cubicBezTo>
                <a:cubicBezTo>
                  <a:pt x="9472770" y="5872438"/>
                  <a:pt x="9475583" y="5872438"/>
                  <a:pt x="9478396" y="5872438"/>
                </a:cubicBezTo>
                <a:cubicBezTo>
                  <a:pt x="9481209" y="5872438"/>
                  <a:pt x="9484022" y="5872438"/>
                  <a:pt x="9486835" y="5873377"/>
                </a:cubicBezTo>
                <a:cubicBezTo>
                  <a:pt x="9489648" y="5874315"/>
                  <a:pt x="9491524" y="5875254"/>
                  <a:pt x="9493399" y="5876193"/>
                </a:cubicBezTo>
                <a:cubicBezTo>
                  <a:pt x="9495274" y="5877131"/>
                  <a:pt x="9497150" y="5878070"/>
                  <a:pt x="9498087" y="5879009"/>
                </a:cubicBezTo>
                <a:cubicBezTo>
                  <a:pt x="9499025" y="5879947"/>
                  <a:pt x="9499963" y="5879947"/>
                  <a:pt x="9500900" y="5879947"/>
                </a:cubicBezTo>
                <a:cubicBezTo>
                  <a:pt x="9500900" y="5879947"/>
                  <a:pt x="9501838" y="5879947"/>
                  <a:pt x="9501838" y="5879947"/>
                </a:cubicBezTo>
                <a:cubicBezTo>
                  <a:pt x="9501838" y="5879947"/>
                  <a:pt x="9501838" y="5879009"/>
                  <a:pt x="9502776" y="5879009"/>
                </a:cubicBezTo>
                <a:cubicBezTo>
                  <a:pt x="9503713" y="5879009"/>
                  <a:pt x="9503713" y="5878070"/>
                  <a:pt x="9503713" y="5877131"/>
                </a:cubicBezTo>
                <a:cubicBezTo>
                  <a:pt x="9503713" y="5876193"/>
                  <a:pt x="9503713" y="5875254"/>
                  <a:pt x="9503713" y="5874315"/>
                </a:cubicBezTo>
                <a:cubicBezTo>
                  <a:pt x="9503713" y="5873377"/>
                  <a:pt x="9503713" y="5872438"/>
                  <a:pt x="9503713" y="5871499"/>
                </a:cubicBezTo>
                <a:cubicBezTo>
                  <a:pt x="9503713" y="5870561"/>
                  <a:pt x="9503713" y="5870561"/>
                  <a:pt x="9503713" y="5869622"/>
                </a:cubicBezTo>
                <a:cubicBezTo>
                  <a:pt x="9502776" y="5868683"/>
                  <a:pt x="9503713" y="5868683"/>
                  <a:pt x="9502776" y="5867745"/>
                </a:cubicBezTo>
                <a:cubicBezTo>
                  <a:pt x="9501838" y="5866806"/>
                  <a:pt x="9501838" y="5866806"/>
                  <a:pt x="9500900" y="5865868"/>
                </a:cubicBezTo>
                <a:cubicBezTo>
                  <a:pt x="9500900" y="5864929"/>
                  <a:pt x="9499963" y="5864929"/>
                  <a:pt x="9498087" y="5863990"/>
                </a:cubicBezTo>
                <a:cubicBezTo>
                  <a:pt x="9496212" y="5863052"/>
                  <a:pt x="9494336" y="5863052"/>
                  <a:pt x="9492461" y="5862113"/>
                </a:cubicBezTo>
                <a:cubicBezTo>
                  <a:pt x="9490586" y="5861174"/>
                  <a:pt x="9488711" y="5861174"/>
                  <a:pt x="9485898" y="5860236"/>
                </a:cubicBezTo>
                <a:cubicBezTo>
                  <a:pt x="9483085" y="5859297"/>
                  <a:pt x="9481209" y="5859297"/>
                  <a:pt x="9478396" y="5859297"/>
                </a:cubicBezTo>
                <a:close/>
                <a:moveTo>
                  <a:pt x="9382754" y="5859297"/>
                </a:moveTo>
                <a:cubicBezTo>
                  <a:pt x="9377128" y="5859297"/>
                  <a:pt x="9372440" y="5860236"/>
                  <a:pt x="9366814" y="5863052"/>
                </a:cubicBezTo>
                <a:cubicBezTo>
                  <a:pt x="9361188" y="5865868"/>
                  <a:pt x="9356500" y="5870561"/>
                  <a:pt x="9350874" y="5876193"/>
                </a:cubicBezTo>
                <a:lnTo>
                  <a:pt x="9350874" y="5863990"/>
                </a:lnTo>
                <a:cubicBezTo>
                  <a:pt x="9350874" y="5863052"/>
                  <a:pt x="9350874" y="5862113"/>
                  <a:pt x="9350874" y="5862113"/>
                </a:cubicBezTo>
                <a:cubicBezTo>
                  <a:pt x="9350874" y="5862113"/>
                  <a:pt x="9350874" y="5861174"/>
                  <a:pt x="9349936" y="5861174"/>
                </a:cubicBezTo>
                <a:cubicBezTo>
                  <a:pt x="9348998" y="5860236"/>
                  <a:pt x="9348061" y="5860236"/>
                  <a:pt x="9347123" y="5860236"/>
                </a:cubicBezTo>
                <a:cubicBezTo>
                  <a:pt x="9346185" y="5860236"/>
                  <a:pt x="9345248" y="5860236"/>
                  <a:pt x="9343372" y="5860236"/>
                </a:cubicBezTo>
                <a:cubicBezTo>
                  <a:pt x="9341497" y="5860236"/>
                  <a:pt x="9340559" y="5860236"/>
                  <a:pt x="9339622" y="5860236"/>
                </a:cubicBezTo>
                <a:cubicBezTo>
                  <a:pt x="9338684" y="5860236"/>
                  <a:pt x="9336809" y="5861174"/>
                  <a:pt x="9336809" y="5861174"/>
                </a:cubicBezTo>
                <a:cubicBezTo>
                  <a:pt x="9336809" y="5861174"/>
                  <a:pt x="9335871" y="5862113"/>
                  <a:pt x="9335871" y="5862113"/>
                </a:cubicBezTo>
                <a:cubicBezTo>
                  <a:pt x="9335871" y="5863052"/>
                  <a:pt x="9335871" y="5863052"/>
                  <a:pt x="9335871" y="5863990"/>
                </a:cubicBezTo>
                <a:lnTo>
                  <a:pt x="9335871" y="5959732"/>
                </a:lnTo>
                <a:cubicBezTo>
                  <a:pt x="9335871" y="5960671"/>
                  <a:pt x="9335871" y="5961609"/>
                  <a:pt x="9335871" y="5961609"/>
                </a:cubicBezTo>
                <a:cubicBezTo>
                  <a:pt x="9335871" y="5961609"/>
                  <a:pt x="9335871" y="5961609"/>
                  <a:pt x="9336809" y="5962548"/>
                </a:cubicBezTo>
                <a:cubicBezTo>
                  <a:pt x="9337746" y="5963487"/>
                  <a:pt x="9338684" y="5963487"/>
                  <a:pt x="9339622" y="5963487"/>
                </a:cubicBezTo>
                <a:cubicBezTo>
                  <a:pt x="9340559" y="5963487"/>
                  <a:pt x="9341497" y="5963487"/>
                  <a:pt x="9343372" y="5963487"/>
                </a:cubicBezTo>
                <a:cubicBezTo>
                  <a:pt x="9345248" y="5963487"/>
                  <a:pt x="9347123" y="5963487"/>
                  <a:pt x="9348061" y="5963487"/>
                </a:cubicBezTo>
                <a:cubicBezTo>
                  <a:pt x="9348998" y="5963487"/>
                  <a:pt x="9350874" y="5962548"/>
                  <a:pt x="9350874" y="5962548"/>
                </a:cubicBezTo>
                <a:cubicBezTo>
                  <a:pt x="9350874" y="5962548"/>
                  <a:pt x="9351811" y="5961609"/>
                  <a:pt x="9351811" y="5961609"/>
                </a:cubicBezTo>
                <a:cubicBezTo>
                  <a:pt x="9351811" y="5960671"/>
                  <a:pt x="9351811" y="5960671"/>
                  <a:pt x="9351811" y="5959732"/>
                </a:cubicBezTo>
                <a:lnTo>
                  <a:pt x="9351811" y="5893088"/>
                </a:lnTo>
                <a:cubicBezTo>
                  <a:pt x="9356500" y="5886518"/>
                  <a:pt x="9361188" y="5881825"/>
                  <a:pt x="9365876" y="5879009"/>
                </a:cubicBezTo>
                <a:cubicBezTo>
                  <a:pt x="9370565" y="5876193"/>
                  <a:pt x="9374315" y="5874315"/>
                  <a:pt x="9379004" y="5874315"/>
                </a:cubicBezTo>
                <a:cubicBezTo>
                  <a:pt x="9382754" y="5874315"/>
                  <a:pt x="9385567" y="5875254"/>
                  <a:pt x="9388380" y="5876193"/>
                </a:cubicBezTo>
                <a:cubicBezTo>
                  <a:pt x="9391193" y="5878070"/>
                  <a:pt x="9393069" y="5879009"/>
                  <a:pt x="9394944" y="5881825"/>
                </a:cubicBezTo>
                <a:cubicBezTo>
                  <a:pt x="9396819" y="5883702"/>
                  <a:pt x="9397757" y="5886518"/>
                  <a:pt x="9398695" y="5890272"/>
                </a:cubicBezTo>
                <a:cubicBezTo>
                  <a:pt x="9399632" y="5894027"/>
                  <a:pt x="9399632" y="5897782"/>
                  <a:pt x="9399632" y="5903413"/>
                </a:cubicBezTo>
                <a:lnTo>
                  <a:pt x="9399632" y="5958794"/>
                </a:lnTo>
                <a:cubicBezTo>
                  <a:pt x="9399632" y="5959732"/>
                  <a:pt x="9399632" y="5960671"/>
                  <a:pt x="9399632" y="5960671"/>
                </a:cubicBezTo>
                <a:cubicBezTo>
                  <a:pt x="9399632" y="5960671"/>
                  <a:pt x="9399632" y="5960671"/>
                  <a:pt x="9400570" y="5961609"/>
                </a:cubicBezTo>
                <a:cubicBezTo>
                  <a:pt x="9401508" y="5962548"/>
                  <a:pt x="9401508" y="5962548"/>
                  <a:pt x="9403383" y="5962548"/>
                </a:cubicBezTo>
                <a:cubicBezTo>
                  <a:pt x="9405258" y="5962548"/>
                  <a:pt x="9406196" y="5962548"/>
                  <a:pt x="9408071" y="5962548"/>
                </a:cubicBezTo>
                <a:cubicBezTo>
                  <a:pt x="9409946" y="5962548"/>
                  <a:pt x="9411822" y="5962548"/>
                  <a:pt x="9412760" y="5962548"/>
                </a:cubicBezTo>
                <a:cubicBezTo>
                  <a:pt x="9413697" y="5962548"/>
                  <a:pt x="9415573" y="5961609"/>
                  <a:pt x="9415573" y="5961609"/>
                </a:cubicBezTo>
                <a:cubicBezTo>
                  <a:pt x="9415573" y="5961609"/>
                  <a:pt x="9416510" y="5960671"/>
                  <a:pt x="9416510" y="5960671"/>
                </a:cubicBezTo>
                <a:cubicBezTo>
                  <a:pt x="9416510" y="5959732"/>
                  <a:pt x="9416510" y="5959732"/>
                  <a:pt x="9416510" y="5958794"/>
                </a:cubicBezTo>
                <a:lnTo>
                  <a:pt x="9416510" y="5899659"/>
                </a:lnTo>
                <a:cubicBezTo>
                  <a:pt x="9416510" y="5893088"/>
                  <a:pt x="9415573" y="5887456"/>
                  <a:pt x="9414635" y="5882763"/>
                </a:cubicBezTo>
                <a:cubicBezTo>
                  <a:pt x="9413697" y="5878070"/>
                  <a:pt x="9411822" y="5874315"/>
                  <a:pt x="9409009" y="5870561"/>
                </a:cubicBezTo>
                <a:cubicBezTo>
                  <a:pt x="9406196" y="5866806"/>
                  <a:pt x="9403383" y="5863990"/>
                  <a:pt x="9398695" y="5862113"/>
                </a:cubicBezTo>
                <a:cubicBezTo>
                  <a:pt x="9394006" y="5860236"/>
                  <a:pt x="9389318" y="5859297"/>
                  <a:pt x="9382754" y="5859297"/>
                </a:cubicBezTo>
                <a:close/>
                <a:moveTo>
                  <a:pt x="9263671" y="5859297"/>
                </a:moveTo>
                <a:cubicBezTo>
                  <a:pt x="9255231" y="5859297"/>
                  <a:pt x="9247730" y="5860236"/>
                  <a:pt x="9242104" y="5863052"/>
                </a:cubicBezTo>
                <a:cubicBezTo>
                  <a:pt x="9236478" y="5865868"/>
                  <a:pt x="9230852" y="5869622"/>
                  <a:pt x="9227102" y="5874315"/>
                </a:cubicBezTo>
                <a:cubicBezTo>
                  <a:pt x="9222413" y="5879009"/>
                  <a:pt x="9219600" y="5884640"/>
                  <a:pt x="9217725" y="5891211"/>
                </a:cubicBezTo>
                <a:cubicBezTo>
                  <a:pt x="9215850" y="5897782"/>
                  <a:pt x="9214912" y="5905291"/>
                  <a:pt x="9214912" y="5912800"/>
                </a:cubicBezTo>
                <a:cubicBezTo>
                  <a:pt x="9214912" y="5921248"/>
                  <a:pt x="9215850" y="5927818"/>
                  <a:pt x="9217725" y="5934389"/>
                </a:cubicBezTo>
                <a:cubicBezTo>
                  <a:pt x="9219600" y="5940959"/>
                  <a:pt x="9222413" y="5945652"/>
                  <a:pt x="9226164" y="5950346"/>
                </a:cubicBezTo>
                <a:cubicBezTo>
                  <a:pt x="9229915" y="5955039"/>
                  <a:pt x="9234603" y="5958794"/>
                  <a:pt x="9240229" y="5960671"/>
                </a:cubicBezTo>
                <a:cubicBezTo>
                  <a:pt x="9245855" y="5963487"/>
                  <a:pt x="9253356" y="5964425"/>
                  <a:pt x="9260858" y="5964425"/>
                </a:cubicBezTo>
                <a:cubicBezTo>
                  <a:pt x="9269296" y="5964425"/>
                  <a:pt x="9276798" y="5963487"/>
                  <a:pt x="9282424" y="5960671"/>
                </a:cubicBezTo>
                <a:cubicBezTo>
                  <a:pt x="9288050" y="5957855"/>
                  <a:pt x="9293676" y="5954100"/>
                  <a:pt x="9297426" y="5949407"/>
                </a:cubicBezTo>
                <a:cubicBezTo>
                  <a:pt x="9302115" y="5944714"/>
                  <a:pt x="9304928" y="5939082"/>
                  <a:pt x="9306803" y="5932511"/>
                </a:cubicBezTo>
                <a:cubicBezTo>
                  <a:pt x="9308679" y="5925941"/>
                  <a:pt x="9309616" y="5918432"/>
                  <a:pt x="9309616" y="5910923"/>
                </a:cubicBezTo>
                <a:cubicBezTo>
                  <a:pt x="9309616" y="5902475"/>
                  <a:pt x="9308679" y="5895904"/>
                  <a:pt x="9306803" y="5889334"/>
                </a:cubicBezTo>
                <a:cubicBezTo>
                  <a:pt x="9304928" y="5882763"/>
                  <a:pt x="9302115" y="5878070"/>
                  <a:pt x="9298364" y="5873377"/>
                </a:cubicBezTo>
                <a:cubicBezTo>
                  <a:pt x="9294614" y="5868683"/>
                  <a:pt x="9289925" y="5864929"/>
                  <a:pt x="9284299" y="5863052"/>
                </a:cubicBezTo>
                <a:cubicBezTo>
                  <a:pt x="9278673" y="5860236"/>
                  <a:pt x="9271172" y="5859297"/>
                  <a:pt x="9263671" y="5859297"/>
                </a:cubicBezTo>
                <a:close/>
                <a:moveTo>
                  <a:pt x="8892355" y="5859297"/>
                </a:moveTo>
                <a:cubicBezTo>
                  <a:pt x="8891418" y="5860236"/>
                  <a:pt x="8890480" y="5860236"/>
                  <a:pt x="8889542" y="5860236"/>
                </a:cubicBezTo>
                <a:cubicBezTo>
                  <a:pt x="8888605" y="5860236"/>
                  <a:pt x="8887667" y="5861174"/>
                  <a:pt x="8887667" y="5861174"/>
                </a:cubicBezTo>
                <a:cubicBezTo>
                  <a:pt x="8887667" y="5862113"/>
                  <a:pt x="8887667" y="5862113"/>
                  <a:pt x="8887667" y="5863052"/>
                </a:cubicBezTo>
                <a:cubicBezTo>
                  <a:pt x="8887667" y="5863052"/>
                  <a:pt x="8887667" y="5863052"/>
                  <a:pt x="8887667" y="5863990"/>
                </a:cubicBezTo>
                <a:cubicBezTo>
                  <a:pt x="8887667" y="5864929"/>
                  <a:pt x="8887667" y="5864929"/>
                  <a:pt x="8887667" y="5865868"/>
                </a:cubicBezTo>
                <a:cubicBezTo>
                  <a:pt x="8887667" y="5865868"/>
                  <a:pt x="8888605" y="5866806"/>
                  <a:pt x="8888605" y="5867745"/>
                </a:cubicBezTo>
                <a:lnTo>
                  <a:pt x="8920485" y="5957855"/>
                </a:lnTo>
                <a:cubicBezTo>
                  <a:pt x="8920485" y="5958794"/>
                  <a:pt x="8921423" y="5959732"/>
                  <a:pt x="8921423" y="5959732"/>
                </a:cubicBezTo>
                <a:cubicBezTo>
                  <a:pt x="8921423" y="5959732"/>
                  <a:pt x="8922360" y="5960671"/>
                  <a:pt x="8923298" y="5960671"/>
                </a:cubicBezTo>
                <a:cubicBezTo>
                  <a:pt x="8924236" y="5961609"/>
                  <a:pt x="8925174" y="5961609"/>
                  <a:pt x="8927049" y="5961609"/>
                </a:cubicBezTo>
                <a:cubicBezTo>
                  <a:pt x="8928924" y="5961609"/>
                  <a:pt x="8929862" y="5961609"/>
                  <a:pt x="8932675" y="5961609"/>
                </a:cubicBezTo>
                <a:cubicBezTo>
                  <a:pt x="8935488" y="5961609"/>
                  <a:pt x="8936425" y="5961609"/>
                  <a:pt x="8938301" y="5961609"/>
                </a:cubicBezTo>
                <a:cubicBezTo>
                  <a:pt x="8940176" y="5961609"/>
                  <a:pt x="8941114" y="5960671"/>
                  <a:pt x="8942051" y="5960671"/>
                </a:cubicBezTo>
                <a:cubicBezTo>
                  <a:pt x="8942989" y="5960671"/>
                  <a:pt x="8943927" y="5960671"/>
                  <a:pt x="8943927" y="5959732"/>
                </a:cubicBezTo>
                <a:cubicBezTo>
                  <a:pt x="8943927" y="5959732"/>
                  <a:pt x="8944865" y="5958794"/>
                  <a:pt x="8944865" y="5957855"/>
                </a:cubicBezTo>
                <a:lnTo>
                  <a:pt x="8977683" y="5867745"/>
                </a:lnTo>
                <a:cubicBezTo>
                  <a:pt x="8977683" y="5867745"/>
                  <a:pt x="8977683" y="5866806"/>
                  <a:pt x="8977683" y="5866806"/>
                </a:cubicBezTo>
                <a:cubicBezTo>
                  <a:pt x="8977683" y="5866806"/>
                  <a:pt x="8977683" y="5865868"/>
                  <a:pt x="8977683" y="5865868"/>
                </a:cubicBezTo>
                <a:cubicBezTo>
                  <a:pt x="8977683" y="5865868"/>
                  <a:pt x="8977683" y="5864929"/>
                  <a:pt x="8977683" y="5863990"/>
                </a:cubicBezTo>
                <a:cubicBezTo>
                  <a:pt x="8977683" y="5863052"/>
                  <a:pt x="8977683" y="5863052"/>
                  <a:pt x="8977683" y="5861174"/>
                </a:cubicBezTo>
                <a:cubicBezTo>
                  <a:pt x="8977683" y="5861174"/>
                  <a:pt x="8977683" y="5860236"/>
                  <a:pt x="8976745" y="5860236"/>
                </a:cubicBezTo>
                <a:cubicBezTo>
                  <a:pt x="8975807" y="5859297"/>
                  <a:pt x="8974870" y="5859297"/>
                  <a:pt x="8973932" y="5859297"/>
                </a:cubicBezTo>
                <a:cubicBezTo>
                  <a:pt x="8972995" y="5859297"/>
                  <a:pt x="8972057" y="5859297"/>
                  <a:pt x="8970181" y="5859297"/>
                </a:cubicBezTo>
                <a:cubicBezTo>
                  <a:pt x="8968306" y="5859297"/>
                  <a:pt x="8966431" y="5859297"/>
                  <a:pt x="8965493" y="5859297"/>
                </a:cubicBezTo>
                <a:cubicBezTo>
                  <a:pt x="8964555" y="5859297"/>
                  <a:pt x="8963618" y="5860236"/>
                  <a:pt x="8962680" y="5860236"/>
                </a:cubicBezTo>
                <a:cubicBezTo>
                  <a:pt x="8961742" y="5860236"/>
                  <a:pt x="8961742" y="5860236"/>
                  <a:pt x="8960805" y="5861174"/>
                </a:cubicBezTo>
                <a:cubicBezTo>
                  <a:pt x="8959867" y="5862113"/>
                  <a:pt x="8959867" y="5862113"/>
                  <a:pt x="8959867" y="5863052"/>
                </a:cubicBezTo>
                <a:lnTo>
                  <a:pt x="8933613" y="5940959"/>
                </a:lnTo>
                <a:lnTo>
                  <a:pt x="8906420" y="5863052"/>
                </a:lnTo>
                <a:cubicBezTo>
                  <a:pt x="8906420" y="5862113"/>
                  <a:pt x="8906420" y="5861174"/>
                  <a:pt x="8905483" y="5861174"/>
                </a:cubicBezTo>
                <a:cubicBezTo>
                  <a:pt x="8904545" y="5861174"/>
                  <a:pt x="8904545" y="5860236"/>
                  <a:pt x="8903607" y="5860236"/>
                </a:cubicBezTo>
                <a:cubicBezTo>
                  <a:pt x="8902670" y="5859297"/>
                  <a:pt x="8901732" y="5859297"/>
                  <a:pt x="8900794" y="5859297"/>
                </a:cubicBezTo>
                <a:cubicBezTo>
                  <a:pt x="8899857" y="5859297"/>
                  <a:pt x="8897981" y="5859297"/>
                  <a:pt x="8896106" y="5859297"/>
                </a:cubicBezTo>
                <a:cubicBezTo>
                  <a:pt x="8895168" y="5859297"/>
                  <a:pt x="8893293" y="5859297"/>
                  <a:pt x="8892355" y="5859297"/>
                </a:cubicBezTo>
                <a:close/>
                <a:moveTo>
                  <a:pt x="8828594" y="5859297"/>
                </a:moveTo>
                <a:cubicBezTo>
                  <a:pt x="8820155" y="5859297"/>
                  <a:pt x="8812654" y="5860236"/>
                  <a:pt x="8807028" y="5863052"/>
                </a:cubicBezTo>
                <a:cubicBezTo>
                  <a:pt x="8801402" y="5865868"/>
                  <a:pt x="8795776" y="5869622"/>
                  <a:pt x="8792026" y="5874315"/>
                </a:cubicBezTo>
                <a:cubicBezTo>
                  <a:pt x="8787337" y="5879009"/>
                  <a:pt x="8784524" y="5884640"/>
                  <a:pt x="8782649" y="5891211"/>
                </a:cubicBezTo>
                <a:cubicBezTo>
                  <a:pt x="8780774" y="5897782"/>
                  <a:pt x="8779836" y="5905291"/>
                  <a:pt x="8779836" y="5912800"/>
                </a:cubicBezTo>
                <a:cubicBezTo>
                  <a:pt x="8779836" y="5921248"/>
                  <a:pt x="8780774" y="5927818"/>
                  <a:pt x="8782649" y="5934389"/>
                </a:cubicBezTo>
                <a:cubicBezTo>
                  <a:pt x="8784524" y="5940959"/>
                  <a:pt x="8787337" y="5945652"/>
                  <a:pt x="8791088" y="5950346"/>
                </a:cubicBezTo>
                <a:cubicBezTo>
                  <a:pt x="8794839" y="5955039"/>
                  <a:pt x="8799527" y="5958794"/>
                  <a:pt x="8805153" y="5960671"/>
                </a:cubicBezTo>
                <a:cubicBezTo>
                  <a:pt x="8810779" y="5963487"/>
                  <a:pt x="8818280" y="5964425"/>
                  <a:pt x="8825782" y="5964425"/>
                </a:cubicBezTo>
                <a:cubicBezTo>
                  <a:pt x="8834220" y="5964425"/>
                  <a:pt x="8841722" y="5963487"/>
                  <a:pt x="8847348" y="5960671"/>
                </a:cubicBezTo>
                <a:cubicBezTo>
                  <a:pt x="8852974" y="5957855"/>
                  <a:pt x="8858600" y="5954100"/>
                  <a:pt x="8862350" y="5949407"/>
                </a:cubicBezTo>
                <a:cubicBezTo>
                  <a:pt x="8867039" y="5944714"/>
                  <a:pt x="8869852" y="5939082"/>
                  <a:pt x="8871727" y="5932511"/>
                </a:cubicBezTo>
                <a:cubicBezTo>
                  <a:pt x="8873603" y="5925941"/>
                  <a:pt x="8874540" y="5918432"/>
                  <a:pt x="8874540" y="5910923"/>
                </a:cubicBezTo>
                <a:cubicBezTo>
                  <a:pt x="8874540" y="5902475"/>
                  <a:pt x="8873603" y="5895904"/>
                  <a:pt x="8871727" y="5889334"/>
                </a:cubicBezTo>
                <a:cubicBezTo>
                  <a:pt x="8869852" y="5882763"/>
                  <a:pt x="8867039" y="5878070"/>
                  <a:pt x="8863288" y="5873377"/>
                </a:cubicBezTo>
                <a:cubicBezTo>
                  <a:pt x="8859538" y="5868683"/>
                  <a:pt x="8854849" y="5864929"/>
                  <a:pt x="8849223" y="5863052"/>
                </a:cubicBezTo>
                <a:cubicBezTo>
                  <a:pt x="8843597" y="5860236"/>
                  <a:pt x="8836096" y="5859297"/>
                  <a:pt x="8828594" y="5859297"/>
                </a:cubicBezTo>
                <a:close/>
                <a:moveTo>
                  <a:pt x="8721700" y="5859297"/>
                </a:moveTo>
                <a:cubicBezTo>
                  <a:pt x="8716074" y="5859297"/>
                  <a:pt x="8711386" y="5860236"/>
                  <a:pt x="8705760" y="5863052"/>
                </a:cubicBezTo>
                <a:cubicBezTo>
                  <a:pt x="8700134" y="5865868"/>
                  <a:pt x="8695446" y="5870561"/>
                  <a:pt x="8689820" y="5876193"/>
                </a:cubicBezTo>
                <a:lnTo>
                  <a:pt x="8689820" y="5863990"/>
                </a:lnTo>
                <a:cubicBezTo>
                  <a:pt x="8689820" y="5863052"/>
                  <a:pt x="8689820" y="5862113"/>
                  <a:pt x="8689820" y="5862113"/>
                </a:cubicBezTo>
                <a:cubicBezTo>
                  <a:pt x="8689820" y="5862113"/>
                  <a:pt x="8689820" y="5862113"/>
                  <a:pt x="8688882" y="5861174"/>
                </a:cubicBezTo>
                <a:cubicBezTo>
                  <a:pt x="8687944" y="5860236"/>
                  <a:pt x="8687007" y="5860236"/>
                  <a:pt x="8686069" y="5860236"/>
                </a:cubicBezTo>
                <a:cubicBezTo>
                  <a:pt x="8685131" y="5860236"/>
                  <a:pt x="8684194" y="5860236"/>
                  <a:pt x="8682318" y="5860236"/>
                </a:cubicBezTo>
                <a:cubicBezTo>
                  <a:pt x="8680443" y="5860236"/>
                  <a:pt x="8679505" y="5860236"/>
                  <a:pt x="8678568" y="5860236"/>
                </a:cubicBezTo>
                <a:cubicBezTo>
                  <a:pt x="8677630" y="5860236"/>
                  <a:pt x="8676692" y="5861174"/>
                  <a:pt x="8675755" y="5861174"/>
                </a:cubicBezTo>
                <a:cubicBezTo>
                  <a:pt x="8675755" y="5861174"/>
                  <a:pt x="8674817" y="5862113"/>
                  <a:pt x="8674817" y="5862113"/>
                </a:cubicBezTo>
                <a:cubicBezTo>
                  <a:pt x="8674817" y="5863052"/>
                  <a:pt x="8674817" y="5863052"/>
                  <a:pt x="8674817" y="5863990"/>
                </a:cubicBezTo>
                <a:lnTo>
                  <a:pt x="8674817" y="5959732"/>
                </a:lnTo>
                <a:cubicBezTo>
                  <a:pt x="8674817" y="5960671"/>
                  <a:pt x="8674817" y="5961609"/>
                  <a:pt x="8674817" y="5961609"/>
                </a:cubicBezTo>
                <a:cubicBezTo>
                  <a:pt x="8674817" y="5961609"/>
                  <a:pt x="8674817" y="5961609"/>
                  <a:pt x="8675755" y="5962548"/>
                </a:cubicBezTo>
                <a:cubicBezTo>
                  <a:pt x="8676692" y="5963487"/>
                  <a:pt x="8677630" y="5963487"/>
                  <a:pt x="8678568" y="5963487"/>
                </a:cubicBezTo>
                <a:cubicBezTo>
                  <a:pt x="8679505" y="5963487"/>
                  <a:pt x="8680443" y="5963487"/>
                  <a:pt x="8682318" y="5963487"/>
                </a:cubicBezTo>
                <a:cubicBezTo>
                  <a:pt x="8684194" y="5963487"/>
                  <a:pt x="8686069" y="5963487"/>
                  <a:pt x="8687007" y="5963487"/>
                </a:cubicBezTo>
                <a:cubicBezTo>
                  <a:pt x="8687944" y="5963487"/>
                  <a:pt x="8688882" y="5962548"/>
                  <a:pt x="8689820" y="5962548"/>
                </a:cubicBezTo>
                <a:cubicBezTo>
                  <a:pt x="8689820" y="5962548"/>
                  <a:pt x="8690757" y="5961609"/>
                  <a:pt x="8690757" y="5961609"/>
                </a:cubicBezTo>
                <a:cubicBezTo>
                  <a:pt x="8690757" y="5960671"/>
                  <a:pt x="8690757" y="5960671"/>
                  <a:pt x="8690757" y="5959732"/>
                </a:cubicBezTo>
                <a:lnTo>
                  <a:pt x="8690757" y="5893088"/>
                </a:lnTo>
                <a:cubicBezTo>
                  <a:pt x="8695446" y="5886518"/>
                  <a:pt x="8700134" y="5881825"/>
                  <a:pt x="8704822" y="5879009"/>
                </a:cubicBezTo>
                <a:cubicBezTo>
                  <a:pt x="8709511" y="5876193"/>
                  <a:pt x="8713261" y="5874315"/>
                  <a:pt x="8717950" y="5874315"/>
                </a:cubicBezTo>
                <a:cubicBezTo>
                  <a:pt x="8721700" y="5874315"/>
                  <a:pt x="8724513" y="5875254"/>
                  <a:pt x="8727326" y="5876193"/>
                </a:cubicBezTo>
                <a:cubicBezTo>
                  <a:pt x="8730139" y="5878070"/>
                  <a:pt x="8732015" y="5879947"/>
                  <a:pt x="8733890" y="5881825"/>
                </a:cubicBezTo>
                <a:cubicBezTo>
                  <a:pt x="8735765" y="5883702"/>
                  <a:pt x="8736703" y="5886518"/>
                  <a:pt x="8737641" y="5890272"/>
                </a:cubicBezTo>
                <a:cubicBezTo>
                  <a:pt x="8738578" y="5894027"/>
                  <a:pt x="8738578" y="5897782"/>
                  <a:pt x="8738578" y="5903413"/>
                </a:cubicBezTo>
                <a:lnTo>
                  <a:pt x="8738578" y="5958794"/>
                </a:lnTo>
                <a:cubicBezTo>
                  <a:pt x="8738578" y="5959732"/>
                  <a:pt x="8738578" y="5960671"/>
                  <a:pt x="8738578" y="5960671"/>
                </a:cubicBezTo>
                <a:cubicBezTo>
                  <a:pt x="8738578" y="5960671"/>
                  <a:pt x="8738578" y="5960671"/>
                  <a:pt x="8739516" y="5961609"/>
                </a:cubicBezTo>
                <a:cubicBezTo>
                  <a:pt x="8740454" y="5962548"/>
                  <a:pt x="8741391" y="5962548"/>
                  <a:pt x="8742329" y="5962548"/>
                </a:cubicBezTo>
                <a:cubicBezTo>
                  <a:pt x="8744204" y="5962548"/>
                  <a:pt x="8745142" y="5962548"/>
                  <a:pt x="8747017" y="5962548"/>
                </a:cubicBezTo>
                <a:cubicBezTo>
                  <a:pt x="8747955" y="5962548"/>
                  <a:pt x="8749830" y="5962548"/>
                  <a:pt x="8750768" y="5962548"/>
                </a:cubicBezTo>
                <a:cubicBezTo>
                  <a:pt x="8751706" y="5962548"/>
                  <a:pt x="8753581" y="5961609"/>
                  <a:pt x="8753581" y="5961609"/>
                </a:cubicBezTo>
                <a:cubicBezTo>
                  <a:pt x="8753581" y="5961609"/>
                  <a:pt x="8754519" y="5960671"/>
                  <a:pt x="8754519" y="5960671"/>
                </a:cubicBezTo>
                <a:cubicBezTo>
                  <a:pt x="8754519" y="5959732"/>
                  <a:pt x="8754519" y="5959732"/>
                  <a:pt x="8754519" y="5958794"/>
                </a:cubicBezTo>
                <a:lnTo>
                  <a:pt x="8755456" y="5958794"/>
                </a:lnTo>
                <a:lnTo>
                  <a:pt x="8755456" y="5899659"/>
                </a:lnTo>
                <a:cubicBezTo>
                  <a:pt x="8755456" y="5893088"/>
                  <a:pt x="8754519" y="5887456"/>
                  <a:pt x="8753581" y="5882763"/>
                </a:cubicBezTo>
                <a:cubicBezTo>
                  <a:pt x="8752643" y="5878070"/>
                  <a:pt x="8750768" y="5874315"/>
                  <a:pt x="8747955" y="5870561"/>
                </a:cubicBezTo>
                <a:cubicBezTo>
                  <a:pt x="8745142" y="5866806"/>
                  <a:pt x="8742329" y="5863990"/>
                  <a:pt x="8737641" y="5862113"/>
                </a:cubicBezTo>
                <a:cubicBezTo>
                  <a:pt x="8732952" y="5860236"/>
                  <a:pt x="8728264" y="5859297"/>
                  <a:pt x="8721700" y="5859297"/>
                </a:cubicBezTo>
                <a:close/>
                <a:moveTo>
                  <a:pt x="8608243" y="5859297"/>
                </a:moveTo>
                <a:cubicBezTo>
                  <a:pt x="8602617" y="5859297"/>
                  <a:pt x="8597929" y="5860236"/>
                  <a:pt x="8592303" y="5863052"/>
                </a:cubicBezTo>
                <a:cubicBezTo>
                  <a:pt x="8586677" y="5865868"/>
                  <a:pt x="8581989" y="5870561"/>
                  <a:pt x="8576363" y="5876193"/>
                </a:cubicBezTo>
                <a:lnTo>
                  <a:pt x="8576363" y="5863990"/>
                </a:lnTo>
                <a:cubicBezTo>
                  <a:pt x="8576363" y="5863052"/>
                  <a:pt x="8576363" y="5862113"/>
                  <a:pt x="8576363" y="5862113"/>
                </a:cubicBezTo>
                <a:cubicBezTo>
                  <a:pt x="8576363" y="5862113"/>
                  <a:pt x="8576363" y="5862113"/>
                  <a:pt x="8575425" y="5861174"/>
                </a:cubicBezTo>
                <a:cubicBezTo>
                  <a:pt x="8574488" y="5860236"/>
                  <a:pt x="8573550" y="5860236"/>
                  <a:pt x="8572612" y="5860236"/>
                </a:cubicBezTo>
                <a:cubicBezTo>
                  <a:pt x="8571674" y="5860236"/>
                  <a:pt x="8570737" y="5860236"/>
                  <a:pt x="8568861" y="5860236"/>
                </a:cubicBezTo>
                <a:cubicBezTo>
                  <a:pt x="8566986" y="5860236"/>
                  <a:pt x="8566048" y="5860236"/>
                  <a:pt x="8565111" y="5860236"/>
                </a:cubicBezTo>
                <a:cubicBezTo>
                  <a:pt x="8564173" y="5860236"/>
                  <a:pt x="8563235" y="5861174"/>
                  <a:pt x="8562298" y="5861174"/>
                </a:cubicBezTo>
                <a:cubicBezTo>
                  <a:pt x="8562298" y="5861174"/>
                  <a:pt x="8561360" y="5862113"/>
                  <a:pt x="8561360" y="5862113"/>
                </a:cubicBezTo>
                <a:cubicBezTo>
                  <a:pt x="8561360" y="5863052"/>
                  <a:pt x="8561360" y="5863052"/>
                  <a:pt x="8561360" y="5863990"/>
                </a:cubicBezTo>
                <a:lnTo>
                  <a:pt x="8561360" y="5959732"/>
                </a:lnTo>
                <a:cubicBezTo>
                  <a:pt x="8561360" y="5960671"/>
                  <a:pt x="8561360" y="5961609"/>
                  <a:pt x="8561360" y="5961609"/>
                </a:cubicBezTo>
                <a:cubicBezTo>
                  <a:pt x="8561360" y="5961609"/>
                  <a:pt x="8561360" y="5961609"/>
                  <a:pt x="8562298" y="5962548"/>
                </a:cubicBezTo>
                <a:cubicBezTo>
                  <a:pt x="8563235" y="5963487"/>
                  <a:pt x="8564173" y="5963487"/>
                  <a:pt x="8565111" y="5963487"/>
                </a:cubicBezTo>
                <a:cubicBezTo>
                  <a:pt x="8566048" y="5963487"/>
                  <a:pt x="8566986" y="5963487"/>
                  <a:pt x="8568861" y="5963487"/>
                </a:cubicBezTo>
                <a:cubicBezTo>
                  <a:pt x="8570737" y="5963487"/>
                  <a:pt x="8572612" y="5963487"/>
                  <a:pt x="8573550" y="5963487"/>
                </a:cubicBezTo>
                <a:cubicBezTo>
                  <a:pt x="8574488" y="5963487"/>
                  <a:pt x="8575425" y="5962548"/>
                  <a:pt x="8576363" y="5962548"/>
                </a:cubicBezTo>
                <a:cubicBezTo>
                  <a:pt x="8576363" y="5962548"/>
                  <a:pt x="8577300" y="5961609"/>
                  <a:pt x="8577300" y="5961609"/>
                </a:cubicBezTo>
                <a:cubicBezTo>
                  <a:pt x="8577300" y="5960671"/>
                  <a:pt x="8577300" y="5960671"/>
                  <a:pt x="8577300" y="5959732"/>
                </a:cubicBezTo>
                <a:lnTo>
                  <a:pt x="8577300" y="5893088"/>
                </a:lnTo>
                <a:cubicBezTo>
                  <a:pt x="8581989" y="5886518"/>
                  <a:pt x="8586677" y="5881825"/>
                  <a:pt x="8591365" y="5879009"/>
                </a:cubicBezTo>
                <a:cubicBezTo>
                  <a:pt x="8596054" y="5876193"/>
                  <a:pt x="8599804" y="5874315"/>
                  <a:pt x="8604493" y="5874315"/>
                </a:cubicBezTo>
                <a:cubicBezTo>
                  <a:pt x="8608243" y="5874315"/>
                  <a:pt x="8611056" y="5875254"/>
                  <a:pt x="8613869" y="5876193"/>
                </a:cubicBezTo>
                <a:cubicBezTo>
                  <a:pt x="8616682" y="5878070"/>
                  <a:pt x="8618558" y="5879947"/>
                  <a:pt x="8620433" y="5881825"/>
                </a:cubicBezTo>
                <a:cubicBezTo>
                  <a:pt x="8622308" y="5883702"/>
                  <a:pt x="8623246" y="5886518"/>
                  <a:pt x="8624184" y="5890272"/>
                </a:cubicBezTo>
                <a:cubicBezTo>
                  <a:pt x="8625121" y="5894027"/>
                  <a:pt x="8625121" y="5897782"/>
                  <a:pt x="8625121" y="5903413"/>
                </a:cubicBezTo>
                <a:lnTo>
                  <a:pt x="8625121" y="5958794"/>
                </a:lnTo>
                <a:cubicBezTo>
                  <a:pt x="8625121" y="5959732"/>
                  <a:pt x="8625121" y="5960671"/>
                  <a:pt x="8625121" y="5960671"/>
                </a:cubicBezTo>
                <a:cubicBezTo>
                  <a:pt x="8625121" y="5960671"/>
                  <a:pt x="8625121" y="5960671"/>
                  <a:pt x="8626059" y="5961609"/>
                </a:cubicBezTo>
                <a:cubicBezTo>
                  <a:pt x="8626997" y="5962548"/>
                  <a:pt x="8627934" y="5962548"/>
                  <a:pt x="8628872" y="5962548"/>
                </a:cubicBezTo>
                <a:cubicBezTo>
                  <a:pt x="8630747" y="5962548"/>
                  <a:pt x="8631685" y="5962548"/>
                  <a:pt x="8633560" y="5962548"/>
                </a:cubicBezTo>
                <a:cubicBezTo>
                  <a:pt x="8634498" y="5962548"/>
                  <a:pt x="8636373" y="5962548"/>
                  <a:pt x="8637311" y="5962548"/>
                </a:cubicBezTo>
                <a:cubicBezTo>
                  <a:pt x="8638249" y="5962548"/>
                  <a:pt x="8640124" y="5961609"/>
                  <a:pt x="8640124" y="5961609"/>
                </a:cubicBezTo>
                <a:cubicBezTo>
                  <a:pt x="8640124" y="5961609"/>
                  <a:pt x="8641062" y="5960671"/>
                  <a:pt x="8641062" y="5960671"/>
                </a:cubicBezTo>
                <a:cubicBezTo>
                  <a:pt x="8641062" y="5959732"/>
                  <a:pt x="8641062" y="5959732"/>
                  <a:pt x="8641062" y="5958794"/>
                </a:cubicBezTo>
                <a:lnTo>
                  <a:pt x="8641999" y="5958794"/>
                </a:lnTo>
                <a:lnTo>
                  <a:pt x="8641999" y="5899659"/>
                </a:lnTo>
                <a:cubicBezTo>
                  <a:pt x="8641999" y="5893088"/>
                  <a:pt x="8641062" y="5887456"/>
                  <a:pt x="8640124" y="5882763"/>
                </a:cubicBezTo>
                <a:cubicBezTo>
                  <a:pt x="8639186" y="5878070"/>
                  <a:pt x="8637311" y="5874315"/>
                  <a:pt x="8634498" y="5870561"/>
                </a:cubicBezTo>
                <a:cubicBezTo>
                  <a:pt x="8631685" y="5866806"/>
                  <a:pt x="8628872" y="5863990"/>
                  <a:pt x="8624184" y="5862113"/>
                </a:cubicBezTo>
                <a:cubicBezTo>
                  <a:pt x="8619495" y="5860236"/>
                  <a:pt x="8614807" y="5859297"/>
                  <a:pt x="8608243" y="5859297"/>
                </a:cubicBezTo>
                <a:close/>
                <a:moveTo>
                  <a:pt x="8235990" y="5859297"/>
                </a:moveTo>
                <a:cubicBezTo>
                  <a:pt x="8230364" y="5859297"/>
                  <a:pt x="8225676" y="5859297"/>
                  <a:pt x="8220988" y="5861174"/>
                </a:cubicBezTo>
                <a:cubicBezTo>
                  <a:pt x="8216299" y="5863052"/>
                  <a:pt x="8212549" y="5864929"/>
                  <a:pt x="8209736" y="5867745"/>
                </a:cubicBezTo>
                <a:cubicBezTo>
                  <a:pt x="8206923" y="5870561"/>
                  <a:pt x="8205047" y="5873377"/>
                  <a:pt x="8203172" y="5877131"/>
                </a:cubicBezTo>
                <a:cubicBezTo>
                  <a:pt x="8202234" y="5879947"/>
                  <a:pt x="8201297" y="5883702"/>
                  <a:pt x="8201297" y="5887456"/>
                </a:cubicBezTo>
                <a:cubicBezTo>
                  <a:pt x="8201297" y="5892150"/>
                  <a:pt x="8201297" y="5895904"/>
                  <a:pt x="8203172" y="5898720"/>
                </a:cubicBezTo>
                <a:cubicBezTo>
                  <a:pt x="8205047" y="5901536"/>
                  <a:pt x="8206923" y="5904352"/>
                  <a:pt x="8208798" y="5906229"/>
                </a:cubicBezTo>
                <a:cubicBezTo>
                  <a:pt x="8210673" y="5908107"/>
                  <a:pt x="8213486" y="5909984"/>
                  <a:pt x="8216299" y="5911861"/>
                </a:cubicBezTo>
                <a:cubicBezTo>
                  <a:pt x="8219112" y="5912800"/>
                  <a:pt x="8221925" y="5914677"/>
                  <a:pt x="8224738" y="5915616"/>
                </a:cubicBezTo>
                <a:cubicBezTo>
                  <a:pt x="8227551" y="5917493"/>
                  <a:pt x="8230364" y="5918432"/>
                  <a:pt x="8233177" y="5919370"/>
                </a:cubicBezTo>
                <a:cubicBezTo>
                  <a:pt x="8235990" y="5920309"/>
                  <a:pt x="8237866" y="5922186"/>
                  <a:pt x="8240679" y="5923125"/>
                </a:cubicBezTo>
                <a:cubicBezTo>
                  <a:pt x="8243492" y="5924064"/>
                  <a:pt x="8245367" y="5925941"/>
                  <a:pt x="8246305" y="5927818"/>
                </a:cubicBezTo>
                <a:cubicBezTo>
                  <a:pt x="8247242" y="5929695"/>
                  <a:pt x="8248180" y="5931573"/>
                  <a:pt x="8248180" y="5934389"/>
                </a:cubicBezTo>
                <a:cubicBezTo>
                  <a:pt x="8248180" y="5937205"/>
                  <a:pt x="8247242" y="5939082"/>
                  <a:pt x="8246305" y="5940959"/>
                </a:cubicBezTo>
                <a:cubicBezTo>
                  <a:pt x="8245367" y="5942837"/>
                  <a:pt x="8244429" y="5944714"/>
                  <a:pt x="8242554" y="5945652"/>
                </a:cubicBezTo>
                <a:cubicBezTo>
                  <a:pt x="8240679" y="5946591"/>
                  <a:pt x="8238803" y="5947530"/>
                  <a:pt x="8235990" y="5948468"/>
                </a:cubicBezTo>
                <a:cubicBezTo>
                  <a:pt x="8233177" y="5949407"/>
                  <a:pt x="8230364" y="5949407"/>
                  <a:pt x="8227551" y="5949407"/>
                </a:cubicBezTo>
                <a:cubicBezTo>
                  <a:pt x="8223801" y="5949407"/>
                  <a:pt x="8220050" y="5948468"/>
                  <a:pt x="8217237" y="5947530"/>
                </a:cubicBezTo>
                <a:cubicBezTo>
                  <a:pt x="8214424" y="5946591"/>
                  <a:pt x="8211611" y="5945652"/>
                  <a:pt x="8209736" y="5944714"/>
                </a:cubicBezTo>
                <a:cubicBezTo>
                  <a:pt x="8207860" y="5943775"/>
                  <a:pt x="8205985" y="5942837"/>
                  <a:pt x="8204110" y="5941898"/>
                </a:cubicBezTo>
                <a:cubicBezTo>
                  <a:pt x="8202234" y="5940959"/>
                  <a:pt x="8201297" y="5940021"/>
                  <a:pt x="8200359" y="5940021"/>
                </a:cubicBezTo>
                <a:cubicBezTo>
                  <a:pt x="8200359" y="5940021"/>
                  <a:pt x="8199421" y="5940021"/>
                  <a:pt x="8199421" y="5940021"/>
                </a:cubicBezTo>
                <a:cubicBezTo>
                  <a:pt x="8199421" y="5940021"/>
                  <a:pt x="8199421" y="5940959"/>
                  <a:pt x="8198484" y="5940959"/>
                </a:cubicBezTo>
                <a:cubicBezTo>
                  <a:pt x="8197546" y="5940959"/>
                  <a:pt x="8197546" y="5941898"/>
                  <a:pt x="8197546" y="5942837"/>
                </a:cubicBezTo>
                <a:cubicBezTo>
                  <a:pt x="8197546" y="5943775"/>
                  <a:pt x="8197546" y="5945652"/>
                  <a:pt x="8197546" y="5946591"/>
                </a:cubicBezTo>
                <a:cubicBezTo>
                  <a:pt x="8197546" y="5949407"/>
                  <a:pt x="8198484" y="5951284"/>
                  <a:pt x="8198484" y="5952223"/>
                </a:cubicBezTo>
                <a:cubicBezTo>
                  <a:pt x="8199421" y="5953162"/>
                  <a:pt x="8199421" y="5954100"/>
                  <a:pt x="8200359" y="5955039"/>
                </a:cubicBezTo>
                <a:cubicBezTo>
                  <a:pt x="8201297" y="5955978"/>
                  <a:pt x="8202234" y="5956916"/>
                  <a:pt x="8204110" y="5957855"/>
                </a:cubicBezTo>
                <a:cubicBezTo>
                  <a:pt x="8205985" y="5958794"/>
                  <a:pt x="8207860" y="5959732"/>
                  <a:pt x="8210673" y="5960671"/>
                </a:cubicBezTo>
                <a:cubicBezTo>
                  <a:pt x="8213486" y="5961609"/>
                  <a:pt x="8216299" y="5961609"/>
                  <a:pt x="8219112" y="5962548"/>
                </a:cubicBezTo>
                <a:cubicBezTo>
                  <a:pt x="8221925" y="5963487"/>
                  <a:pt x="8224738" y="5963487"/>
                  <a:pt x="8228489" y="5963487"/>
                </a:cubicBezTo>
                <a:cubicBezTo>
                  <a:pt x="8234115" y="5963487"/>
                  <a:pt x="8238803" y="5962548"/>
                  <a:pt x="8243492" y="5961609"/>
                </a:cubicBezTo>
                <a:cubicBezTo>
                  <a:pt x="8248180" y="5960671"/>
                  <a:pt x="8251931" y="5958794"/>
                  <a:pt x="8255681" y="5955978"/>
                </a:cubicBezTo>
                <a:cubicBezTo>
                  <a:pt x="8258494" y="5953162"/>
                  <a:pt x="8261307" y="5950346"/>
                  <a:pt x="8263183" y="5946591"/>
                </a:cubicBezTo>
                <a:cubicBezTo>
                  <a:pt x="8265058" y="5942837"/>
                  <a:pt x="8265996" y="5938143"/>
                  <a:pt x="8265996" y="5933450"/>
                </a:cubicBezTo>
                <a:cubicBezTo>
                  <a:pt x="8265996" y="5928757"/>
                  <a:pt x="8265058" y="5925941"/>
                  <a:pt x="8264120" y="5922186"/>
                </a:cubicBezTo>
                <a:cubicBezTo>
                  <a:pt x="8262245" y="5919370"/>
                  <a:pt x="8260370" y="5916554"/>
                  <a:pt x="8258494" y="5914677"/>
                </a:cubicBezTo>
                <a:cubicBezTo>
                  <a:pt x="8256619" y="5911861"/>
                  <a:pt x="8253806" y="5910923"/>
                  <a:pt x="8250993" y="5909045"/>
                </a:cubicBezTo>
                <a:cubicBezTo>
                  <a:pt x="8248180" y="5908107"/>
                  <a:pt x="8245367" y="5907168"/>
                  <a:pt x="8242554" y="5905291"/>
                </a:cubicBezTo>
                <a:cubicBezTo>
                  <a:pt x="8239741" y="5903413"/>
                  <a:pt x="8236928" y="5902475"/>
                  <a:pt x="8234115" y="5901536"/>
                </a:cubicBezTo>
                <a:cubicBezTo>
                  <a:pt x="8231302" y="5900597"/>
                  <a:pt x="8229427" y="5898720"/>
                  <a:pt x="8226614" y="5897782"/>
                </a:cubicBezTo>
                <a:cubicBezTo>
                  <a:pt x="8223801" y="5896843"/>
                  <a:pt x="8221925" y="5894966"/>
                  <a:pt x="8220988" y="5893088"/>
                </a:cubicBezTo>
                <a:cubicBezTo>
                  <a:pt x="8220050" y="5891211"/>
                  <a:pt x="8219112" y="5889334"/>
                  <a:pt x="8219112" y="5886518"/>
                </a:cubicBezTo>
                <a:cubicBezTo>
                  <a:pt x="8219112" y="5884640"/>
                  <a:pt x="8219112" y="5882763"/>
                  <a:pt x="8220050" y="5880886"/>
                </a:cubicBezTo>
                <a:cubicBezTo>
                  <a:pt x="8220050" y="5879009"/>
                  <a:pt x="8220988" y="5877131"/>
                  <a:pt x="8222863" y="5876193"/>
                </a:cubicBezTo>
                <a:cubicBezTo>
                  <a:pt x="8224738" y="5875254"/>
                  <a:pt x="8226614" y="5874315"/>
                  <a:pt x="8228489" y="5873377"/>
                </a:cubicBezTo>
                <a:cubicBezTo>
                  <a:pt x="8230364" y="5872438"/>
                  <a:pt x="8233177" y="5872438"/>
                  <a:pt x="8235990" y="5872438"/>
                </a:cubicBezTo>
                <a:cubicBezTo>
                  <a:pt x="8238803" y="5872438"/>
                  <a:pt x="8241616" y="5872438"/>
                  <a:pt x="8244429" y="5873377"/>
                </a:cubicBezTo>
                <a:cubicBezTo>
                  <a:pt x="8247242" y="5874315"/>
                  <a:pt x="8249118" y="5875254"/>
                  <a:pt x="8250993" y="5876193"/>
                </a:cubicBezTo>
                <a:cubicBezTo>
                  <a:pt x="8252868" y="5877131"/>
                  <a:pt x="8254744" y="5878070"/>
                  <a:pt x="8255681" y="5879009"/>
                </a:cubicBezTo>
                <a:cubicBezTo>
                  <a:pt x="8256619" y="5879947"/>
                  <a:pt x="8257557" y="5879947"/>
                  <a:pt x="8258494" y="5879947"/>
                </a:cubicBezTo>
                <a:cubicBezTo>
                  <a:pt x="8258494" y="5879947"/>
                  <a:pt x="8259432" y="5879947"/>
                  <a:pt x="8259432" y="5879947"/>
                </a:cubicBezTo>
                <a:cubicBezTo>
                  <a:pt x="8259432" y="5879947"/>
                  <a:pt x="8260370" y="5879947"/>
                  <a:pt x="8260370" y="5879009"/>
                </a:cubicBezTo>
                <a:cubicBezTo>
                  <a:pt x="8261307" y="5879009"/>
                  <a:pt x="8261307" y="5878070"/>
                  <a:pt x="8261307" y="5877131"/>
                </a:cubicBezTo>
                <a:cubicBezTo>
                  <a:pt x="8261307" y="5876193"/>
                  <a:pt x="8261307" y="5875254"/>
                  <a:pt x="8261307" y="5874315"/>
                </a:cubicBezTo>
                <a:cubicBezTo>
                  <a:pt x="8261307" y="5873377"/>
                  <a:pt x="8261307" y="5872438"/>
                  <a:pt x="8261307" y="5871499"/>
                </a:cubicBezTo>
                <a:cubicBezTo>
                  <a:pt x="8261307" y="5870561"/>
                  <a:pt x="8261307" y="5870561"/>
                  <a:pt x="8261307" y="5869622"/>
                </a:cubicBezTo>
                <a:cubicBezTo>
                  <a:pt x="8260370" y="5868683"/>
                  <a:pt x="8260370" y="5867745"/>
                  <a:pt x="8260370" y="5867745"/>
                </a:cubicBezTo>
                <a:cubicBezTo>
                  <a:pt x="8259432" y="5866806"/>
                  <a:pt x="8259432" y="5866806"/>
                  <a:pt x="8258494" y="5865868"/>
                </a:cubicBezTo>
                <a:cubicBezTo>
                  <a:pt x="8258494" y="5864929"/>
                  <a:pt x="8257557" y="5864929"/>
                  <a:pt x="8255681" y="5863990"/>
                </a:cubicBezTo>
                <a:cubicBezTo>
                  <a:pt x="8253806" y="5863052"/>
                  <a:pt x="8251931" y="5863052"/>
                  <a:pt x="8250055" y="5862113"/>
                </a:cubicBezTo>
                <a:cubicBezTo>
                  <a:pt x="8248180" y="5861174"/>
                  <a:pt x="8246305" y="5860236"/>
                  <a:pt x="8243492" y="5860236"/>
                </a:cubicBezTo>
                <a:cubicBezTo>
                  <a:pt x="8240679" y="5859297"/>
                  <a:pt x="8238803" y="5859297"/>
                  <a:pt x="8235990" y="5859297"/>
                </a:cubicBezTo>
                <a:close/>
                <a:moveTo>
                  <a:pt x="7985633" y="5859297"/>
                </a:moveTo>
                <a:cubicBezTo>
                  <a:pt x="7979069" y="5859297"/>
                  <a:pt x="7972506" y="5860236"/>
                  <a:pt x="7966880" y="5863052"/>
                </a:cubicBezTo>
                <a:cubicBezTo>
                  <a:pt x="7961254" y="5864929"/>
                  <a:pt x="7956565" y="5868683"/>
                  <a:pt x="7952815" y="5873377"/>
                </a:cubicBezTo>
                <a:cubicBezTo>
                  <a:pt x="7948126" y="5878070"/>
                  <a:pt x="7945313" y="5883702"/>
                  <a:pt x="7943438" y="5890272"/>
                </a:cubicBezTo>
                <a:cubicBezTo>
                  <a:pt x="7941563" y="5895904"/>
                  <a:pt x="7940625" y="5903413"/>
                  <a:pt x="7940625" y="5911861"/>
                </a:cubicBezTo>
                <a:cubicBezTo>
                  <a:pt x="7940625" y="5920309"/>
                  <a:pt x="7941563" y="5927818"/>
                  <a:pt x="7943438" y="5934389"/>
                </a:cubicBezTo>
                <a:cubicBezTo>
                  <a:pt x="7946251" y="5940959"/>
                  <a:pt x="7949064" y="5945652"/>
                  <a:pt x="7952815" y="5950346"/>
                </a:cubicBezTo>
                <a:cubicBezTo>
                  <a:pt x="7956565" y="5954100"/>
                  <a:pt x="7962191" y="5957855"/>
                  <a:pt x="7967817" y="5959732"/>
                </a:cubicBezTo>
                <a:cubicBezTo>
                  <a:pt x="7973443" y="5961609"/>
                  <a:pt x="7980944" y="5962548"/>
                  <a:pt x="7988446" y="5962548"/>
                </a:cubicBezTo>
                <a:cubicBezTo>
                  <a:pt x="7993134" y="5962548"/>
                  <a:pt x="7997822" y="5962548"/>
                  <a:pt x="8001573" y="5961609"/>
                </a:cubicBezTo>
                <a:cubicBezTo>
                  <a:pt x="8005324" y="5961609"/>
                  <a:pt x="8009074" y="5960671"/>
                  <a:pt x="8011887" y="5959732"/>
                </a:cubicBezTo>
                <a:cubicBezTo>
                  <a:pt x="8014700" y="5958794"/>
                  <a:pt x="8017514" y="5957855"/>
                  <a:pt x="8019389" y="5956916"/>
                </a:cubicBezTo>
                <a:cubicBezTo>
                  <a:pt x="8021264" y="5955978"/>
                  <a:pt x="8023139" y="5955039"/>
                  <a:pt x="8023139" y="5955039"/>
                </a:cubicBezTo>
                <a:cubicBezTo>
                  <a:pt x="8023139" y="5955039"/>
                  <a:pt x="8024077" y="5954100"/>
                  <a:pt x="8024077" y="5954100"/>
                </a:cubicBezTo>
                <a:cubicBezTo>
                  <a:pt x="8025015" y="5953162"/>
                  <a:pt x="8025015" y="5953162"/>
                  <a:pt x="8025015" y="5952223"/>
                </a:cubicBezTo>
                <a:cubicBezTo>
                  <a:pt x="8025015" y="5951284"/>
                  <a:pt x="8025015" y="5951284"/>
                  <a:pt x="8025015" y="5950346"/>
                </a:cubicBezTo>
                <a:cubicBezTo>
                  <a:pt x="8025015" y="5949407"/>
                  <a:pt x="8025015" y="5948468"/>
                  <a:pt x="8025015" y="5947530"/>
                </a:cubicBezTo>
                <a:cubicBezTo>
                  <a:pt x="8025015" y="5946591"/>
                  <a:pt x="8025015" y="5945652"/>
                  <a:pt x="8025015" y="5944714"/>
                </a:cubicBezTo>
                <a:cubicBezTo>
                  <a:pt x="8024077" y="5943775"/>
                  <a:pt x="8024077" y="5943775"/>
                  <a:pt x="8024077" y="5942837"/>
                </a:cubicBezTo>
                <a:cubicBezTo>
                  <a:pt x="8024077" y="5942837"/>
                  <a:pt x="8023139" y="5941898"/>
                  <a:pt x="8023139" y="5941898"/>
                </a:cubicBezTo>
                <a:cubicBezTo>
                  <a:pt x="8023139" y="5941898"/>
                  <a:pt x="8023139" y="5941898"/>
                  <a:pt x="8022202" y="5941898"/>
                </a:cubicBezTo>
                <a:cubicBezTo>
                  <a:pt x="8021264" y="5941898"/>
                  <a:pt x="8020327" y="5941898"/>
                  <a:pt x="8018451" y="5942837"/>
                </a:cubicBezTo>
                <a:cubicBezTo>
                  <a:pt x="8016576" y="5943775"/>
                  <a:pt x="8014700" y="5944714"/>
                  <a:pt x="8011887" y="5945652"/>
                </a:cubicBezTo>
                <a:cubicBezTo>
                  <a:pt x="8009074" y="5946591"/>
                  <a:pt x="8006262" y="5947530"/>
                  <a:pt x="8002511" y="5948468"/>
                </a:cubicBezTo>
                <a:cubicBezTo>
                  <a:pt x="7998760" y="5949407"/>
                  <a:pt x="7995009" y="5949407"/>
                  <a:pt x="7990321" y="5949407"/>
                </a:cubicBezTo>
                <a:cubicBezTo>
                  <a:pt x="7984695" y="5949407"/>
                  <a:pt x="7980007" y="5948468"/>
                  <a:pt x="7976256" y="5946591"/>
                </a:cubicBezTo>
                <a:cubicBezTo>
                  <a:pt x="7972506" y="5945652"/>
                  <a:pt x="7969693" y="5943775"/>
                  <a:pt x="7966880" y="5940021"/>
                </a:cubicBezTo>
                <a:cubicBezTo>
                  <a:pt x="7964067" y="5936266"/>
                  <a:pt x="7962191" y="5932511"/>
                  <a:pt x="7961254" y="5928757"/>
                </a:cubicBezTo>
                <a:cubicBezTo>
                  <a:pt x="7960316" y="5925002"/>
                  <a:pt x="7959378" y="5920309"/>
                  <a:pt x="7959378" y="5914677"/>
                </a:cubicBezTo>
                <a:lnTo>
                  <a:pt x="8022202" y="5914677"/>
                </a:lnTo>
                <a:cubicBezTo>
                  <a:pt x="8024077" y="5914677"/>
                  <a:pt x="8025952" y="5913739"/>
                  <a:pt x="8026890" y="5912800"/>
                </a:cubicBezTo>
                <a:cubicBezTo>
                  <a:pt x="8027828" y="5911861"/>
                  <a:pt x="8028765" y="5909984"/>
                  <a:pt x="8028765" y="5907168"/>
                </a:cubicBezTo>
                <a:lnTo>
                  <a:pt x="8027828" y="5907168"/>
                </a:lnTo>
                <a:lnTo>
                  <a:pt x="8027828" y="5904352"/>
                </a:lnTo>
                <a:cubicBezTo>
                  <a:pt x="8027828" y="5897782"/>
                  <a:pt x="8026890" y="5892150"/>
                  <a:pt x="8025015" y="5886518"/>
                </a:cubicBezTo>
                <a:cubicBezTo>
                  <a:pt x="8023139" y="5880886"/>
                  <a:pt x="8021264" y="5876193"/>
                  <a:pt x="8017514" y="5872438"/>
                </a:cubicBezTo>
                <a:cubicBezTo>
                  <a:pt x="8013763" y="5868683"/>
                  <a:pt x="8010012" y="5865868"/>
                  <a:pt x="8004386" y="5863052"/>
                </a:cubicBezTo>
                <a:cubicBezTo>
                  <a:pt x="7999698" y="5860236"/>
                  <a:pt x="7993134" y="5859297"/>
                  <a:pt x="7985633" y="5859297"/>
                </a:cubicBezTo>
                <a:close/>
                <a:moveTo>
                  <a:pt x="7739028" y="5859297"/>
                </a:moveTo>
                <a:cubicBezTo>
                  <a:pt x="7737152" y="5859297"/>
                  <a:pt x="7735277" y="5859297"/>
                  <a:pt x="7733402" y="5860236"/>
                </a:cubicBezTo>
                <a:cubicBezTo>
                  <a:pt x="7731526" y="5861174"/>
                  <a:pt x="7729651" y="5862113"/>
                  <a:pt x="7727776" y="5863052"/>
                </a:cubicBezTo>
                <a:cubicBezTo>
                  <a:pt x="7725900" y="5863990"/>
                  <a:pt x="7723087" y="5865868"/>
                  <a:pt x="7721212" y="5868683"/>
                </a:cubicBezTo>
                <a:cubicBezTo>
                  <a:pt x="7718399" y="5871499"/>
                  <a:pt x="7716524" y="5874315"/>
                  <a:pt x="7713711" y="5878070"/>
                </a:cubicBezTo>
                <a:lnTo>
                  <a:pt x="7713711" y="5863990"/>
                </a:lnTo>
                <a:cubicBezTo>
                  <a:pt x="7713711" y="5863052"/>
                  <a:pt x="7713711" y="5862113"/>
                  <a:pt x="7713711" y="5862113"/>
                </a:cubicBezTo>
                <a:cubicBezTo>
                  <a:pt x="7713711" y="5862113"/>
                  <a:pt x="7713711" y="5862113"/>
                  <a:pt x="7712773" y="5861174"/>
                </a:cubicBezTo>
                <a:cubicBezTo>
                  <a:pt x="7711835" y="5860236"/>
                  <a:pt x="7710898" y="5860236"/>
                  <a:pt x="7709960" y="5860236"/>
                </a:cubicBezTo>
                <a:cubicBezTo>
                  <a:pt x="7709022" y="5860236"/>
                  <a:pt x="7708085" y="5860236"/>
                  <a:pt x="7706209" y="5860236"/>
                </a:cubicBezTo>
                <a:cubicBezTo>
                  <a:pt x="7704334" y="5860236"/>
                  <a:pt x="7703396" y="5860236"/>
                  <a:pt x="7702459" y="5860236"/>
                </a:cubicBezTo>
                <a:cubicBezTo>
                  <a:pt x="7701521" y="5860236"/>
                  <a:pt x="7700583" y="5861174"/>
                  <a:pt x="7699646" y="5861174"/>
                </a:cubicBezTo>
                <a:cubicBezTo>
                  <a:pt x="7699646" y="5861174"/>
                  <a:pt x="7698708" y="5862113"/>
                  <a:pt x="7698708" y="5862113"/>
                </a:cubicBezTo>
                <a:cubicBezTo>
                  <a:pt x="7698708" y="5863052"/>
                  <a:pt x="7698708" y="5863052"/>
                  <a:pt x="7698708" y="5863990"/>
                </a:cubicBezTo>
                <a:lnTo>
                  <a:pt x="7698708" y="5959732"/>
                </a:lnTo>
                <a:cubicBezTo>
                  <a:pt x="7698708" y="5960671"/>
                  <a:pt x="7698708" y="5961609"/>
                  <a:pt x="7698708" y="5961609"/>
                </a:cubicBezTo>
                <a:cubicBezTo>
                  <a:pt x="7698708" y="5961609"/>
                  <a:pt x="7698708" y="5961609"/>
                  <a:pt x="7699646" y="5962548"/>
                </a:cubicBezTo>
                <a:cubicBezTo>
                  <a:pt x="7700583" y="5963487"/>
                  <a:pt x="7701521" y="5963487"/>
                  <a:pt x="7702459" y="5963487"/>
                </a:cubicBezTo>
                <a:cubicBezTo>
                  <a:pt x="7703396" y="5963487"/>
                  <a:pt x="7704334" y="5963487"/>
                  <a:pt x="7706209" y="5963487"/>
                </a:cubicBezTo>
                <a:cubicBezTo>
                  <a:pt x="7708085" y="5963487"/>
                  <a:pt x="7709960" y="5963487"/>
                  <a:pt x="7710898" y="5963487"/>
                </a:cubicBezTo>
                <a:cubicBezTo>
                  <a:pt x="7711835" y="5963487"/>
                  <a:pt x="7712773" y="5962548"/>
                  <a:pt x="7713711" y="5962548"/>
                </a:cubicBezTo>
                <a:cubicBezTo>
                  <a:pt x="7713711" y="5962548"/>
                  <a:pt x="7714648" y="5961609"/>
                  <a:pt x="7714648" y="5961609"/>
                </a:cubicBezTo>
                <a:cubicBezTo>
                  <a:pt x="7714648" y="5960671"/>
                  <a:pt x="7714648" y="5960671"/>
                  <a:pt x="7714648" y="5959732"/>
                </a:cubicBezTo>
                <a:lnTo>
                  <a:pt x="7714648" y="5896843"/>
                </a:lnTo>
                <a:cubicBezTo>
                  <a:pt x="7716524" y="5893088"/>
                  <a:pt x="7719337" y="5890272"/>
                  <a:pt x="7721212" y="5887456"/>
                </a:cubicBezTo>
                <a:cubicBezTo>
                  <a:pt x="7723087" y="5884640"/>
                  <a:pt x="7724963" y="5882763"/>
                  <a:pt x="7726838" y="5880886"/>
                </a:cubicBezTo>
                <a:cubicBezTo>
                  <a:pt x="7728713" y="5879009"/>
                  <a:pt x="7730589" y="5878070"/>
                  <a:pt x="7732464" y="5877131"/>
                </a:cubicBezTo>
                <a:cubicBezTo>
                  <a:pt x="7734339" y="5876193"/>
                  <a:pt x="7736215" y="5876193"/>
                  <a:pt x="7738090" y="5876193"/>
                </a:cubicBezTo>
                <a:cubicBezTo>
                  <a:pt x="7739028" y="5876193"/>
                  <a:pt x="7740903" y="5876193"/>
                  <a:pt x="7741841" y="5876193"/>
                </a:cubicBezTo>
                <a:cubicBezTo>
                  <a:pt x="7743716" y="5876193"/>
                  <a:pt x="7744654" y="5877131"/>
                  <a:pt x="7745591" y="5877131"/>
                </a:cubicBezTo>
                <a:cubicBezTo>
                  <a:pt x="7746529" y="5877131"/>
                  <a:pt x="7747467" y="5877131"/>
                  <a:pt x="7748404" y="5878070"/>
                </a:cubicBezTo>
                <a:cubicBezTo>
                  <a:pt x="7749342" y="5879009"/>
                  <a:pt x="7750280" y="5879009"/>
                  <a:pt x="7750280" y="5879009"/>
                </a:cubicBezTo>
                <a:cubicBezTo>
                  <a:pt x="7750280" y="5879009"/>
                  <a:pt x="7751217" y="5878070"/>
                  <a:pt x="7751217" y="5878070"/>
                </a:cubicBezTo>
                <a:cubicBezTo>
                  <a:pt x="7751217" y="5878070"/>
                  <a:pt x="7752155" y="5878070"/>
                  <a:pt x="7752155" y="5877131"/>
                </a:cubicBezTo>
                <a:cubicBezTo>
                  <a:pt x="7752155" y="5876193"/>
                  <a:pt x="7752155" y="5875254"/>
                  <a:pt x="7752155" y="5874315"/>
                </a:cubicBezTo>
                <a:cubicBezTo>
                  <a:pt x="7752155" y="5873377"/>
                  <a:pt x="7752155" y="5872438"/>
                  <a:pt x="7752155" y="5870561"/>
                </a:cubicBezTo>
                <a:cubicBezTo>
                  <a:pt x="7752155" y="5868683"/>
                  <a:pt x="7752155" y="5866806"/>
                  <a:pt x="7752155" y="5865868"/>
                </a:cubicBezTo>
                <a:cubicBezTo>
                  <a:pt x="7752155" y="5864929"/>
                  <a:pt x="7752155" y="5864929"/>
                  <a:pt x="7752155" y="5863990"/>
                </a:cubicBezTo>
                <a:cubicBezTo>
                  <a:pt x="7752155" y="5863990"/>
                  <a:pt x="7752155" y="5863052"/>
                  <a:pt x="7752155" y="5863052"/>
                </a:cubicBezTo>
                <a:cubicBezTo>
                  <a:pt x="7752155" y="5863052"/>
                  <a:pt x="7751217" y="5862113"/>
                  <a:pt x="7751217" y="5862113"/>
                </a:cubicBezTo>
                <a:cubicBezTo>
                  <a:pt x="7751217" y="5862113"/>
                  <a:pt x="7750280" y="5861174"/>
                  <a:pt x="7749342" y="5861174"/>
                </a:cubicBezTo>
                <a:cubicBezTo>
                  <a:pt x="7748404" y="5861174"/>
                  <a:pt x="7746529" y="5860236"/>
                  <a:pt x="7745591" y="5860236"/>
                </a:cubicBezTo>
                <a:cubicBezTo>
                  <a:pt x="7744654" y="5859297"/>
                  <a:pt x="7742778" y="5859297"/>
                  <a:pt x="7741841" y="5859297"/>
                </a:cubicBezTo>
                <a:cubicBezTo>
                  <a:pt x="7740903" y="5859297"/>
                  <a:pt x="7739965" y="5859297"/>
                  <a:pt x="7739028" y="5859297"/>
                </a:cubicBezTo>
                <a:close/>
                <a:moveTo>
                  <a:pt x="7569310" y="5859297"/>
                </a:moveTo>
                <a:cubicBezTo>
                  <a:pt x="7563684" y="5859297"/>
                  <a:pt x="7558996" y="5859297"/>
                  <a:pt x="7554308" y="5861174"/>
                </a:cubicBezTo>
                <a:cubicBezTo>
                  <a:pt x="7549619" y="5863052"/>
                  <a:pt x="7545869" y="5864929"/>
                  <a:pt x="7543056" y="5867745"/>
                </a:cubicBezTo>
                <a:cubicBezTo>
                  <a:pt x="7540243" y="5870561"/>
                  <a:pt x="7538367" y="5873377"/>
                  <a:pt x="7536492" y="5877131"/>
                </a:cubicBezTo>
                <a:cubicBezTo>
                  <a:pt x="7535554" y="5879947"/>
                  <a:pt x="7534617" y="5883702"/>
                  <a:pt x="7534617" y="5887456"/>
                </a:cubicBezTo>
                <a:cubicBezTo>
                  <a:pt x="7534617" y="5892150"/>
                  <a:pt x="7534617" y="5895904"/>
                  <a:pt x="7536492" y="5898720"/>
                </a:cubicBezTo>
                <a:cubicBezTo>
                  <a:pt x="7538367" y="5901536"/>
                  <a:pt x="7540243" y="5904352"/>
                  <a:pt x="7542118" y="5906229"/>
                </a:cubicBezTo>
                <a:cubicBezTo>
                  <a:pt x="7543993" y="5908107"/>
                  <a:pt x="7546806" y="5909984"/>
                  <a:pt x="7549619" y="5911861"/>
                </a:cubicBezTo>
                <a:cubicBezTo>
                  <a:pt x="7552432" y="5912800"/>
                  <a:pt x="7555245" y="5914677"/>
                  <a:pt x="7558058" y="5915616"/>
                </a:cubicBezTo>
                <a:cubicBezTo>
                  <a:pt x="7560871" y="5917493"/>
                  <a:pt x="7563684" y="5918432"/>
                  <a:pt x="7566497" y="5919370"/>
                </a:cubicBezTo>
                <a:cubicBezTo>
                  <a:pt x="7569310" y="5920309"/>
                  <a:pt x="7571186" y="5922186"/>
                  <a:pt x="7573999" y="5923125"/>
                </a:cubicBezTo>
                <a:cubicBezTo>
                  <a:pt x="7576812" y="5924064"/>
                  <a:pt x="7578687" y="5925941"/>
                  <a:pt x="7579625" y="5927818"/>
                </a:cubicBezTo>
                <a:cubicBezTo>
                  <a:pt x="7580562" y="5929695"/>
                  <a:pt x="7581500" y="5931573"/>
                  <a:pt x="7581500" y="5934389"/>
                </a:cubicBezTo>
                <a:cubicBezTo>
                  <a:pt x="7581500" y="5937205"/>
                  <a:pt x="7580562" y="5939082"/>
                  <a:pt x="7579625" y="5940959"/>
                </a:cubicBezTo>
                <a:cubicBezTo>
                  <a:pt x="7578687" y="5942837"/>
                  <a:pt x="7577749" y="5944714"/>
                  <a:pt x="7575874" y="5945652"/>
                </a:cubicBezTo>
                <a:cubicBezTo>
                  <a:pt x="7573999" y="5946591"/>
                  <a:pt x="7572123" y="5947530"/>
                  <a:pt x="7569310" y="5948468"/>
                </a:cubicBezTo>
                <a:cubicBezTo>
                  <a:pt x="7566497" y="5949407"/>
                  <a:pt x="7563684" y="5949407"/>
                  <a:pt x="7560871" y="5949407"/>
                </a:cubicBezTo>
                <a:cubicBezTo>
                  <a:pt x="7557121" y="5949407"/>
                  <a:pt x="7553370" y="5948468"/>
                  <a:pt x="7550557" y="5947530"/>
                </a:cubicBezTo>
                <a:cubicBezTo>
                  <a:pt x="7547744" y="5946591"/>
                  <a:pt x="7544931" y="5945652"/>
                  <a:pt x="7543056" y="5944714"/>
                </a:cubicBezTo>
                <a:cubicBezTo>
                  <a:pt x="7541180" y="5943775"/>
                  <a:pt x="7539305" y="5942837"/>
                  <a:pt x="7537430" y="5941898"/>
                </a:cubicBezTo>
                <a:cubicBezTo>
                  <a:pt x="7535554" y="5940959"/>
                  <a:pt x="7534617" y="5940021"/>
                  <a:pt x="7533679" y="5940021"/>
                </a:cubicBezTo>
                <a:cubicBezTo>
                  <a:pt x="7533679" y="5940021"/>
                  <a:pt x="7532741" y="5940021"/>
                  <a:pt x="7532741" y="5940021"/>
                </a:cubicBezTo>
                <a:cubicBezTo>
                  <a:pt x="7532741" y="5940021"/>
                  <a:pt x="7532741" y="5940959"/>
                  <a:pt x="7531804" y="5940959"/>
                </a:cubicBezTo>
                <a:cubicBezTo>
                  <a:pt x="7530866" y="5940959"/>
                  <a:pt x="7530866" y="5941898"/>
                  <a:pt x="7530866" y="5942837"/>
                </a:cubicBezTo>
                <a:cubicBezTo>
                  <a:pt x="7530866" y="5943775"/>
                  <a:pt x="7530866" y="5945652"/>
                  <a:pt x="7530866" y="5946591"/>
                </a:cubicBezTo>
                <a:cubicBezTo>
                  <a:pt x="7530866" y="5949407"/>
                  <a:pt x="7531804" y="5951284"/>
                  <a:pt x="7531804" y="5952223"/>
                </a:cubicBezTo>
                <a:cubicBezTo>
                  <a:pt x="7532741" y="5953162"/>
                  <a:pt x="7532741" y="5954100"/>
                  <a:pt x="7533679" y="5955039"/>
                </a:cubicBezTo>
                <a:cubicBezTo>
                  <a:pt x="7534617" y="5955978"/>
                  <a:pt x="7535554" y="5956916"/>
                  <a:pt x="7537430" y="5957855"/>
                </a:cubicBezTo>
                <a:cubicBezTo>
                  <a:pt x="7539305" y="5958794"/>
                  <a:pt x="7541180" y="5959732"/>
                  <a:pt x="7543993" y="5960671"/>
                </a:cubicBezTo>
                <a:cubicBezTo>
                  <a:pt x="7546806" y="5961609"/>
                  <a:pt x="7549619" y="5961609"/>
                  <a:pt x="7552432" y="5962548"/>
                </a:cubicBezTo>
                <a:cubicBezTo>
                  <a:pt x="7555245" y="5963487"/>
                  <a:pt x="7558058" y="5963487"/>
                  <a:pt x="7561809" y="5963487"/>
                </a:cubicBezTo>
                <a:cubicBezTo>
                  <a:pt x="7567435" y="5963487"/>
                  <a:pt x="7572123" y="5962548"/>
                  <a:pt x="7576812" y="5961609"/>
                </a:cubicBezTo>
                <a:cubicBezTo>
                  <a:pt x="7581500" y="5960671"/>
                  <a:pt x="7585251" y="5958794"/>
                  <a:pt x="7589001" y="5955978"/>
                </a:cubicBezTo>
                <a:cubicBezTo>
                  <a:pt x="7591814" y="5953162"/>
                  <a:pt x="7594627" y="5950346"/>
                  <a:pt x="7596503" y="5946591"/>
                </a:cubicBezTo>
                <a:cubicBezTo>
                  <a:pt x="7598378" y="5942837"/>
                  <a:pt x="7599316" y="5938143"/>
                  <a:pt x="7599316" y="5933450"/>
                </a:cubicBezTo>
                <a:cubicBezTo>
                  <a:pt x="7599316" y="5928757"/>
                  <a:pt x="7599316" y="5925941"/>
                  <a:pt x="7597440" y="5922186"/>
                </a:cubicBezTo>
                <a:cubicBezTo>
                  <a:pt x="7595565" y="5919370"/>
                  <a:pt x="7593690" y="5916554"/>
                  <a:pt x="7591814" y="5914677"/>
                </a:cubicBezTo>
                <a:cubicBezTo>
                  <a:pt x="7589939" y="5911861"/>
                  <a:pt x="7587126" y="5910923"/>
                  <a:pt x="7584313" y="5909045"/>
                </a:cubicBezTo>
                <a:cubicBezTo>
                  <a:pt x="7581500" y="5908107"/>
                  <a:pt x="7578687" y="5907168"/>
                  <a:pt x="7575874" y="5905291"/>
                </a:cubicBezTo>
                <a:cubicBezTo>
                  <a:pt x="7573061" y="5903413"/>
                  <a:pt x="7570248" y="5902475"/>
                  <a:pt x="7567435" y="5901536"/>
                </a:cubicBezTo>
                <a:cubicBezTo>
                  <a:pt x="7564622" y="5900597"/>
                  <a:pt x="7562747" y="5898720"/>
                  <a:pt x="7559934" y="5897782"/>
                </a:cubicBezTo>
                <a:cubicBezTo>
                  <a:pt x="7557121" y="5896843"/>
                  <a:pt x="7555245" y="5894966"/>
                  <a:pt x="7554308" y="5893088"/>
                </a:cubicBezTo>
                <a:cubicBezTo>
                  <a:pt x="7553370" y="5891211"/>
                  <a:pt x="7552432" y="5889334"/>
                  <a:pt x="7552432" y="5886518"/>
                </a:cubicBezTo>
                <a:cubicBezTo>
                  <a:pt x="7552432" y="5884640"/>
                  <a:pt x="7552432" y="5882763"/>
                  <a:pt x="7553370" y="5880886"/>
                </a:cubicBezTo>
                <a:cubicBezTo>
                  <a:pt x="7553370" y="5879009"/>
                  <a:pt x="7554308" y="5877131"/>
                  <a:pt x="7556183" y="5876193"/>
                </a:cubicBezTo>
                <a:cubicBezTo>
                  <a:pt x="7558058" y="5875254"/>
                  <a:pt x="7559934" y="5874315"/>
                  <a:pt x="7561809" y="5873377"/>
                </a:cubicBezTo>
                <a:cubicBezTo>
                  <a:pt x="7563684" y="5872438"/>
                  <a:pt x="7566497" y="5872438"/>
                  <a:pt x="7569310" y="5872438"/>
                </a:cubicBezTo>
                <a:cubicBezTo>
                  <a:pt x="7572123" y="5872438"/>
                  <a:pt x="7574936" y="5872438"/>
                  <a:pt x="7577749" y="5873377"/>
                </a:cubicBezTo>
                <a:cubicBezTo>
                  <a:pt x="7580562" y="5874315"/>
                  <a:pt x="7582438" y="5875254"/>
                  <a:pt x="7584313" y="5876193"/>
                </a:cubicBezTo>
                <a:cubicBezTo>
                  <a:pt x="7586188" y="5877131"/>
                  <a:pt x="7588064" y="5878070"/>
                  <a:pt x="7589001" y="5879009"/>
                </a:cubicBezTo>
                <a:cubicBezTo>
                  <a:pt x="7589939" y="5879947"/>
                  <a:pt x="7590877" y="5879947"/>
                  <a:pt x="7591814" y="5879947"/>
                </a:cubicBezTo>
                <a:cubicBezTo>
                  <a:pt x="7591814" y="5879947"/>
                  <a:pt x="7592752" y="5879947"/>
                  <a:pt x="7592752" y="5879947"/>
                </a:cubicBezTo>
                <a:cubicBezTo>
                  <a:pt x="7592752" y="5879947"/>
                  <a:pt x="7593690" y="5879947"/>
                  <a:pt x="7593690" y="5879009"/>
                </a:cubicBezTo>
                <a:cubicBezTo>
                  <a:pt x="7594627" y="5879009"/>
                  <a:pt x="7594627" y="5878070"/>
                  <a:pt x="7594627" y="5877131"/>
                </a:cubicBezTo>
                <a:cubicBezTo>
                  <a:pt x="7594627" y="5876193"/>
                  <a:pt x="7594627" y="5875254"/>
                  <a:pt x="7594627" y="5874315"/>
                </a:cubicBezTo>
                <a:cubicBezTo>
                  <a:pt x="7594627" y="5873377"/>
                  <a:pt x="7594627" y="5872438"/>
                  <a:pt x="7594627" y="5871499"/>
                </a:cubicBezTo>
                <a:cubicBezTo>
                  <a:pt x="7594627" y="5870561"/>
                  <a:pt x="7594627" y="5870561"/>
                  <a:pt x="7594627" y="5869622"/>
                </a:cubicBezTo>
                <a:cubicBezTo>
                  <a:pt x="7593690" y="5868683"/>
                  <a:pt x="7593690" y="5867745"/>
                  <a:pt x="7593690" y="5867745"/>
                </a:cubicBezTo>
                <a:cubicBezTo>
                  <a:pt x="7592752" y="5866806"/>
                  <a:pt x="7592752" y="5866806"/>
                  <a:pt x="7591814" y="5865868"/>
                </a:cubicBezTo>
                <a:cubicBezTo>
                  <a:pt x="7591814" y="5864929"/>
                  <a:pt x="7590877" y="5864929"/>
                  <a:pt x="7589001" y="5863990"/>
                </a:cubicBezTo>
                <a:cubicBezTo>
                  <a:pt x="7587126" y="5863052"/>
                  <a:pt x="7585251" y="5863052"/>
                  <a:pt x="7583375" y="5862113"/>
                </a:cubicBezTo>
                <a:cubicBezTo>
                  <a:pt x="7581500" y="5861174"/>
                  <a:pt x="7579625" y="5860236"/>
                  <a:pt x="7576812" y="5860236"/>
                </a:cubicBezTo>
                <a:cubicBezTo>
                  <a:pt x="7573999" y="5859297"/>
                  <a:pt x="7572123" y="5859297"/>
                  <a:pt x="7569310" y="5859297"/>
                </a:cubicBezTo>
                <a:close/>
                <a:moveTo>
                  <a:pt x="9868465" y="5858359"/>
                </a:moveTo>
                <a:cubicBezTo>
                  <a:pt x="9862839" y="5858359"/>
                  <a:pt x="9857213" y="5860236"/>
                  <a:pt x="9853462" y="5861175"/>
                </a:cubicBezTo>
                <a:cubicBezTo>
                  <a:pt x="9849712" y="5862114"/>
                  <a:pt x="9845023" y="5863991"/>
                  <a:pt x="9842210" y="5867745"/>
                </a:cubicBezTo>
                <a:cubicBezTo>
                  <a:pt x="9839397" y="5871500"/>
                  <a:pt x="9836584" y="5874316"/>
                  <a:pt x="9834709" y="5879009"/>
                </a:cubicBezTo>
                <a:cubicBezTo>
                  <a:pt x="9832833" y="5883702"/>
                  <a:pt x="9831896" y="5888396"/>
                  <a:pt x="9831896" y="5894028"/>
                </a:cubicBezTo>
                <a:cubicBezTo>
                  <a:pt x="9831896" y="5898721"/>
                  <a:pt x="9831896" y="5903414"/>
                  <a:pt x="9833771" y="5906230"/>
                </a:cubicBezTo>
                <a:cubicBezTo>
                  <a:pt x="9835647" y="5909046"/>
                  <a:pt x="9837522" y="5911862"/>
                  <a:pt x="9839397" y="5914678"/>
                </a:cubicBezTo>
                <a:cubicBezTo>
                  <a:pt x="9836584" y="5917494"/>
                  <a:pt x="9834709" y="5920310"/>
                  <a:pt x="9832833" y="5924064"/>
                </a:cubicBezTo>
                <a:cubicBezTo>
                  <a:pt x="9830958" y="5926880"/>
                  <a:pt x="9830021" y="5930635"/>
                  <a:pt x="9830021" y="5935328"/>
                </a:cubicBezTo>
                <a:cubicBezTo>
                  <a:pt x="9830021" y="5938144"/>
                  <a:pt x="9830958" y="5940960"/>
                  <a:pt x="9832833" y="5943776"/>
                </a:cubicBezTo>
                <a:cubicBezTo>
                  <a:pt x="9834709" y="5946592"/>
                  <a:pt x="9836584" y="5948469"/>
                  <a:pt x="9840335" y="5950346"/>
                </a:cubicBezTo>
                <a:cubicBezTo>
                  <a:pt x="9838460" y="5952224"/>
                  <a:pt x="9836584" y="5954101"/>
                  <a:pt x="9834709" y="5955978"/>
                </a:cubicBezTo>
                <a:cubicBezTo>
                  <a:pt x="9832833" y="5957855"/>
                  <a:pt x="9830958" y="5959733"/>
                  <a:pt x="9830021" y="5961610"/>
                </a:cubicBezTo>
                <a:cubicBezTo>
                  <a:pt x="9829083" y="5963487"/>
                  <a:pt x="9828145" y="5966303"/>
                  <a:pt x="9827207" y="5968181"/>
                </a:cubicBezTo>
                <a:cubicBezTo>
                  <a:pt x="9826270" y="5970058"/>
                  <a:pt x="9826270" y="5972874"/>
                  <a:pt x="9826270" y="5974751"/>
                </a:cubicBezTo>
                <a:cubicBezTo>
                  <a:pt x="9826270" y="5978506"/>
                  <a:pt x="9826270" y="5981322"/>
                  <a:pt x="9828145" y="5985076"/>
                </a:cubicBezTo>
                <a:cubicBezTo>
                  <a:pt x="9830021" y="5988831"/>
                  <a:pt x="9831896" y="5991647"/>
                  <a:pt x="9835647" y="5993524"/>
                </a:cubicBezTo>
                <a:cubicBezTo>
                  <a:pt x="9839397" y="5996340"/>
                  <a:pt x="9843148" y="5998217"/>
                  <a:pt x="9848774" y="5999156"/>
                </a:cubicBezTo>
                <a:cubicBezTo>
                  <a:pt x="9854400" y="6000095"/>
                  <a:pt x="9860963" y="6001033"/>
                  <a:pt x="9868465" y="6001033"/>
                </a:cubicBezTo>
                <a:cubicBezTo>
                  <a:pt x="9875966" y="6001033"/>
                  <a:pt x="9883467" y="6000095"/>
                  <a:pt x="9889093" y="5998217"/>
                </a:cubicBezTo>
                <a:cubicBezTo>
                  <a:pt x="9894719" y="5996340"/>
                  <a:pt x="9899408" y="5993524"/>
                  <a:pt x="9903158" y="5990708"/>
                </a:cubicBezTo>
                <a:cubicBezTo>
                  <a:pt x="9906909" y="5987892"/>
                  <a:pt x="9909722" y="5984138"/>
                  <a:pt x="9911597" y="5980383"/>
                </a:cubicBezTo>
                <a:cubicBezTo>
                  <a:pt x="9913473" y="5976628"/>
                  <a:pt x="9914410" y="5972874"/>
                  <a:pt x="9914410" y="5968181"/>
                </a:cubicBezTo>
                <a:cubicBezTo>
                  <a:pt x="9914410" y="5963487"/>
                  <a:pt x="9913473" y="5959733"/>
                  <a:pt x="9911597" y="5956917"/>
                </a:cubicBezTo>
                <a:cubicBezTo>
                  <a:pt x="9909722" y="5954101"/>
                  <a:pt x="9907847" y="5951285"/>
                  <a:pt x="9905034" y="5949408"/>
                </a:cubicBezTo>
                <a:cubicBezTo>
                  <a:pt x="9902221" y="5947530"/>
                  <a:pt x="9898470" y="5945653"/>
                  <a:pt x="9894719" y="5944714"/>
                </a:cubicBezTo>
                <a:cubicBezTo>
                  <a:pt x="9890969" y="5943776"/>
                  <a:pt x="9886281" y="5942837"/>
                  <a:pt x="9881592" y="5942837"/>
                </a:cubicBezTo>
                <a:lnTo>
                  <a:pt x="9857213" y="5941899"/>
                </a:lnTo>
                <a:cubicBezTo>
                  <a:pt x="9853462" y="5941899"/>
                  <a:pt x="9849712" y="5940960"/>
                  <a:pt x="9847836" y="5939083"/>
                </a:cubicBezTo>
                <a:cubicBezTo>
                  <a:pt x="9845023" y="5937205"/>
                  <a:pt x="9844086" y="5935328"/>
                  <a:pt x="9844086" y="5932512"/>
                </a:cubicBezTo>
                <a:cubicBezTo>
                  <a:pt x="9844086" y="5930635"/>
                  <a:pt x="9844086" y="5928757"/>
                  <a:pt x="9845023" y="5926880"/>
                </a:cubicBezTo>
                <a:cubicBezTo>
                  <a:pt x="9845961" y="5925003"/>
                  <a:pt x="9846898" y="5923126"/>
                  <a:pt x="9847836" y="5922187"/>
                </a:cubicBezTo>
                <a:cubicBezTo>
                  <a:pt x="9849712" y="5924064"/>
                  <a:pt x="9852525" y="5925003"/>
                  <a:pt x="9856275" y="5925942"/>
                </a:cubicBezTo>
                <a:cubicBezTo>
                  <a:pt x="9860026" y="5926880"/>
                  <a:pt x="9863777" y="5927819"/>
                  <a:pt x="9867527" y="5927819"/>
                </a:cubicBezTo>
                <a:cubicBezTo>
                  <a:pt x="9873153" y="5927819"/>
                  <a:pt x="9877842" y="5927819"/>
                  <a:pt x="9882530" y="5925942"/>
                </a:cubicBezTo>
                <a:cubicBezTo>
                  <a:pt x="9886281" y="5924064"/>
                  <a:pt x="9890969" y="5922187"/>
                  <a:pt x="9893782" y="5919371"/>
                </a:cubicBezTo>
                <a:cubicBezTo>
                  <a:pt x="9896595" y="5916555"/>
                  <a:pt x="9899408" y="5912800"/>
                  <a:pt x="9901283" y="5909046"/>
                </a:cubicBezTo>
                <a:cubicBezTo>
                  <a:pt x="9903158" y="5904353"/>
                  <a:pt x="9904096" y="5899659"/>
                  <a:pt x="9904096" y="5894028"/>
                </a:cubicBezTo>
                <a:cubicBezTo>
                  <a:pt x="9904096" y="5891212"/>
                  <a:pt x="9903158" y="5887457"/>
                  <a:pt x="9902221" y="5884641"/>
                </a:cubicBezTo>
                <a:cubicBezTo>
                  <a:pt x="9900345" y="5881825"/>
                  <a:pt x="9899408" y="5879009"/>
                  <a:pt x="9896595" y="5876193"/>
                </a:cubicBezTo>
                <a:lnTo>
                  <a:pt x="9910660" y="5876193"/>
                </a:lnTo>
                <a:cubicBezTo>
                  <a:pt x="9911597" y="5876193"/>
                  <a:pt x="9912535" y="5875255"/>
                  <a:pt x="9913473" y="5874316"/>
                </a:cubicBezTo>
                <a:cubicBezTo>
                  <a:pt x="9914410" y="5873377"/>
                  <a:pt x="9914410" y="5871500"/>
                  <a:pt x="9914410" y="5868684"/>
                </a:cubicBezTo>
                <a:cubicBezTo>
                  <a:pt x="9914410" y="5865868"/>
                  <a:pt x="9914410" y="5863991"/>
                  <a:pt x="9915348" y="5862114"/>
                </a:cubicBezTo>
                <a:cubicBezTo>
                  <a:pt x="9914410" y="5861175"/>
                  <a:pt x="9913473" y="5860236"/>
                  <a:pt x="9912535" y="5860236"/>
                </a:cubicBezTo>
                <a:lnTo>
                  <a:pt x="9883467" y="5860236"/>
                </a:lnTo>
                <a:cubicBezTo>
                  <a:pt x="9881592" y="5860236"/>
                  <a:pt x="9879717" y="5859298"/>
                  <a:pt x="9876904" y="5859298"/>
                </a:cubicBezTo>
                <a:cubicBezTo>
                  <a:pt x="9874091" y="5858359"/>
                  <a:pt x="9871278" y="5858359"/>
                  <a:pt x="9868465" y="5858359"/>
                </a:cubicBezTo>
                <a:close/>
                <a:moveTo>
                  <a:pt x="8088776" y="5858359"/>
                </a:moveTo>
                <a:cubicBezTo>
                  <a:pt x="8083150" y="5858359"/>
                  <a:pt x="8077524" y="5860236"/>
                  <a:pt x="8073773" y="5861175"/>
                </a:cubicBezTo>
                <a:cubicBezTo>
                  <a:pt x="8070023" y="5862114"/>
                  <a:pt x="8065334" y="5863991"/>
                  <a:pt x="8062521" y="5867745"/>
                </a:cubicBezTo>
                <a:cubicBezTo>
                  <a:pt x="8059708" y="5871500"/>
                  <a:pt x="8056895" y="5874316"/>
                  <a:pt x="8055020" y="5879009"/>
                </a:cubicBezTo>
                <a:cubicBezTo>
                  <a:pt x="8053145" y="5883702"/>
                  <a:pt x="8052207" y="5888396"/>
                  <a:pt x="8052207" y="5894028"/>
                </a:cubicBezTo>
                <a:cubicBezTo>
                  <a:pt x="8052207" y="5898721"/>
                  <a:pt x="8053145" y="5903414"/>
                  <a:pt x="8054082" y="5906230"/>
                </a:cubicBezTo>
                <a:cubicBezTo>
                  <a:pt x="8055958" y="5909046"/>
                  <a:pt x="8057833" y="5911862"/>
                  <a:pt x="8059708" y="5914678"/>
                </a:cubicBezTo>
                <a:cubicBezTo>
                  <a:pt x="8056895" y="5917494"/>
                  <a:pt x="8055020" y="5920310"/>
                  <a:pt x="8053145" y="5924064"/>
                </a:cubicBezTo>
                <a:cubicBezTo>
                  <a:pt x="8051269" y="5926880"/>
                  <a:pt x="8050332" y="5930635"/>
                  <a:pt x="8050332" y="5935328"/>
                </a:cubicBezTo>
                <a:cubicBezTo>
                  <a:pt x="8050332" y="5938144"/>
                  <a:pt x="8051269" y="5940960"/>
                  <a:pt x="8053145" y="5943776"/>
                </a:cubicBezTo>
                <a:cubicBezTo>
                  <a:pt x="8055020" y="5946592"/>
                  <a:pt x="8056895" y="5948469"/>
                  <a:pt x="8060646" y="5950346"/>
                </a:cubicBezTo>
                <a:cubicBezTo>
                  <a:pt x="8058771" y="5952224"/>
                  <a:pt x="8056895" y="5954101"/>
                  <a:pt x="8055020" y="5955978"/>
                </a:cubicBezTo>
                <a:cubicBezTo>
                  <a:pt x="8053145" y="5957855"/>
                  <a:pt x="8051269" y="5959733"/>
                  <a:pt x="8050332" y="5961610"/>
                </a:cubicBezTo>
                <a:cubicBezTo>
                  <a:pt x="8049394" y="5963487"/>
                  <a:pt x="8048456" y="5966303"/>
                  <a:pt x="8047519" y="5968181"/>
                </a:cubicBezTo>
                <a:cubicBezTo>
                  <a:pt x="8046581" y="5970058"/>
                  <a:pt x="8046581" y="5972874"/>
                  <a:pt x="8046581" y="5974751"/>
                </a:cubicBezTo>
                <a:cubicBezTo>
                  <a:pt x="8046581" y="5978506"/>
                  <a:pt x="8046581" y="5982260"/>
                  <a:pt x="8048456" y="5985076"/>
                </a:cubicBezTo>
                <a:cubicBezTo>
                  <a:pt x="8050332" y="5988831"/>
                  <a:pt x="8052207" y="5990708"/>
                  <a:pt x="8055958" y="5993524"/>
                </a:cubicBezTo>
                <a:cubicBezTo>
                  <a:pt x="8059708" y="5996340"/>
                  <a:pt x="8063459" y="5998217"/>
                  <a:pt x="8069085" y="5999156"/>
                </a:cubicBezTo>
                <a:cubicBezTo>
                  <a:pt x="8074711" y="6000095"/>
                  <a:pt x="8081275" y="6001033"/>
                  <a:pt x="8088776" y="6001033"/>
                </a:cubicBezTo>
                <a:cubicBezTo>
                  <a:pt x="8096277" y="6001033"/>
                  <a:pt x="8103779" y="6000095"/>
                  <a:pt x="8109405" y="5998217"/>
                </a:cubicBezTo>
                <a:cubicBezTo>
                  <a:pt x="8115031" y="5996340"/>
                  <a:pt x="8119719" y="5993524"/>
                  <a:pt x="8123470" y="5990708"/>
                </a:cubicBezTo>
                <a:cubicBezTo>
                  <a:pt x="8127220" y="5987892"/>
                  <a:pt x="8130033" y="5984138"/>
                  <a:pt x="8131909" y="5980383"/>
                </a:cubicBezTo>
                <a:cubicBezTo>
                  <a:pt x="8133784" y="5976628"/>
                  <a:pt x="8134722" y="5972874"/>
                  <a:pt x="8134722" y="5968181"/>
                </a:cubicBezTo>
                <a:cubicBezTo>
                  <a:pt x="8134722" y="5963487"/>
                  <a:pt x="8133784" y="5959733"/>
                  <a:pt x="8131909" y="5956917"/>
                </a:cubicBezTo>
                <a:cubicBezTo>
                  <a:pt x="8130033" y="5954101"/>
                  <a:pt x="8128158" y="5951285"/>
                  <a:pt x="8125345" y="5949408"/>
                </a:cubicBezTo>
                <a:cubicBezTo>
                  <a:pt x="8122532" y="5947530"/>
                  <a:pt x="8118781" y="5945653"/>
                  <a:pt x="8115031" y="5944714"/>
                </a:cubicBezTo>
                <a:cubicBezTo>
                  <a:pt x="8111280" y="5943776"/>
                  <a:pt x="8106592" y="5942837"/>
                  <a:pt x="8101903" y="5942837"/>
                </a:cubicBezTo>
                <a:lnTo>
                  <a:pt x="8077524" y="5941899"/>
                </a:lnTo>
                <a:cubicBezTo>
                  <a:pt x="8073773" y="5941899"/>
                  <a:pt x="8070960" y="5940960"/>
                  <a:pt x="8068147" y="5939083"/>
                </a:cubicBezTo>
                <a:cubicBezTo>
                  <a:pt x="8065334" y="5937205"/>
                  <a:pt x="8064397" y="5935328"/>
                  <a:pt x="8064397" y="5932512"/>
                </a:cubicBezTo>
                <a:cubicBezTo>
                  <a:pt x="8064397" y="5930635"/>
                  <a:pt x="8064397" y="5928757"/>
                  <a:pt x="8065334" y="5926880"/>
                </a:cubicBezTo>
                <a:cubicBezTo>
                  <a:pt x="8066272" y="5925003"/>
                  <a:pt x="8067210" y="5923126"/>
                  <a:pt x="8068147" y="5922187"/>
                </a:cubicBezTo>
                <a:cubicBezTo>
                  <a:pt x="8070023" y="5924064"/>
                  <a:pt x="8072836" y="5925003"/>
                  <a:pt x="8076586" y="5925942"/>
                </a:cubicBezTo>
                <a:cubicBezTo>
                  <a:pt x="8080337" y="5926880"/>
                  <a:pt x="8084088" y="5927819"/>
                  <a:pt x="8087838" y="5927819"/>
                </a:cubicBezTo>
                <a:cubicBezTo>
                  <a:pt x="8093464" y="5927819"/>
                  <a:pt x="8098153" y="5927819"/>
                  <a:pt x="8102841" y="5925942"/>
                </a:cubicBezTo>
                <a:cubicBezTo>
                  <a:pt x="8106592" y="5924064"/>
                  <a:pt x="8111280" y="5922187"/>
                  <a:pt x="8114093" y="5919371"/>
                </a:cubicBezTo>
                <a:cubicBezTo>
                  <a:pt x="8116906" y="5916555"/>
                  <a:pt x="8119719" y="5912800"/>
                  <a:pt x="8121594" y="5909046"/>
                </a:cubicBezTo>
                <a:cubicBezTo>
                  <a:pt x="8123470" y="5904353"/>
                  <a:pt x="8124407" y="5899659"/>
                  <a:pt x="8124407" y="5894028"/>
                </a:cubicBezTo>
                <a:cubicBezTo>
                  <a:pt x="8124407" y="5891212"/>
                  <a:pt x="8123470" y="5887457"/>
                  <a:pt x="8122532" y="5884641"/>
                </a:cubicBezTo>
                <a:cubicBezTo>
                  <a:pt x="8120657" y="5881825"/>
                  <a:pt x="8119719" y="5879009"/>
                  <a:pt x="8116906" y="5876193"/>
                </a:cubicBezTo>
                <a:lnTo>
                  <a:pt x="8130971" y="5876193"/>
                </a:lnTo>
                <a:cubicBezTo>
                  <a:pt x="8131909" y="5876193"/>
                  <a:pt x="8132846" y="5875255"/>
                  <a:pt x="8133784" y="5874316"/>
                </a:cubicBezTo>
                <a:cubicBezTo>
                  <a:pt x="8134722" y="5873377"/>
                  <a:pt x="8134722" y="5871500"/>
                  <a:pt x="8134722" y="5868684"/>
                </a:cubicBezTo>
                <a:cubicBezTo>
                  <a:pt x="8134722" y="5865868"/>
                  <a:pt x="8133784" y="5863991"/>
                  <a:pt x="8135659" y="5862114"/>
                </a:cubicBezTo>
                <a:cubicBezTo>
                  <a:pt x="8134722" y="5861175"/>
                  <a:pt x="8133784" y="5860236"/>
                  <a:pt x="8132846" y="5860236"/>
                </a:cubicBezTo>
                <a:lnTo>
                  <a:pt x="8103779" y="5860236"/>
                </a:lnTo>
                <a:cubicBezTo>
                  <a:pt x="8101903" y="5860236"/>
                  <a:pt x="8100028" y="5860236"/>
                  <a:pt x="8097215" y="5859298"/>
                </a:cubicBezTo>
                <a:cubicBezTo>
                  <a:pt x="8094402" y="5858359"/>
                  <a:pt x="8091589" y="5858359"/>
                  <a:pt x="8088776" y="5858359"/>
                </a:cubicBezTo>
                <a:close/>
                <a:moveTo>
                  <a:pt x="10872705" y="5836770"/>
                </a:moveTo>
                <a:cubicBezTo>
                  <a:pt x="10871767" y="5836770"/>
                  <a:pt x="10869892" y="5837709"/>
                  <a:pt x="10869892" y="5837709"/>
                </a:cubicBezTo>
                <a:cubicBezTo>
                  <a:pt x="10869892" y="5837709"/>
                  <a:pt x="10868954" y="5838647"/>
                  <a:pt x="10868954" y="5838647"/>
                </a:cubicBezTo>
                <a:cubicBezTo>
                  <a:pt x="10868954" y="5838647"/>
                  <a:pt x="10868954" y="5838647"/>
                  <a:pt x="10868954" y="5839586"/>
                </a:cubicBezTo>
                <a:lnTo>
                  <a:pt x="10868954" y="5862113"/>
                </a:lnTo>
                <a:lnTo>
                  <a:pt x="10855827" y="5862113"/>
                </a:lnTo>
                <a:cubicBezTo>
                  <a:pt x="10854889" y="5862113"/>
                  <a:pt x="10853951" y="5862113"/>
                  <a:pt x="10853951" y="5862113"/>
                </a:cubicBezTo>
                <a:cubicBezTo>
                  <a:pt x="10853951" y="5862113"/>
                  <a:pt x="10853014" y="5862113"/>
                  <a:pt x="10853014" y="5863052"/>
                </a:cubicBezTo>
                <a:cubicBezTo>
                  <a:pt x="10852076" y="5863052"/>
                  <a:pt x="10852076" y="5863991"/>
                  <a:pt x="10852076" y="5864929"/>
                </a:cubicBezTo>
                <a:cubicBezTo>
                  <a:pt x="10852076" y="5865868"/>
                  <a:pt x="10852076" y="5867745"/>
                  <a:pt x="10852076" y="5868684"/>
                </a:cubicBezTo>
                <a:cubicBezTo>
                  <a:pt x="10852076" y="5871500"/>
                  <a:pt x="10852076" y="5873377"/>
                  <a:pt x="10853014" y="5874316"/>
                </a:cubicBezTo>
                <a:cubicBezTo>
                  <a:pt x="10853951" y="5875254"/>
                  <a:pt x="10854889" y="5876193"/>
                  <a:pt x="10855827" y="5876193"/>
                </a:cubicBezTo>
                <a:lnTo>
                  <a:pt x="10868954" y="5876193"/>
                </a:lnTo>
                <a:lnTo>
                  <a:pt x="10868954" y="5931573"/>
                </a:lnTo>
                <a:cubicBezTo>
                  <a:pt x="10868954" y="5937205"/>
                  <a:pt x="10869892" y="5941898"/>
                  <a:pt x="10870829" y="5945653"/>
                </a:cubicBezTo>
                <a:cubicBezTo>
                  <a:pt x="10871767" y="5950346"/>
                  <a:pt x="10873643" y="5953162"/>
                  <a:pt x="10875518" y="5955978"/>
                </a:cubicBezTo>
                <a:cubicBezTo>
                  <a:pt x="10877393" y="5958794"/>
                  <a:pt x="10880206" y="5960671"/>
                  <a:pt x="10883957" y="5961610"/>
                </a:cubicBezTo>
                <a:cubicBezTo>
                  <a:pt x="10886770" y="5962549"/>
                  <a:pt x="10891458" y="5963487"/>
                  <a:pt x="10896146" y="5963487"/>
                </a:cubicBezTo>
                <a:cubicBezTo>
                  <a:pt x="10898022" y="5963487"/>
                  <a:pt x="10898959" y="5963487"/>
                  <a:pt x="10900835" y="5963487"/>
                </a:cubicBezTo>
                <a:cubicBezTo>
                  <a:pt x="10902710" y="5963487"/>
                  <a:pt x="10903648" y="5962549"/>
                  <a:pt x="10905523" y="5962549"/>
                </a:cubicBezTo>
                <a:cubicBezTo>
                  <a:pt x="10906461" y="5962549"/>
                  <a:pt x="10908336" y="5962549"/>
                  <a:pt x="10909274" y="5961610"/>
                </a:cubicBezTo>
                <a:cubicBezTo>
                  <a:pt x="10910211" y="5960671"/>
                  <a:pt x="10912087" y="5960671"/>
                  <a:pt x="10912087" y="5959733"/>
                </a:cubicBezTo>
                <a:cubicBezTo>
                  <a:pt x="10912087" y="5958794"/>
                  <a:pt x="10913024" y="5957855"/>
                  <a:pt x="10913024" y="5956917"/>
                </a:cubicBezTo>
                <a:cubicBezTo>
                  <a:pt x="10913024" y="5955978"/>
                  <a:pt x="10913024" y="5954101"/>
                  <a:pt x="10913024" y="5952223"/>
                </a:cubicBezTo>
                <a:cubicBezTo>
                  <a:pt x="10913024" y="5951285"/>
                  <a:pt x="10913024" y="5949408"/>
                  <a:pt x="10913962" y="5947530"/>
                </a:cubicBezTo>
                <a:cubicBezTo>
                  <a:pt x="10913024" y="5946592"/>
                  <a:pt x="10913024" y="5946592"/>
                  <a:pt x="10913024" y="5945653"/>
                </a:cubicBezTo>
                <a:cubicBezTo>
                  <a:pt x="10913024" y="5945653"/>
                  <a:pt x="10912087" y="5944714"/>
                  <a:pt x="10912087" y="5944714"/>
                </a:cubicBezTo>
                <a:cubicBezTo>
                  <a:pt x="10912087" y="5944714"/>
                  <a:pt x="10911149" y="5944714"/>
                  <a:pt x="10911149" y="5944714"/>
                </a:cubicBezTo>
                <a:cubicBezTo>
                  <a:pt x="10910211" y="5944714"/>
                  <a:pt x="10910211" y="5945653"/>
                  <a:pt x="10909274" y="5945653"/>
                </a:cubicBezTo>
                <a:cubicBezTo>
                  <a:pt x="10908336" y="5945653"/>
                  <a:pt x="10907398" y="5946592"/>
                  <a:pt x="10906461" y="5946592"/>
                </a:cubicBezTo>
                <a:cubicBezTo>
                  <a:pt x="10905523" y="5946592"/>
                  <a:pt x="10904586" y="5946592"/>
                  <a:pt x="10902710" y="5947530"/>
                </a:cubicBezTo>
                <a:cubicBezTo>
                  <a:pt x="10900835" y="5948469"/>
                  <a:pt x="10899897" y="5948469"/>
                  <a:pt x="10898022" y="5948469"/>
                </a:cubicBezTo>
                <a:cubicBezTo>
                  <a:pt x="10893333" y="5948469"/>
                  <a:pt x="10889583" y="5947530"/>
                  <a:pt x="10887708" y="5943776"/>
                </a:cubicBezTo>
                <a:cubicBezTo>
                  <a:pt x="10885832" y="5940021"/>
                  <a:pt x="10884894" y="5935328"/>
                  <a:pt x="10884894" y="5928757"/>
                </a:cubicBezTo>
                <a:lnTo>
                  <a:pt x="10884894" y="5876193"/>
                </a:lnTo>
                <a:lnTo>
                  <a:pt x="10909274" y="5876193"/>
                </a:lnTo>
                <a:cubicBezTo>
                  <a:pt x="10910211" y="5876193"/>
                  <a:pt x="10911149" y="5875254"/>
                  <a:pt x="10912087" y="5874316"/>
                </a:cubicBezTo>
                <a:cubicBezTo>
                  <a:pt x="10913024" y="5873377"/>
                  <a:pt x="10913024" y="5871500"/>
                  <a:pt x="10913024" y="5868684"/>
                </a:cubicBezTo>
                <a:cubicBezTo>
                  <a:pt x="10913024" y="5866807"/>
                  <a:pt x="10913024" y="5865868"/>
                  <a:pt x="10913024" y="5864929"/>
                </a:cubicBezTo>
                <a:cubicBezTo>
                  <a:pt x="10913024" y="5863991"/>
                  <a:pt x="10912087" y="5863991"/>
                  <a:pt x="10912087" y="5863052"/>
                </a:cubicBezTo>
                <a:cubicBezTo>
                  <a:pt x="10912087" y="5863052"/>
                  <a:pt x="10911149" y="5862113"/>
                  <a:pt x="10911149" y="5862113"/>
                </a:cubicBezTo>
                <a:cubicBezTo>
                  <a:pt x="10910211" y="5862113"/>
                  <a:pt x="10910211" y="5862113"/>
                  <a:pt x="10909274" y="5862113"/>
                </a:cubicBezTo>
                <a:lnTo>
                  <a:pt x="10884894" y="5862113"/>
                </a:lnTo>
                <a:lnTo>
                  <a:pt x="10884894" y="5839586"/>
                </a:lnTo>
                <a:cubicBezTo>
                  <a:pt x="10884894" y="5839586"/>
                  <a:pt x="10884894" y="5838647"/>
                  <a:pt x="10884894" y="5838647"/>
                </a:cubicBezTo>
                <a:cubicBezTo>
                  <a:pt x="10884894" y="5838647"/>
                  <a:pt x="10884894" y="5838647"/>
                  <a:pt x="10883957" y="5837709"/>
                </a:cubicBezTo>
                <a:cubicBezTo>
                  <a:pt x="10883019" y="5836770"/>
                  <a:pt x="10882081" y="5836770"/>
                  <a:pt x="10881144" y="5836770"/>
                </a:cubicBezTo>
                <a:cubicBezTo>
                  <a:pt x="10879269" y="5836770"/>
                  <a:pt x="10878331" y="5836770"/>
                  <a:pt x="10876456" y="5836770"/>
                </a:cubicBezTo>
                <a:cubicBezTo>
                  <a:pt x="10875518" y="5836770"/>
                  <a:pt x="10873643" y="5836770"/>
                  <a:pt x="10872705" y="5836770"/>
                </a:cubicBezTo>
                <a:close/>
                <a:moveTo>
                  <a:pt x="8398205" y="5836770"/>
                </a:moveTo>
                <a:cubicBezTo>
                  <a:pt x="8397268" y="5836770"/>
                  <a:pt x="8395393" y="5837709"/>
                  <a:pt x="8395393" y="5837709"/>
                </a:cubicBezTo>
                <a:cubicBezTo>
                  <a:pt x="8395393" y="5837709"/>
                  <a:pt x="8394455" y="5838647"/>
                  <a:pt x="8394455" y="5838647"/>
                </a:cubicBezTo>
                <a:cubicBezTo>
                  <a:pt x="8394455" y="5838647"/>
                  <a:pt x="8394455" y="5838647"/>
                  <a:pt x="8394455" y="5839586"/>
                </a:cubicBezTo>
                <a:lnTo>
                  <a:pt x="8394455" y="5862113"/>
                </a:lnTo>
                <a:lnTo>
                  <a:pt x="8381328" y="5862113"/>
                </a:lnTo>
                <a:cubicBezTo>
                  <a:pt x="8380390" y="5862113"/>
                  <a:pt x="8379452" y="5862113"/>
                  <a:pt x="8379452" y="5862113"/>
                </a:cubicBezTo>
                <a:cubicBezTo>
                  <a:pt x="8379452" y="5862113"/>
                  <a:pt x="8378514" y="5862113"/>
                  <a:pt x="8378514" y="5863052"/>
                </a:cubicBezTo>
                <a:cubicBezTo>
                  <a:pt x="8377577" y="5863052"/>
                  <a:pt x="8377577" y="5863991"/>
                  <a:pt x="8377577" y="5864929"/>
                </a:cubicBezTo>
                <a:cubicBezTo>
                  <a:pt x="8377577" y="5865868"/>
                  <a:pt x="8377577" y="5867745"/>
                  <a:pt x="8377577" y="5868684"/>
                </a:cubicBezTo>
                <a:cubicBezTo>
                  <a:pt x="8377577" y="5871500"/>
                  <a:pt x="8377577" y="5873377"/>
                  <a:pt x="8378514" y="5874316"/>
                </a:cubicBezTo>
                <a:cubicBezTo>
                  <a:pt x="8379452" y="5875254"/>
                  <a:pt x="8380390" y="5876193"/>
                  <a:pt x="8381328" y="5876193"/>
                </a:cubicBezTo>
                <a:lnTo>
                  <a:pt x="8394455" y="5876193"/>
                </a:lnTo>
                <a:lnTo>
                  <a:pt x="8394455" y="5931573"/>
                </a:lnTo>
                <a:cubicBezTo>
                  <a:pt x="8394455" y="5937205"/>
                  <a:pt x="8395393" y="5941898"/>
                  <a:pt x="8396330" y="5945653"/>
                </a:cubicBezTo>
                <a:cubicBezTo>
                  <a:pt x="8397268" y="5950346"/>
                  <a:pt x="8399143" y="5953162"/>
                  <a:pt x="8401019" y="5955978"/>
                </a:cubicBezTo>
                <a:cubicBezTo>
                  <a:pt x="8402894" y="5958794"/>
                  <a:pt x="8405707" y="5960671"/>
                  <a:pt x="8409458" y="5961610"/>
                </a:cubicBezTo>
                <a:cubicBezTo>
                  <a:pt x="8412270" y="5962549"/>
                  <a:pt x="8416959" y="5963487"/>
                  <a:pt x="8421647" y="5963487"/>
                </a:cubicBezTo>
                <a:cubicBezTo>
                  <a:pt x="8423523" y="5963487"/>
                  <a:pt x="8424460" y="5963487"/>
                  <a:pt x="8426335" y="5963487"/>
                </a:cubicBezTo>
                <a:cubicBezTo>
                  <a:pt x="8428211" y="5963487"/>
                  <a:pt x="8429149" y="5962549"/>
                  <a:pt x="8431024" y="5962549"/>
                </a:cubicBezTo>
                <a:cubicBezTo>
                  <a:pt x="8431961" y="5962549"/>
                  <a:pt x="8433837" y="5962549"/>
                  <a:pt x="8434774" y="5961610"/>
                </a:cubicBezTo>
                <a:cubicBezTo>
                  <a:pt x="8436650" y="5960671"/>
                  <a:pt x="8437588" y="5960671"/>
                  <a:pt x="8437588" y="5959733"/>
                </a:cubicBezTo>
                <a:cubicBezTo>
                  <a:pt x="8437588" y="5958794"/>
                  <a:pt x="8438525" y="5957855"/>
                  <a:pt x="8438525" y="5956917"/>
                </a:cubicBezTo>
                <a:cubicBezTo>
                  <a:pt x="8438525" y="5955978"/>
                  <a:pt x="8438525" y="5954101"/>
                  <a:pt x="8438525" y="5952223"/>
                </a:cubicBezTo>
                <a:cubicBezTo>
                  <a:pt x="8438525" y="5951285"/>
                  <a:pt x="8438525" y="5949408"/>
                  <a:pt x="8439463" y="5947530"/>
                </a:cubicBezTo>
                <a:cubicBezTo>
                  <a:pt x="8438525" y="5946592"/>
                  <a:pt x="8438525" y="5946592"/>
                  <a:pt x="8438525" y="5945653"/>
                </a:cubicBezTo>
                <a:cubicBezTo>
                  <a:pt x="8438525" y="5945653"/>
                  <a:pt x="8437588" y="5944714"/>
                  <a:pt x="8437588" y="5944714"/>
                </a:cubicBezTo>
                <a:cubicBezTo>
                  <a:pt x="8437588" y="5944714"/>
                  <a:pt x="8436650" y="5944714"/>
                  <a:pt x="8436650" y="5944714"/>
                </a:cubicBezTo>
                <a:cubicBezTo>
                  <a:pt x="8435712" y="5944714"/>
                  <a:pt x="8435712" y="5945653"/>
                  <a:pt x="8434774" y="5945653"/>
                </a:cubicBezTo>
                <a:cubicBezTo>
                  <a:pt x="8433837" y="5945653"/>
                  <a:pt x="8432899" y="5946592"/>
                  <a:pt x="8431961" y="5946592"/>
                </a:cubicBezTo>
                <a:cubicBezTo>
                  <a:pt x="8431024" y="5946592"/>
                  <a:pt x="8429149" y="5947530"/>
                  <a:pt x="8428211" y="5947530"/>
                </a:cubicBezTo>
                <a:cubicBezTo>
                  <a:pt x="8426335" y="5948469"/>
                  <a:pt x="8425398" y="5948469"/>
                  <a:pt x="8423523" y="5948469"/>
                </a:cubicBezTo>
                <a:cubicBezTo>
                  <a:pt x="8418834" y="5948469"/>
                  <a:pt x="8415084" y="5947530"/>
                  <a:pt x="8413208" y="5943776"/>
                </a:cubicBezTo>
                <a:cubicBezTo>
                  <a:pt x="8411333" y="5940021"/>
                  <a:pt x="8410395" y="5935328"/>
                  <a:pt x="8410395" y="5928757"/>
                </a:cubicBezTo>
                <a:lnTo>
                  <a:pt x="8410395" y="5876193"/>
                </a:lnTo>
                <a:lnTo>
                  <a:pt x="8434774" y="5876193"/>
                </a:lnTo>
                <a:cubicBezTo>
                  <a:pt x="8435712" y="5876193"/>
                  <a:pt x="8436650" y="5875254"/>
                  <a:pt x="8437588" y="5874316"/>
                </a:cubicBezTo>
                <a:cubicBezTo>
                  <a:pt x="8438525" y="5873377"/>
                  <a:pt x="8438525" y="5871500"/>
                  <a:pt x="8438525" y="5868684"/>
                </a:cubicBezTo>
                <a:cubicBezTo>
                  <a:pt x="8438525" y="5866807"/>
                  <a:pt x="8438525" y="5865868"/>
                  <a:pt x="8438525" y="5864929"/>
                </a:cubicBezTo>
                <a:cubicBezTo>
                  <a:pt x="8438525" y="5863991"/>
                  <a:pt x="8437588" y="5863991"/>
                  <a:pt x="8437588" y="5863052"/>
                </a:cubicBezTo>
                <a:cubicBezTo>
                  <a:pt x="8437588" y="5863052"/>
                  <a:pt x="8437588" y="5862113"/>
                  <a:pt x="8436650" y="5862113"/>
                </a:cubicBezTo>
                <a:cubicBezTo>
                  <a:pt x="8435712" y="5862113"/>
                  <a:pt x="8435712" y="5862113"/>
                  <a:pt x="8434774" y="5862113"/>
                </a:cubicBezTo>
                <a:lnTo>
                  <a:pt x="8410395" y="5862113"/>
                </a:lnTo>
                <a:lnTo>
                  <a:pt x="8410395" y="5839586"/>
                </a:lnTo>
                <a:cubicBezTo>
                  <a:pt x="8410395" y="5839586"/>
                  <a:pt x="8410395" y="5838647"/>
                  <a:pt x="8410395" y="5838647"/>
                </a:cubicBezTo>
                <a:cubicBezTo>
                  <a:pt x="8410395" y="5838647"/>
                  <a:pt x="8410395" y="5838647"/>
                  <a:pt x="8409458" y="5837709"/>
                </a:cubicBezTo>
                <a:cubicBezTo>
                  <a:pt x="8408520" y="5836770"/>
                  <a:pt x="8407582" y="5836770"/>
                  <a:pt x="8406644" y="5836770"/>
                </a:cubicBezTo>
                <a:cubicBezTo>
                  <a:pt x="8404769" y="5836770"/>
                  <a:pt x="8403832" y="5836770"/>
                  <a:pt x="8401956" y="5836770"/>
                </a:cubicBezTo>
                <a:cubicBezTo>
                  <a:pt x="8401019" y="5836770"/>
                  <a:pt x="8399143" y="5836770"/>
                  <a:pt x="8398205" y="5836770"/>
                </a:cubicBezTo>
                <a:close/>
                <a:moveTo>
                  <a:pt x="7884366" y="5836770"/>
                </a:moveTo>
                <a:cubicBezTo>
                  <a:pt x="7883428" y="5836770"/>
                  <a:pt x="7881553" y="5837709"/>
                  <a:pt x="7881553" y="5837709"/>
                </a:cubicBezTo>
                <a:cubicBezTo>
                  <a:pt x="7881553" y="5837709"/>
                  <a:pt x="7880615" y="5838647"/>
                  <a:pt x="7880615" y="5838647"/>
                </a:cubicBezTo>
                <a:cubicBezTo>
                  <a:pt x="7880615" y="5838647"/>
                  <a:pt x="7880615" y="5838647"/>
                  <a:pt x="7880615" y="5839586"/>
                </a:cubicBezTo>
                <a:lnTo>
                  <a:pt x="7880615" y="5862113"/>
                </a:lnTo>
                <a:lnTo>
                  <a:pt x="7867488" y="5862113"/>
                </a:lnTo>
                <a:cubicBezTo>
                  <a:pt x="7866550" y="5862113"/>
                  <a:pt x="7865612" y="5862113"/>
                  <a:pt x="7865612" y="5862113"/>
                </a:cubicBezTo>
                <a:cubicBezTo>
                  <a:pt x="7865612" y="5862113"/>
                  <a:pt x="7864675" y="5862113"/>
                  <a:pt x="7864675" y="5863052"/>
                </a:cubicBezTo>
                <a:cubicBezTo>
                  <a:pt x="7863737" y="5863052"/>
                  <a:pt x="7863737" y="5863991"/>
                  <a:pt x="7863737" y="5864929"/>
                </a:cubicBezTo>
                <a:cubicBezTo>
                  <a:pt x="7863737" y="5865868"/>
                  <a:pt x="7863737" y="5867745"/>
                  <a:pt x="7863737" y="5868684"/>
                </a:cubicBezTo>
                <a:cubicBezTo>
                  <a:pt x="7863737" y="5871500"/>
                  <a:pt x="7863737" y="5873377"/>
                  <a:pt x="7864675" y="5874316"/>
                </a:cubicBezTo>
                <a:cubicBezTo>
                  <a:pt x="7865612" y="5875254"/>
                  <a:pt x="7866550" y="5876193"/>
                  <a:pt x="7867488" y="5876193"/>
                </a:cubicBezTo>
                <a:lnTo>
                  <a:pt x="7880615" y="5876193"/>
                </a:lnTo>
                <a:lnTo>
                  <a:pt x="7880615" y="5931573"/>
                </a:lnTo>
                <a:cubicBezTo>
                  <a:pt x="7880615" y="5937205"/>
                  <a:pt x="7881553" y="5941898"/>
                  <a:pt x="7882490" y="5945653"/>
                </a:cubicBezTo>
                <a:cubicBezTo>
                  <a:pt x="7883428" y="5950346"/>
                  <a:pt x="7885303" y="5953162"/>
                  <a:pt x="7887179" y="5955978"/>
                </a:cubicBezTo>
                <a:cubicBezTo>
                  <a:pt x="7889054" y="5958794"/>
                  <a:pt x="7891867" y="5960671"/>
                  <a:pt x="7895618" y="5961610"/>
                </a:cubicBezTo>
                <a:cubicBezTo>
                  <a:pt x="7898431" y="5962549"/>
                  <a:pt x="7903119" y="5963487"/>
                  <a:pt x="7907807" y="5963487"/>
                </a:cubicBezTo>
                <a:cubicBezTo>
                  <a:pt x="7909683" y="5963487"/>
                  <a:pt x="7910620" y="5963487"/>
                  <a:pt x="7912496" y="5963487"/>
                </a:cubicBezTo>
                <a:cubicBezTo>
                  <a:pt x="7914371" y="5963487"/>
                  <a:pt x="7915309" y="5962549"/>
                  <a:pt x="7917184" y="5962549"/>
                </a:cubicBezTo>
                <a:cubicBezTo>
                  <a:pt x="7918122" y="5962549"/>
                  <a:pt x="7919997" y="5962549"/>
                  <a:pt x="7920935" y="5961610"/>
                </a:cubicBezTo>
                <a:cubicBezTo>
                  <a:pt x="7922810" y="5960671"/>
                  <a:pt x="7923748" y="5960671"/>
                  <a:pt x="7923748" y="5959733"/>
                </a:cubicBezTo>
                <a:cubicBezTo>
                  <a:pt x="7923748" y="5958794"/>
                  <a:pt x="7924685" y="5957855"/>
                  <a:pt x="7924685" y="5956917"/>
                </a:cubicBezTo>
                <a:cubicBezTo>
                  <a:pt x="7924685" y="5955978"/>
                  <a:pt x="7924685" y="5954101"/>
                  <a:pt x="7924685" y="5952223"/>
                </a:cubicBezTo>
                <a:cubicBezTo>
                  <a:pt x="7924685" y="5951285"/>
                  <a:pt x="7924685" y="5949408"/>
                  <a:pt x="7926561" y="5947530"/>
                </a:cubicBezTo>
                <a:cubicBezTo>
                  <a:pt x="7925623" y="5946592"/>
                  <a:pt x="7925623" y="5946592"/>
                  <a:pt x="7925623" y="5945653"/>
                </a:cubicBezTo>
                <a:cubicBezTo>
                  <a:pt x="7925623" y="5945653"/>
                  <a:pt x="7924685" y="5944714"/>
                  <a:pt x="7924685" y="5944714"/>
                </a:cubicBezTo>
                <a:cubicBezTo>
                  <a:pt x="7924685" y="5944714"/>
                  <a:pt x="7923748" y="5944714"/>
                  <a:pt x="7923748" y="5944714"/>
                </a:cubicBezTo>
                <a:cubicBezTo>
                  <a:pt x="7922810" y="5944714"/>
                  <a:pt x="7922810" y="5945653"/>
                  <a:pt x="7921872" y="5945653"/>
                </a:cubicBezTo>
                <a:cubicBezTo>
                  <a:pt x="7920935" y="5945653"/>
                  <a:pt x="7919997" y="5946592"/>
                  <a:pt x="7919059" y="5946592"/>
                </a:cubicBezTo>
                <a:cubicBezTo>
                  <a:pt x="7918122" y="5946592"/>
                  <a:pt x="7916246" y="5947530"/>
                  <a:pt x="7915309" y="5947530"/>
                </a:cubicBezTo>
                <a:cubicBezTo>
                  <a:pt x="7913433" y="5948469"/>
                  <a:pt x="7912496" y="5948469"/>
                  <a:pt x="7910620" y="5948469"/>
                </a:cubicBezTo>
                <a:cubicBezTo>
                  <a:pt x="7905932" y="5948469"/>
                  <a:pt x="7902181" y="5947530"/>
                  <a:pt x="7900306" y="5943776"/>
                </a:cubicBezTo>
                <a:cubicBezTo>
                  <a:pt x="7898431" y="5940021"/>
                  <a:pt x="7897493" y="5935328"/>
                  <a:pt x="7897493" y="5928757"/>
                </a:cubicBezTo>
                <a:lnTo>
                  <a:pt x="7897493" y="5876193"/>
                </a:lnTo>
                <a:lnTo>
                  <a:pt x="7920935" y="5876193"/>
                </a:lnTo>
                <a:cubicBezTo>
                  <a:pt x="7921872" y="5876193"/>
                  <a:pt x="7922810" y="5875254"/>
                  <a:pt x="7923748" y="5874316"/>
                </a:cubicBezTo>
                <a:cubicBezTo>
                  <a:pt x="7924685" y="5873377"/>
                  <a:pt x="7924685" y="5871500"/>
                  <a:pt x="7924685" y="5868684"/>
                </a:cubicBezTo>
                <a:cubicBezTo>
                  <a:pt x="7924685" y="5866807"/>
                  <a:pt x="7924685" y="5865868"/>
                  <a:pt x="7924685" y="5864929"/>
                </a:cubicBezTo>
                <a:cubicBezTo>
                  <a:pt x="7924685" y="5863991"/>
                  <a:pt x="7923748" y="5863991"/>
                  <a:pt x="7923748" y="5863052"/>
                </a:cubicBezTo>
                <a:cubicBezTo>
                  <a:pt x="7923748" y="5863052"/>
                  <a:pt x="7923748" y="5862113"/>
                  <a:pt x="7922810" y="5862113"/>
                </a:cubicBezTo>
                <a:cubicBezTo>
                  <a:pt x="7921872" y="5862113"/>
                  <a:pt x="7921872" y="5862113"/>
                  <a:pt x="7920935" y="5862113"/>
                </a:cubicBezTo>
                <a:lnTo>
                  <a:pt x="7896555" y="5862113"/>
                </a:lnTo>
                <a:lnTo>
                  <a:pt x="7896555" y="5839586"/>
                </a:lnTo>
                <a:cubicBezTo>
                  <a:pt x="7896555" y="5839586"/>
                  <a:pt x="7896555" y="5838647"/>
                  <a:pt x="7896555" y="5838647"/>
                </a:cubicBezTo>
                <a:cubicBezTo>
                  <a:pt x="7896555" y="5838647"/>
                  <a:pt x="7896555" y="5838647"/>
                  <a:pt x="7895618" y="5837709"/>
                </a:cubicBezTo>
                <a:cubicBezTo>
                  <a:pt x="7894680" y="5836770"/>
                  <a:pt x="7893742" y="5836770"/>
                  <a:pt x="7892805" y="5836770"/>
                </a:cubicBezTo>
                <a:cubicBezTo>
                  <a:pt x="7890929" y="5836770"/>
                  <a:pt x="7889992" y="5836770"/>
                  <a:pt x="7888116" y="5836770"/>
                </a:cubicBezTo>
                <a:cubicBezTo>
                  <a:pt x="7887179" y="5836770"/>
                  <a:pt x="7885303" y="5836770"/>
                  <a:pt x="7884366" y="5836770"/>
                </a:cubicBezTo>
                <a:close/>
                <a:moveTo>
                  <a:pt x="7634009" y="5836770"/>
                </a:moveTo>
                <a:cubicBezTo>
                  <a:pt x="7633071" y="5836770"/>
                  <a:pt x="7631196" y="5837709"/>
                  <a:pt x="7631196" y="5837709"/>
                </a:cubicBezTo>
                <a:cubicBezTo>
                  <a:pt x="7631196" y="5837709"/>
                  <a:pt x="7630258" y="5838647"/>
                  <a:pt x="7630258" y="5838647"/>
                </a:cubicBezTo>
                <a:cubicBezTo>
                  <a:pt x="7630258" y="5838647"/>
                  <a:pt x="7630258" y="5838647"/>
                  <a:pt x="7630258" y="5839586"/>
                </a:cubicBezTo>
                <a:lnTo>
                  <a:pt x="7630258" y="5862113"/>
                </a:lnTo>
                <a:lnTo>
                  <a:pt x="7617131" y="5862113"/>
                </a:lnTo>
                <a:cubicBezTo>
                  <a:pt x="7616193" y="5862113"/>
                  <a:pt x="7615255" y="5862113"/>
                  <a:pt x="7615255" y="5862113"/>
                </a:cubicBezTo>
                <a:cubicBezTo>
                  <a:pt x="7615255" y="5862113"/>
                  <a:pt x="7614318" y="5862113"/>
                  <a:pt x="7614318" y="5863052"/>
                </a:cubicBezTo>
                <a:cubicBezTo>
                  <a:pt x="7613380" y="5863052"/>
                  <a:pt x="7613380" y="5863991"/>
                  <a:pt x="7613380" y="5864929"/>
                </a:cubicBezTo>
                <a:cubicBezTo>
                  <a:pt x="7613380" y="5865868"/>
                  <a:pt x="7613380" y="5867745"/>
                  <a:pt x="7613380" y="5868684"/>
                </a:cubicBezTo>
                <a:cubicBezTo>
                  <a:pt x="7613380" y="5871500"/>
                  <a:pt x="7613380" y="5873377"/>
                  <a:pt x="7614318" y="5874316"/>
                </a:cubicBezTo>
                <a:cubicBezTo>
                  <a:pt x="7615255" y="5875254"/>
                  <a:pt x="7616193" y="5876193"/>
                  <a:pt x="7617131" y="5876193"/>
                </a:cubicBezTo>
                <a:lnTo>
                  <a:pt x="7630258" y="5876193"/>
                </a:lnTo>
                <a:lnTo>
                  <a:pt x="7630258" y="5931573"/>
                </a:lnTo>
                <a:cubicBezTo>
                  <a:pt x="7630258" y="5937205"/>
                  <a:pt x="7631196" y="5941898"/>
                  <a:pt x="7632133" y="5945653"/>
                </a:cubicBezTo>
                <a:cubicBezTo>
                  <a:pt x="7633071" y="5950346"/>
                  <a:pt x="7634946" y="5953162"/>
                  <a:pt x="7636822" y="5955978"/>
                </a:cubicBezTo>
                <a:cubicBezTo>
                  <a:pt x="7638697" y="5958794"/>
                  <a:pt x="7641510" y="5960671"/>
                  <a:pt x="7645261" y="5961610"/>
                </a:cubicBezTo>
                <a:cubicBezTo>
                  <a:pt x="7648074" y="5962549"/>
                  <a:pt x="7652762" y="5963487"/>
                  <a:pt x="7657450" y="5963487"/>
                </a:cubicBezTo>
                <a:cubicBezTo>
                  <a:pt x="7659326" y="5963487"/>
                  <a:pt x="7660263" y="5963487"/>
                  <a:pt x="7662139" y="5963487"/>
                </a:cubicBezTo>
                <a:cubicBezTo>
                  <a:pt x="7664014" y="5963487"/>
                  <a:pt x="7664952" y="5962549"/>
                  <a:pt x="7666827" y="5962549"/>
                </a:cubicBezTo>
                <a:cubicBezTo>
                  <a:pt x="7667765" y="5962549"/>
                  <a:pt x="7669640" y="5962549"/>
                  <a:pt x="7670578" y="5961610"/>
                </a:cubicBezTo>
                <a:cubicBezTo>
                  <a:pt x="7672453" y="5960671"/>
                  <a:pt x="7673391" y="5960671"/>
                  <a:pt x="7673391" y="5959733"/>
                </a:cubicBezTo>
                <a:cubicBezTo>
                  <a:pt x="7673391" y="5958794"/>
                  <a:pt x="7674328" y="5957855"/>
                  <a:pt x="7674328" y="5956917"/>
                </a:cubicBezTo>
                <a:cubicBezTo>
                  <a:pt x="7674328" y="5955978"/>
                  <a:pt x="7674328" y="5954101"/>
                  <a:pt x="7674328" y="5952223"/>
                </a:cubicBezTo>
                <a:cubicBezTo>
                  <a:pt x="7674328" y="5951285"/>
                  <a:pt x="7673391" y="5949408"/>
                  <a:pt x="7675266" y="5947530"/>
                </a:cubicBezTo>
                <a:cubicBezTo>
                  <a:pt x="7674328" y="5946592"/>
                  <a:pt x="7674328" y="5946592"/>
                  <a:pt x="7674328" y="5945653"/>
                </a:cubicBezTo>
                <a:cubicBezTo>
                  <a:pt x="7674328" y="5945653"/>
                  <a:pt x="7673391" y="5944714"/>
                  <a:pt x="7673391" y="5944714"/>
                </a:cubicBezTo>
                <a:cubicBezTo>
                  <a:pt x="7673391" y="5944714"/>
                  <a:pt x="7672453" y="5944714"/>
                  <a:pt x="7672453" y="5944714"/>
                </a:cubicBezTo>
                <a:cubicBezTo>
                  <a:pt x="7671515" y="5944714"/>
                  <a:pt x="7671515" y="5945653"/>
                  <a:pt x="7670578" y="5945653"/>
                </a:cubicBezTo>
                <a:cubicBezTo>
                  <a:pt x="7669640" y="5945653"/>
                  <a:pt x="7668702" y="5946592"/>
                  <a:pt x="7667765" y="5946592"/>
                </a:cubicBezTo>
                <a:cubicBezTo>
                  <a:pt x="7666827" y="5946592"/>
                  <a:pt x="7664952" y="5947530"/>
                  <a:pt x="7664014" y="5947530"/>
                </a:cubicBezTo>
                <a:cubicBezTo>
                  <a:pt x="7662139" y="5948469"/>
                  <a:pt x="7661201" y="5948469"/>
                  <a:pt x="7659326" y="5948469"/>
                </a:cubicBezTo>
                <a:cubicBezTo>
                  <a:pt x="7654637" y="5948469"/>
                  <a:pt x="7650887" y="5947530"/>
                  <a:pt x="7649011" y="5943776"/>
                </a:cubicBezTo>
                <a:cubicBezTo>
                  <a:pt x="7647136" y="5940021"/>
                  <a:pt x="7646198" y="5935328"/>
                  <a:pt x="7646198" y="5928757"/>
                </a:cubicBezTo>
                <a:lnTo>
                  <a:pt x="7646198" y="5876193"/>
                </a:lnTo>
                <a:lnTo>
                  <a:pt x="7670578" y="5876193"/>
                </a:lnTo>
                <a:cubicBezTo>
                  <a:pt x="7671515" y="5876193"/>
                  <a:pt x="7672453" y="5875254"/>
                  <a:pt x="7673391" y="5874316"/>
                </a:cubicBezTo>
                <a:cubicBezTo>
                  <a:pt x="7674328" y="5873377"/>
                  <a:pt x="7674328" y="5871500"/>
                  <a:pt x="7674328" y="5868684"/>
                </a:cubicBezTo>
                <a:cubicBezTo>
                  <a:pt x="7674328" y="5866807"/>
                  <a:pt x="7674328" y="5865868"/>
                  <a:pt x="7674328" y="5864929"/>
                </a:cubicBezTo>
                <a:cubicBezTo>
                  <a:pt x="7674328" y="5863991"/>
                  <a:pt x="7673391" y="5863991"/>
                  <a:pt x="7673391" y="5863052"/>
                </a:cubicBezTo>
                <a:cubicBezTo>
                  <a:pt x="7673391" y="5863052"/>
                  <a:pt x="7673391" y="5862113"/>
                  <a:pt x="7672453" y="5862113"/>
                </a:cubicBezTo>
                <a:cubicBezTo>
                  <a:pt x="7671515" y="5862113"/>
                  <a:pt x="7671515" y="5862113"/>
                  <a:pt x="7670578" y="5862113"/>
                </a:cubicBezTo>
                <a:lnTo>
                  <a:pt x="7646198" y="5862113"/>
                </a:lnTo>
                <a:lnTo>
                  <a:pt x="7646198" y="5839586"/>
                </a:lnTo>
                <a:cubicBezTo>
                  <a:pt x="7646198" y="5839586"/>
                  <a:pt x="7646198" y="5838647"/>
                  <a:pt x="7646198" y="5838647"/>
                </a:cubicBezTo>
                <a:cubicBezTo>
                  <a:pt x="7646198" y="5838647"/>
                  <a:pt x="7646198" y="5838647"/>
                  <a:pt x="7645261" y="5837709"/>
                </a:cubicBezTo>
                <a:cubicBezTo>
                  <a:pt x="7644323" y="5836770"/>
                  <a:pt x="7643385" y="5836770"/>
                  <a:pt x="7642448" y="5836770"/>
                </a:cubicBezTo>
                <a:cubicBezTo>
                  <a:pt x="7640572" y="5836770"/>
                  <a:pt x="7639635" y="5836770"/>
                  <a:pt x="7637759" y="5836770"/>
                </a:cubicBezTo>
                <a:cubicBezTo>
                  <a:pt x="7636822" y="5836770"/>
                  <a:pt x="7634946" y="5836770"/>
                  <a:pt x="7634009" y="5836770"/>
                </a:cubicBezTo>
                <a:close/>
                <a:moveTo>
                  <a:pt x="9111769" y="5834892"/>
                </a:moveTo>
                <a:cubicBezTo>
                  <a:pt x="9110831" y="5834892"/>
                  <a:pt x="9108956" y="5835831"/>
                  <a:pt x="9108956" y="5835831"/>
                </a:cubicBezTo>
                <a:cubicBezTo>
                  <a:pt x="9108956" y="5835831"/>
                  <a:pt x="9108018" y="5836769"/>
                  <a:pt x="9108018" y="5836769"/>
                </a:cubicBezTo>
                <a:cubicBezTo>
                  <a:pt x="9108018" y="5836769"/>
                  <a:pt x="9108018" y="5836769"/>
                  <a:pt x="9108018" y="5837708"/>
                </a:cubicBezTo>
                <a:lnTo>
                  <a:pt x="9108018" y="5860235"/>
                </a:lnTo>
                <a:lnTo>
                  <a:pt x="9094891" y="5860235"/>
                </a:lnTo>
                <a:cubicBezTo>
                  <a:pt x="9093953" y="5860235"/>
                  <a:pt x="9093015" y="5860235"/>
                  <a:pt x="9093015" y="5860235"/>
                </a:cubicBezTo>
                <a:cubicBezTo>
                  <a:pt x="9093015" y="5860235"/>
                  <a:pt x="9092078" y="5860235"/>
                  <a:pt x="9092078" y="5861174"/>
                </a:cubicBezTo>
                <a:cubicBezTo>
                  <a:pt x="9091140" y="5861174"/>
                  <a:pt x="9091140" y="5862113"/>
                  <a:pt x="9091140" y="5863051"/>
                </a:cubicBezTo>
                <a:cubicBezTo>
                  <a:pt x="9091140" y="5863990"/>
                  <a:pt x="9091140" y="5865867"/>
                  <a:pt x="9091140" y="5866806"/>
                </a:cubicBezTo>
                <a:cubicBezTo>
                  <a:pt x="9091140" y="5869622"/>
                  <a:pt x="9091140" y="5871499"/>
                  <a:pt x="9092078" y="5872438"/>
                </a:cubicBezTo>
                <a:cubicBezTo>
                  <a:pt x="9093015" y="5873377"/>
                  <a:pt x="9093953" y="5874315"/>
                  <a:pt x="9094891" y="5874315"/>
                </a:cubicBezTo>
                <a:lnTo>
                  <a:pt x="9108018" y="5874315"/>
                </a:lnTo>
                <a:lnTo>
                  <a:pt x="9108018" y="5929695"/>
                </a:lnTo>
                <a:cubicBezTo>
                  <a:pt x="9108018" y="5935327"/>
                  <a:pt x="9108956" y="5940020"/>
                  <a:pt x="9109893" y="5943775"/>
                </a:cubicBezTo>
                <a:cubicBezTo>
                  <a:pt x="9110831" y="5948468"/>
                  <a:pt x="9112706" y="5951284"/>
                  <a:pt x="9114582" y="5954100"/>
                </a:cubicBezTo>
                <a:cubicBezTo>
                  <a:pt x="9116457" y="5956916"/>
                  <a:pt x="9119270" y="5958793"/>
                  <a:pt x="9123021" y="5959732"/>
                </a:cubicBezTo>
                <a:cubicBezTo>
                  <a:pt x="9125834" y="5960671"/>
                  <a:pt x="9130522" y="5961609"/>
                  <a:pt x="9135210" y="5961609"/>
                </a:cubicBezTo>
                <a:cubicBezTo>
                  <a:pt x="9137086" y="5961609"/>
                  <a:pt x="9138023" y="5961609"/>
                  <a:pt x="9139899" y="5961609"/>
                </a:cubicBezTo>
                <a:cubicBezTo>
                  <a:pt x="9141774" y="5961609"/>
                  <a:pt x="9142712" y="5960671"/>
                  <a:pt x="9144587" y="5960671"/>
                </a:cubicBezTo>
                <a:cubicBezTo>
                  <a:pt x="9145525" y="5960671"/>
                  <a:pt x="9147400" y="5960671"/>
                  <a:pt x="9148338" y="5959732"/>
                </a:cubicBezTo>
                <a:cubicBezTo>
                  <a:pt x="9149275" y="5958793"/>
                  <a:pt x="9150213" y="5958793"/>
                  <a:pt x="9151151" y="5957855"/>
                </a:cubicBezTo>
                <a:cubicBezTo>
                  <a:pt x="9151151" y="5956916"/>
                  <a:pt x="9152088" y="5955977"/>
                  <a:pt x="9152088" y="5955039"/>
                </a:cubicBezTo>
                <a:cubicBezTo>
                  <a:pt x="9152088" y="5954100"/>
                  <a:pt x="9152088" y="5952223"/>
                  <a:pt x="9152088" y="5950346"/>
                </a:cubicBezTo>
                <a:cubicBezTo>
                  <a:pt x="9152088" y="5949407"/>
                  <a:pt x="9152088" y="5948468"/>
                  <a:pt x="9152088" y="5947530"/>
                </a:cubicBezTo>
                <a:cubicBezTo>
                  <a:pt x="9151151" y="5946591"/>
                  <a:pt x="9151151" y="5946591"/>
                  <a:pt x="9151151" y="5945652"/>
                </a:cubicBezTo>
                <a:cubicBezTo>
                  <a:pt x="9151151" y="5945652"/>
                  <a:pt x="9150213" y="5944714"/>
                  <a:pt x="9150213" y="5944714"/>
                </a:cubicBezTo>
                <a:cubicBezTo>
                  <a:pt x="9150213" y="5944714"/>
                  <a:pt x="9149275" y="5944714"/>
                  <a:pt x="9149275" y="5944714"/>
                </a:cubicBezTo>
                <a:cubicBezTo>
                  <a:pt x="9148338" y="5944714"/>
                  <a:pt x="9148338" y="5945652"/>
                  <a:pt x="9147400" y="5945652"/>
                </a:cubicBezTo>
                <a:cubicBezTo>
                  <a:pt x="9146462" y="5945652"/>
                  <a:pt x="9145525" y="5946591"/>
                  <a:pt x="9144587" y="5946591"/>
                </a:cubicBezTo>
                <a:cubicBezTo>
                  <a:pt x="9143649" y="5946591"/>
                  <a:pt x="9142712" y="5946591"/>
                  <a:pt x="9140836" y="5947530"/>
                </a:cubicBezTo>
                <a:cubicBezTo>
                  <a:pt x="9138961" y="5948468"/>
                  <a:pt x="9138023" y="5948468"/>
                  <a:pt x="9136148" y="5948468"/>
                </a:cubicBezTo>
                <a:cubicBezTo>
                  <a:pt x="9131460" y="5948468"/>
                  <a:pt x="9127709" y="5947530"/>
                  <a:pt x="9125834" y="5943775"/>
                </a:cubicBezTo>
                <a:cubicBezTo>
                  <a:pt x="9123958" y="5940020"/>
                  <a:pt x="9123021" y="5935327"/>
                  <a:pt x="9123021" y="5928757"/>
                </a:cubicBezTo>
                <a:lnTo>
                  <a:pt x="9123021" y="5875254"/>
                </a:lnTo>
                <a:lnTo>
                  <a:pt x="9171779" y="5875254"/>
                </a:lnTo>
                <a:lnTo>
                  <a:pt x="9171779" y="5958793"/>
                </a:lnTo>
                <a:cubicBezTo>
                  <a:pt x="9171779" y="5959732"/>
                  <a:pt x="9171779" y="5960671"/>
                  <a:pt x="9171779" y="5960671"/>
                </a:cubicBezTo>
                <a:cubicBezTo>
                  <a:pt x="9172717" y="5960671"/>
                  <a:pt x="9172717" y="5960671"/>
                  <a:pt x="9173655" y="5961609"/>
                </a:cubicBezTo>
                <a:cubicBezTo>
                  <a:pt x="9174592" y="5962548"/>
                  <a:pt x="9175530" y="5962548"/>
                  <a:pt x="9176468" y="5962548"/>
                </a:cubicBezTo>
                <a:cubicBezTo>
                  <a:pt x="9178343" y="5962548"/>
                  <a:pt x="9179281" y="5962548"/>
                  <a:pt x="9181156" y="5962548"/>
                </a:cubicBezTo>
                <a:cubicBezTo>
                  <a:pt x="9182094" y="5962548"/>
                  <a:pt x="9183969" y="5962548"/>
                  <a:pt x="9184907" y="5962548"/>
                </a:cubicBezTo>
                <a:cubicBezTo>
                  <a:pt x="9185844" y="5962548"/>
                  <a:pt x="9186782" y="5961609"/>
                  <a:pt x="9187720" y="5961609"/>
                </a:cubicBezTo>
                <a:cubicBezTo>
                  <a:pt x="9188657" y="5961609"/>
                  <a:pt x="9189595" y="5960671"/>
                  <a:pt x="9189595" y="5960671"/>
                </a:cubicBezTo>
                <a:cubicBezTo>
                  <a:pt x="9189595" y="5959732"/>
                  <a:pt x="9189595" y="5959732"/>
                  <a:pt x="9189595" y="5958793"/>
                </a:cubicBezTo>
                <a:lnTo>
                  <a:pt x="9189595" y="5866806"/>
                </a:lnTo>
                <a:cubicBezTo>
                  <a:pt x="9189595" y="5864929"/>
                  <a:pt x="9189595" y="5863990"/>
                  <a:pt x="9188657" y="5863051"/>
                </a:cubicBezTo>
                <a:cubicBezTo>
                  <a:pt x="9187720" y="5862113"/>
                  <a:pt x="9185844" y="5861174"/>
                  <a:pt x="9183969" y="5861174"/>
                </a:cubicBezTo>
                <a:lnTo>
                  <a:pt x="9183969" y="5860235"/>
                </a:lnTo>
                <a:lnTo>
                  <a:pt x="9123958" y="5860235"/>
                </a:lnTo>
                <a:lnTo>
                  <a:pt x="9123958" y="5837708"/>
                </a:lnTo>
                <a:cubicBezTo>
                  <a:pt x="9123958" y="5837708"/>
                  <a:pt x="9123958" y="5836769"/>
                  <a:pt x="9123958" y="5836769"/>
                </a:cubicBezTo>
                <a:cubicBezTo>
                  <a:pt x="9123958" y="5836769"/>
                  <a:pt x="9123958" y="5836769"/>
                  <a:pt x="9123021" y="5835831"/>
                </a:cubicBezTo>
                <a:cubicBezTo>
                  <a:pt x="9122083" y="5834892"/>
                  <a:pt x="9121145" y="5834892"/>
                  <a:pt x="9120208" y="5834892"/>
                </a:cubicBezTo>
                <a:cubicBezTo>
                  <a:pt x="9118333" y="5834892"/>
                  <a:pt x="9117395" y="5834892"/>
                  <a:pt x="9115519" y="5834892"/>
                </a:cubicBezTo>
                <a:cubicBezTo>
                  <a:pt x="9114582" y="5834892"/>
                  <a:pt x="9112706" y="5834892"/>
                  <a:pt x="9111769" y="5834892"/>
                </a:cubicBezTo>
                <a:close/>
                <a:moveTo>
                  <a:pt x="7427723" y="5828322"/>
                </a:moveTo>
                <a:cubicBezTo>
                  <a:pt x="7426785" y="5829261"/>
                  <a:pt x="7425848" y="5829261"/>
                  <a:pt x="7424910" y="5829261"/>
                </a:cubicBezTo>
                <a:cubicBezTo>
                  <a:pt x="7423972" y="5829261"/>
                  <a:pt x="7423035" y="5830199"/>
                  <a:pt x="7423035" y="5830199"/>
                </a:cubicBezTo>
                <a:cubicBezTo>
                  <a:pt x="7423035" y="5831138"/>
                  <a:pt x="7423035" y="5831138"/>
                  <a:pt x="7423035" y="5832077"/>
                </a:cubicBezTo>
                <a:lnTo>
                  <a:pt x="7423035" y="5859297"/>
                </a:lnTo>
                <a:lnTo>
                  <a:pt x="7376151" y="5859297"/>
                </a:lnTo>
                <a:lnTo>
                  <a:pt x="7376151" y="5836770"/>
                </a:lnTo>
                <a:cubicBezTo>
                  <a:pt x="7376151" y="5836770"/>
                  <a:pt x="7376151" y="5835831"/>
                  <a:pt x="7376151" y="5835831"/>
                </a:cubicBezTo>
                <a:cubicBezTo>
                  <a:pt x="7376151" y="5835831"/>
                  <a:pt x="7376151" y="5835831"/>
                  <a:pt x="7375214" y="5834893"/>
                </a:cubicBezTo>
                <a:cubicBezTo>
                  <a:pt x="7374276" y="5833954"/>
                  <a:pt x="7373338" y="5833954"/>
                  <a:pt x="7372401" y="5833954"/>
                </a:cubicBezTo>
                <a:cubicBezTo>
                  <a:pt x="7370525" y="5833954"/>
                  <a:pt x="7369588" y="5833954"/>
                  <a:pt x="7367712" y="5833954"/>
                </a:cubicBezTo>
                <a:cubicBezTo>
                  <a:pt x="7366775" y="5833954"/>
                  <a:pt x="7364899" y="5833954"/>
                  <a:pt x="7363962" y="5833954"/>
                </a:cubicBezTo>
                <a:cubicBezTo>
                  <a:pt x="7363024" y="5833954"/>
                  <a:pt x="7361149" y="5834893"/>
                  <a:pt x="7361149" y="5834893"/>
                </a:cubicBezTo>
                <a:cubicBezTo>
                  <a:pt x="7361149" y="5834893"/>
                  <a:pt x="7360211" y="5835831"/>
                  <a:pt x="7360211" y="5835831"/>
                </a:cubicBezTo>
                <a:cubicBezTo>
                  <a:pt x="7360211" y="5835831"/>
                  <a:pt x="7360211" y="5835831"/>
                  <a:pt x="7360211" y="5836770"/>
                </a:cubicBezTo>
                <a:lnTo>
                  <a:pt x="7360211" y="5859297"/>
                </a:lnTo>
                <a:lnTo>
                  <a:pt x="7347084" y="5859297"/>
                </a:lnTo>
                <a:cubicBezTo>
                  <a:pt x="7346146" y="5859297"/>
                  <a:pt x="7345208" y="5859297"/>
                  <a:pt x="7345208" y="5859297"/>
                </a:cubicBezTo>
                <a:cubicBezTo>
                  <a:pt x="7345208" y="5859297"/>
                  <a:pt x="7344271" y="5859297"/>
                  <a:pt x="7344271" y="5860236"/>
                </a:cubicBezTo>
                <a:cubicBezTo>
                  <a:pt x="7343333" y="5860236"/>
                  <a:pt x="7343333" y="5861175"/>
                  <a:pt x="7343333" y="5862113"/>
                </a:cubicBezTo>
                <a:cubicBezTo>
                  <a:pt x="7343333" y="5863052"/>
                  <a:pt x="7343333" y="5864929"/>
                  <a:pt x="7343333" y="5865868"/>
                </a:cubicBezTo>
                <a:cubicBezTo>
                  <a:pt x="7343333" y="5868684"/>
                  <a:pt x="7343333" y="5870561"/>
                  <a:pt x="7344271" y="5871500"/>
                </a:cubicBezTo>
                <a:cubicBezTo>
                  <a:pt x="7345208" y="5872438"/>
                  <a:pt x="7346146" y="5873377"/>
                  <a:pt x="7347084" y="5873377"/>
                </a:cubicBezTo>
                <a:lnTo>
                  <a:pt x="7360211" y="5873377"/>
                </a:lnTo>
                <a:lnTo>
                  <a:pt x="7360211" y="5928757"/>
                </a:lnTo>
                <a:cubicBezTo>
                  <a:pt x="7360211" y="5934389"/>
                  <a:pt x="7361149" y="5939082"/>
                  <a:pt x="7362086" y="5942837"/>
                </a:cubicBezTo>
                <a:cubicBezTo>
                  <a:pt x="7363024" y="5947530"/>
                  <a:pt x="7364899" y="5950346"/>
                  <a:pt x="7366775" y="5953162"/>
                </a:cubicBezTo>
                <a:cubicBezTo>
                  <a:pt x="7368650" y="5955978"/>
                  <a:pt x="7371463" y="5957855"/>
                  <a:pt x="7375214" y="5958794"/>
                </a:cubicBezTo>
                <a:cubicBezTo>
                  <a:pt x="7378027" y="5959732"/>
                  <a:pt x="7382715" y="5960671"/>
                  <a:pt x="7387403" y="5960671"/>
                </a:cubicBezTo>
                <a:cubicBezTo>
                  <a:pt x="7389279" y="5960671"/>
                  <a:pt x="7390216" y="5960671"/>
                  <a:pt x="7392092" y="5960671"/>
                </a:cubicBezTo>
                <a:cubicBezTo>
                  <a:pt x="7393967" y="5960671"/>
                  <a:pt x="7394905" y="5959732"/>
                  <a:pt x="7396780" y="5959732"/>
                </a:cubicBezTo>
                <a:cubicBezTo>
                  <a:pt x="7398655" y="5959732"/>
                  <a:pt x="7399593" y="5958794"/>
                  <a:pt x="7400531" y="5958794"/>
                </a:cubicBezTo>
                <a:cubicBezTo>
                  <a:pt x="7402406" y="5958794"/>
                  <a:pt x="7402406" y="5957855"/>
                  <a:pt x="7403344" y="5957855"/>
                </a:cubicBezTo>
                <a:cubicBezTo>
                  <a:pt x="7403344" y="5957855"/>
                  <a:pt x="7404281" y="5956917"/>
                  <a:pt x="7404281" y="5956917"/>
                </a:cubicBezTo>
                <a:cubicBezTo>
                  <a:pt x="7405219" y="5955978"/>
                  <a:pt x="7405219" y="5955978"/>
                  <a:pt x="7405219" y="5955039"/>
                </a:cubicBezTo>
                <a:cubicBezTo>
                  <a:pt x="7405219" y="5954101"/>
                  <a:pt x="7405219" y="5954101"/>
                  <a:pt x="7405219" y="5953162"/>
                </a:cubicBezTo>
                <a:cubicBezTo>
                  <a:pt x="7405219" y="5952223"/>
                  <a:pt x="7405219" y="5951285"/>
                  <a:pt x="7405219" y="5950346"/>
                </a:cubicBezTo>
                <a:cubicBezTo>
                  <a:pt x="7405219" y="5949407"/>
                  <a:pt x="7405219" y="5948469"/>
                  <a:pt x="7405219" y="5947530"/>
                </a:cubicBezTo>
                <a:cubicBezTo>
                  <a:pt x="7404281" y="5946591"/>
                  <a:pt x="7404281" y="5946591"/>
                  <a:pt x="7404281" y="5945653"/>
                </a:cubicBezTo>
                <a:cubicBezTo>
                  <a:pt x="7404281" y="5945653"/>
                  <a:pt x="7403344" y="5944714"/>
                  <a:pt x="7403344" y="5944714"/>
                </a:cubicBezTo>
                <a:cubicBezTo>
                  <a:pt x="7403344" y="5944714"/>
                  <a:pt x="7402406" y="5944714"/>
                  <a:pt x="7402406" y="5944714"/>
                </a:cubicBezTo>
                <a:cubicBezTo>
                  <a:pt x="7401468" y="5944714"/>
                  <a:pt x="7401468" y="5945653"/>
                  <a:pt x="7400531" y="5945653"/>
                </a:cubicBezTo>
                <a:cubicBezTo>
                  <a:pt x="7399593" y="5945653"/>
                  <a:pt x="7398655" y="5946591"/>
                  <a:pt x="7397718" y="5946591"/>
                </a:cubicBezTo>
                <a:cubicBezTo>
                  <a:pt x="7396780" y="5946591"/>
                  <a:pt x="7394905" y="5947530"/>
                  <a:pt x="7393967" y="5947530"/>
                </a:cubicBezTo>
                <a:cubicBezTo>
                  <a:pt x="7392092" y="5948469"/>
                  <a:pt x="7391154" y="5948469"/>
                  <a:pt x="7389279" y="5948469"/>
                </a:cubicBezTo>
                <a:cubicBezTo>
                  <a:pt x="7384590" y="5948469"/>
                  <a:pt x="7380840" y="5947530"/>
                  <a:pt x="7378964" y="5943775"/>
                </a:cubicBezTo>
                <a:cubicBezTo>
                  <a:pt x="7377089" y="5940021"/>
                  <a:pt x="7376151" y="5935328"/>
                  <a:pt x="7376151" y="5928757"/>
                </a:cubicBezTo>
                <a:lnTo>
                  <a:pt x="7376151" y="5876193"/>
                </a:lnTo>
                <a:lnTo>
                  <a:pt x="7423035" y="5876193"/>
                </a:lnTo>
                <a:lnTo>
                  <a:pt x="7423035" y="5931573"/>
                </a:lnTo>
                <a:cubicBezTo>
                  <a:pt x="7423035" y="5937205"/>
                  <a:pt x="7423972" y="5941898"/>
                  <a:pt x="7424910" y="5945653"/>
                </a:cubicBezTo>
                <a:cubicBezTo>
                  <a:pt x="7425848" y="5950346"/>
                  <a:pt x="7427723" y="5953162"/>
                  <a:pt x="7429598" y="5955978"/>
                </a:cubicBezTo>
                <a:cubicBezTo>
                  <a:pt x="7431474" y="5958794"/>
                  <a:pt x="7434287" y="5960671"/>
                  <a:pt x="7438037" y="5961610"/>
                </a:cubicBezTo>
                <a:cubicBezTo>
                  <a:pt x="7441788" y="5962548"/>
                  <a:pt x="7446476" y="5963487"/>
                  <a:pt x="7451165" y="5963487"/>
                </a:cubicBezTo>
                <a:cubicBezTo>
                  <a:pt x="7453040" y="5963487"/>
                  <a:pt x="7453978" y="5963487"/>
                  <a:pt x="7455853" y="5963487"/>
                </a:cubicBezTo>
                <a:cubicBezTo>
                  <a:pt x="7457728" y="5963487"/>
                  <a:pt x="7458666" y="5962548"/>
                  <a:pt x="7460541" y="5962548"/>
                </a:cubicBezTo>
                <a:cubicBezTo>
                  <a:pt x="7462417" y="5962548"/>
                  <a:pt x="7463354" y="5962548"/>
                  <a:pt x="7464292" y="5961610"/>
                </a:cubicBezTo>
                <a:cubicBezTo>
                  <a:pt x="7465229" y="5960671"/>
                  <a:pt x="7466167" y="5960671"/>
                  <a:pt x="7467105" y="5959732"/>
                </a:cubicBezTo>
                <a:cubicBezTo>
                  <a:pt x="7467105" y="5958794"/>
                  <a:pt x="7468043" y="5957855"/>
                  <a:pt x="7468043" y="5956917"/>
                </a:cubicBezTo>
                <a:cubicBezTo>
                  <a:pt x="7468043" y="5955978"/>
                  <a:pt x="7468043" y="5954101"/>
                  <a:pt x="7468043" y="5952223"/>
                </a:cubicBezTo>
                <a:cubicBezTo>
                  <a:pt x="7468043" y="5951285"/>
                  <a:pt x="7468043" y="5949407"/>
                  <a:pt x="7468980" y="5947530"/>
                </a:cubicBezTo>
                <a:cubicBezTo>
                  <a:pt x="7468043" y="5946591"/>
                  <a:pt x="7468043" y="5946591"/>
                  <a:pt x="7468043" y="5945653"/>
                </a:cubicBezTo>
                <a:cubicBezTo>
                  <a:pt x="7468043" y="5945653"/>
                  <a:pt x="7467105" y="5944714"/>
                  <a:pt x="7467105" y="5944714"/>
                </a:cubicBezTo>
                <a:cubicBezTo>
                  <a:pt x="7467105" y="5944714"/>
                  <a:pt x="7466167" y="5944714"/>
                  <a:pt x="7466167" y="5944714"/>
                </a:cubicBezTo>
                <a:cubicBezTo>
                  <a:pt x="7465229" y="5944714"/>
                  <a:pt x="7465229" y="5945653"/>
                  <a:pt x="7464292" y="5945653"/>
                </a:cubicBezTo>
                <a:cubicBezTo>
                  <a:pt x="7463354" y="5945653"/>
                  <a:pt x="7462417" y="5946591"/>
                  <a:pt x="7461479" y="5946591"/>
                </a:cubicBezTo>
                <a:cubicBezTo>
                  <a:pt x="7460541" y="5946591"/>
                  <a:pt x="7459604" y="5946591"/>
                  <a:pt x="7457728" y="5947530"/>
                </a:cubicBezTo>
                <a:cubicBezTo>
                  <a:pt x="7455853" y="5948469"/>
                  <a:pt x="7454915" y="5948469"/>
                  <a:pt x="7453040" y="5948469"/>
                </a:cubicBezTo>
                <a:cubicBezTo>
                  <a:pt x="7448352" y="5948469"/>
                  <a:pt x="7444601" y="5947530"/>
                  <a:pt x="7442726" y="5943775"/>
                </a:cubicBezTo>
                <a:cubicBezTo>
                  <a:pt x="7440850" y="5940021"/>
                  <a:pt x="7439913" y="5935328"/>
                  <a:pt x="7439913" y="5928757"/>
                </a:cubicBezTo>
                <a:lnTo>
                  <a:pt x="7439913" y="5873377"/>
                </a:lnTo>
                <a:lnTo>
                  <a:pt x="7464292" y="5873377"/>
                </a:lnTo>
                <a:cubicBezTo>
                  <a:pt x="7465229" y="5873377"/>
                  <a:pt x="7466167" y="5872438"/>
                  <a:pt x="7467105" y="5871500"/>
                </a:cubicBezTo>
                <a:cubicBezTo>
                  <a:pt x="7468043" y="5870561"/>
                  <a:pt x="7468043" y="5868684"/>
                  <a:pt x="7468043" y="5865868"/>
                </a:cubicBezTo>
                <a:cubicBezTo>
                  <a:pt x="7468043" y="5863991"/>
                  <a:pt x="7468043" y="5863052"/>
                  <a:pt x="7468043" y="5862113"/>
                </a:cubicBezTo>
                <a:cubicBezTo>
                  <a:pt x="7468043" y="5861175"/>
                  <a:pt x="7467105" y="5861175"/>
                  <a:pt x="7467105" y="5860236"/>
                </a:cubicBezTo>
                <a:cubicBezTo>
                  <a:pt x="7467105" y="5860236"/>
                  <a:pt x="7467105" y="5859297"/>
                  <a:pt x="7466167" y="5859297"/>
                </a:cubicBezTo>
                <a:cubicBezTo>
                  <a:pt x="7465229" y="5859297"/>
                  <a:pt x="7465229" y="5859297"/>
                  <a:pt x="7464292" y="5859297"/>
                </a:cubicBezTo>
                <a:lnTo>
                  <a:pt x="7439913" y="5859297"/>
                </a:lnTo>
                <a:lnTo>
                  <a:pt x="7439913" y="5832077"/>
                </a:lnTo>
                <a:cubicBezTo>
                  <a:pt x="7439913" y="5831138"/>
                  <a:pt x="7439913" y="5830199"/>
                  <a:pt x="7439913" y="5830199"/>
                </a:cubicBezTo>
                <a:cubicBezTo>
                  <a:pt x="7438975" y="5830199"/>
                  <a:pt x="7438975" y="5830199"/>
                  <a:pt x="7438037" y="5829261"/>
                </a:cubicBezTo>
                <a:cubicBezTo>
                  <a:pt x="7437100" y="5828322"/>
                  <a:pt x="7436162" y="5828322"/>
                  <a:pt x="7435224" y="5828322"/>
                </a:cubicBezTo>
                <a:cubicBezTo>
                  <a:pt x="7434287" y="5828322"/>
                  <a:pt x="7432411" y="5828322"/>
                  <a:pt x="7431474" y="5828322"/>
                </a:cubicBezTo>
                <a:cubicBezTo>
                  <a:pt x="7430536" y="5828322"/>
                  <a:pt x="7428661" y="5828322"/>
                  <a:pt x="7427723" y="5828322"/>
                </a:cubicBezTo>
                <a:close/>
                <a:moveTo>
                  <a:pt x="7257068" y="5824567"/>
                </a:moveTo>
                <a:cubicBezTo>
                  <a:pt x="7255192" y="5824567"/>
                  <a:pt x="7254255" y="5825506"/>
                  <a:pt x="7252379" y="5826444"/>
                </a:cubicBezTo>
                <a:cubicBezTo>
                  <a:pt x="7251442" y="5827383"/>
                  <a:pt x="7250504" y="5829260"/>
                  <a:pt x="7250504" y="5832076"/>
                </a:cubicBezTo>
                <a:lnTo>
                  <a:pt x="7250504" y="5954100"/>
                </a:lnTo>
                <a:cubicBezTo>
                  <a:pt x="7250504" y="5956916"/>
                  <a:pt x="7250504" y="5958793"/>
                  <a:pt x="7252379" y="5959732"/>
                </a:cubicBezTo>
                <a:cubicBezTo>
                  <a:pt x="7254255" y="5960671"/>
                  <a:pt x="7255192" y="5961609"/>
                  <a:pt x="7257068" y="5961609"/>
                </a:cubicBezTo>
                <a:lnTo>
                  <a:pt x="7322704" y="5961609"/>
                </a:lnTo>
                <a:cubicBezTo>
                  <a:pt x="7323642" y="5961609"/>
                  <a:pt x="7324579" y="5961609"/>
                  <a:pt x="7324579" y="5961609"/>
                </a:cubicBezTo>
                <a:cubicBezTo>
                  <a:pt x="7324579" y="5961609"/>
                  <a:pt x="7324579" y="5961609"/>
                  <a:pt x="7325517" y="5960671"/>
                </a:cubicBezTo>
                <a:cubicBezTo>
                  <a:pt x="7326455" y="5959732"/>
                  <a:pt x="7326455" y="5958793"/>
                  <a:pt x="7326455" y="5957855"/>
                </a:cubicBezTo>
                <a:cubicBezTo>
                  <a:pt x="7326455" y="5956916"/>
                  <a:pt x="7326455" y="5955039"/>
                  <a:pt x="7326455" y="5954100"/>
                </a:cubicBezTo>
                <a:cubicBezTo>
                  <a:pt x="7326455" y="5953162"/>
                  <a:pt x="7327393" y="5947530"/>
                  <a:pt x="7327393" y="5946591"/>
                </a:cubicBezTo>
                <a:cubicBezTo>
                  <a:pt x="7327393" y="5945652"/>
                  <a:pt x="7326455" y="5944714"/>
                  <a:pt x="7326455" y="5944714"/>
                </a:cubicBezTo>
                <a:cubicBezTo>
                  <a:pt x="7326455" y="5944714"/>
                  <a:pt x="7325517" y="5943775"/>
                  <a:pt x="7325517" y="5943775"/>
                </a:cubicBezTo>
                <a:cubicBezTo>
                  <a:pt x="7324579" y="5943775"/>
                  <a:pt x="7324579" y="5943775"/>
                  <a:pt x="7323642" y="5943775"/>
                </a:cubicBezTo>
                <a:lnTo>
                  <a:pt x="7269257" y="5943775"/>
                </a:lnTo>
                <a:lnTo>
                  <a:pt x="7269257" y="5894965"/>
                </a:lnTo>
                <a:lnTo>
                  <a:pt x="7315203" y="5894965"/>
                </a:lnTo>
                <a:cubicBezTo>
                  <a:pt x="7316141" y="5894965"/>
                  <a:pt x="7317078" y="5894965"/>
                  <a:pt x="7317078" y="5894965"/>
                </a:cubicBezTo>
                <a:cubicBezTo>
                  <a:pt x="7317078" y="5894965"/>
                  <a:pt x="7317078" y="5894027"/>
                  <a:pt x="7318016" y="5894027"/>
                </a:cubicBezTo>
                <a:cubicBezTo>
                  <a:pt x="7318954" y="5894027"/>
                  <a:pt x="7318954" y="5893088"/>
                  <a:pt x="7318954" y="5892150"/>
                </a:cubicBezTo>
                <a:cubicBezTo>
                  <a:pt x="7318954" y="5892150"/>
                  <a:pt x="7318954" y="5890272"/>
                  <a:pt x="7318954" y="5889334"/>
                </a:cubicBezTo>
                <a:cubicBezTo>
                  <a:pt x="7318954" y="5887456"/>
                  <a:pt x="7318954" y="5886518"/>
                  <a:pt x="7318954" y="5885579"/>
                </a:cubicBezTo>
                <a:cubicBezTo>
                  <a:pt x="7318954" y="5884640"/>
                  <a:pt x="7318016" y="5884640"/>
                  <a:pt x="7318016" y="5883702"/>
                </a:cubicBezTo>
                <a:cubicBezTo>
                  <a:pt x="7318016" y="5883702"/>
                  <a:pt x="7317078" y="5882763"/>
                  <a:pt x="7317078" y="5882763"/>
                </a:cubicBezTo>
                <a:cubicBezTo>
                  <a:pt x="7316141" y="5881824"/>
                  <a:pt x="7316141" y="5881824"/>
                  <a:pt x="7315203" y="5881824"/>
                </a:cubicBezTo>
                <a:lnTo>
                  <a:pt x="7269257" y="5881824"/>
                </a:lnTo>
                <a:lnTo>
                  <a:pt x="7269257" y="5838647"/>
                </a:lnTo>
                <a:lnTo>
                  <a:pt x="7321767" y="5838647"/>
                </a:lnTo>
                <a:cubicBezTo>
                  <a:pt x="7322704" y="5838647"/>
                  <a:pt x="7323642" y="5838647"/>
                  <a:pt x="7323642" y="5838647"/>
                </a:cubicBezTo>
                <a:cubicBezTo>
                  <a:pt x="7323642" y="5838647"/>
                  <a:pt x="7324579" y="5838647"/>
                  <a:pt x="7324579" y="5837708"/>
                </a:cubicBezTo>
                <a:cubicBezTo>
                  <a:pt x="7325517" y="5837708"/>
                  <a:pt x="7325517" y="5836769"/>
                  <a:pt x="7325517" y="5835831"/>
                </a:cubicBezTo>
                <a:cubicBezTo>
                  <a:pt x="7325517" y="5834892"/>
                  <a:pt x="7325517" y="5833015"/>
                  <a:pt x="7325517" y="5832076"/>
                </a:cubicBezTo>
                <a:cubicBezTo>
                  <a:pt x="7325517" y="5830199"/>
                  <a:pt x="7325517" y="5829260"/>
                  <a:pt x="7325517" y="5828322"/>
                </a:cubicBezTo>
                <a:cubicBezTo>
                  <a:pt x="7325517" y="5827383"/>
                  <a:pt x="7324579" y="5826444"/>
                  <a:pt x="7324579" y="5825506"/>
                </a:cubicBezTo>
                <a:cubicBezTo>
                  <a:pt x="7324579" y="5825506"/>
                  <a:pt x="7323642" y="5824567"/>
                  <a:pt x="7323642" y="5824567"/>
                </a:cubicBezTo>
                <a:cubicBezTo>
                  <a:pt x="7322704" y="5824567"/>
                  <a:pt x="7322704" y="5824567"/>
                  <a:pt x="7321767" y="5824567"/>
                </a:cubicBezTo>
                <a:close/>
                <a:moveTo>
                  <a:pt x="10995539" y="5822690"/>
                </a:moveTo>
                <a:cubicBezTo>
                  <a:pt x="10991788" y="5822690"/>
                  <a:pt x="10988975" y="5823629"/>
                  <a:pt x="10988037" y="5824567"/>
                </a:cubicBezTo>
                <a:cubicBezTo>
                  <a:pt x="10987099" y="5826445"/>
                  <a:pt x="10986162" y="5829261"/>
                  <a:pt x="10986162" y="5833015"/>
                </a:cubicBezTo>
                <a:cubicBezTo>
                  <a:pt x="10986162" y="5836770"/>
                  <a:pt x="10987099" y="5839586"/>
                  <a:pt x="10988037" y="5840524"/>
                </a:cubicBezTo>
                <a:cubicBezTo>
                  <a:pt x="10988975" y="5841463"/>
                  <a:pt x="10991788" y="5842402"/>
                  <a:pt x="10995539" y="5842402"/>
                </a:cubicBezTo>
                <a:cubicBezTo>
                  <a:pt x="10999289" y="5842402"/>
                  <a:pt x="11001164" y="5842402"/>
                  <a:pt x="11003040" y="5840524"/>
                </a:cubicBezTo>
                <a:cubicBezTo>
                  <a:pt x="11003977" y="5839586"/>
                  <a:pt x="11004915" y="5836770"/>
                  <a:pt x="11004915" y="5833015"/>
                </a:cubicBezTo>
                <a:cubicBezTo>
                  <a:pt x="11004915" y="5829261"/>
                  <a:pt x="11004915" y="5827383"/>
                  <a:pt x="11003040" y="5824567"/>
                </a:cubicBezTo>
                <a:cubicBezTo>
                  <a:pt x="11002102" y="5823629"/>
                  <a:pt x="10999289" y="5822690"/>
                  <a:pt x="10995539" y="5822690"/>
                </a:cubicBezTo>
                <a:close/>
                <a:moveTo>
                  <a:pt x="10958969" y="5822690"/>
                </a:moveTo>
                <a:cubicBezTo>
                  <a:pt x="10955219" y="5822690"/>
                  <a:pt x="10952406" y="5822690"/>
                  <a:pt x="10951468" y="5824567"/>
                </a:cubicBezTo>
                <a:cubicBezTo>
                  <a:pt x="10950530" y="5826445"/>
                  <a:pt x="10949593" y="5829261"/>
                  <a:pt x="10949593" y="5833015"/>
                </a:cubicBezTo>
                <a:cubicBezTo>
                  <a:pt x="10949593" y="5836770"/>
                  <a:pt x="10950530" y="5839586"/>
                  <a:pt x="10951468" y="5840524"/>
                </a:cubicBezTo>
                <a:cubicBezTo>
                  <a:pt x="10952406" y="5841463"/>
                  <a:pt x="10955219" y="5842402"/>
                  <a:pt x="10958969" y="5842402"/>
                </a:cubicBezTo>
                <a:cubicBezTo>
                  <a:pt x="10962720" y="5842402"/>
                  <a:pt x="10965533" y="5842402"/>
                  <a:pt x="10966471" y="5840524"/>
                </a:cubicBezTo>
                <a:cubicBezTo>
                  <a:pt x="10967409" y="5839586"/>
                  <a:pt x="10968346" y="5836770"/>
                  <a:pt x="10968346" y="5833015"/>
                </a:cubicBezTo>
                <a:cubicBezTo>
                  <a:pt x="10968346" y="5829261"/>
                  <a:pt x="10967409" y="5827383"/>
                  <a:pt x="10966471" y="5824567"/>
                </a:cubicBezTo>
                <a:cubicBezTo>
                  <a:pt x="10965533" y="5823629"/>
                  <a:pt x="10962720" y="5822690"/>
                  <a:pt x="10958969" y="5822690"/>
                </a:cubicBezTo>
                <a:close/>
                <a:moveTo>
                  <a:pt x="9181156" y="5821751"/>
                </a:moveTo>
                <a:cubicBezTo>
                  <a:pt x="9177405" y="5821751"/>
                  <a:pt x="9174592" y="5821751"/>
                  <a:pt x="9172717" y="5823628"/>
                </a:cubicBezTo>
                <a:cubicBezTo>
                  <a:pt x="9171779" y="5825506"/>
                  <a:pt x="9170842" y="5828322"/>
                  <a:pt x="9170842" y="5832076"/>
                </a:cubicBezTo>
                <a:cubicBezTo>
                  <a:pt x="9170842" y="5836769"/>
                  <a:pt x="9170842" y="5838647"/>
                  <a:pt x="9172717" y="5840524"/>
                </a:cubicBezTo>
                <a:cubicBezTo>
                  <a:pt x="9174592" y="5841463"/>
                  <a:pt x="9177405" y="5842401"/>
                  <a:pt x="9181156" y="5842401"/>
                </a:cubicBezTo>
                <a:cubicBezTo>
                  <a:pt x="9184907" y="5842401"/>
                  <a:pt x="9188657" y="5842401"/>
                  <a:pt x="9189595" y="5840524"/>
                </a:cubicBezTo>
                <a:cubicBezTo>
                  <a:pt x="9190533" y="5838647"/>
                  <a:pt x="9191470" y="5835831"/>
                  <a:pt x="9191470" y="5832076"/>
                </a:cubicBezTo>
                <a:cubicBezTo>
                  <a:pt x="9191470" y="5828322"/>
                  <a:pt x="9190533" y="5825506"/>
                  <a:pt x="9189595" y="5823628"/>
                </a:cubicBezTo>
                <a:cubicBezTo>
                  <a:pt x="9187720" y="5822690"/>
                  <a:pt x="9184907" y="5821751"/>
                  <a:pt x="9181156" y="5821751"/>
                </a:cubicBezTo>
                <a:close/>
                <a:moveTo>
                  <a:pt x="8519165" y="5821751"/>
                </a:moveTo>
                <a:cubicBezTo>
                  <a:pt x="8515414" y="5821751"/>
                  <a:pt x="8512602" y="5821751"/>
                  <a:pt x="8510726" y="5823628"/>
                </a:cubicBezTo>
                <a:cubicBezTo>
                  <a:pt x="8509788" y="5825506"/>
                  <a:pt x="8508851" y="5828322"/>
                  <a:pt x="8508851" y="5832076"/>
                </a:cubicBezTo>
                <a:cubicBezTo>
                  <a:pt x="8508851" y="5836769"/>
                  <a:pt x="8508851" y="5838647"/>
                  <a:pt x="8510726" y="5840524"/>
                </a:cubicBezTo>
                <a:cubicBezTo>
                  <a:pt x="8512602" y="5841463"/>
                  <a:pt x="8515414" y="5842401"/>
                  <a:pt x="8519165" y="5842401"/>
                </a:cubicBezTo>
                <a:cubicBezTo>
                  <a:pt x="8522916" y="5842401"/>
                  <a:pt x="8525729" y="5842401"/>
                  <a:pt x="8527604" y="5840524"/>
                </a:cubicBezTo>
                <a:cubicBezTo>
                  <a:pt x="8528542" y="5838647"/>
                  <a:pt x="8529479" y="5835831"/>
                  <a:pt x="8529479" y="5832076"/>
                </a:cubicBezTo>
                <a:cubicBezTo>
                  <a:pt x="8529479" y="5828322"/>
                  <a:pt x="8528542" y="5825506"/>
                  <a:pt x="8527604" y="5823628"/>
                </a:cubicBezTo>
                <a:cubicBezTo>
                  <a:pt x="8525729" y="5822690"/>
                  <a:pt x="8522916" y="5821751"/>
                  <a:pt x="8519165" y="5821751"/>
                </a:cubicBezTo>
                <a:close/>
                <a:moveTo>
                  <a:pt x="8165665" y="5821751"/>
                </a:moveTo>
                <a:cubicBezTo>
                  <a:pt x="8161915" y="5821751"/>
                  <a:pt x="8159102" y="5821751"/>
                  <a:pt x="8157226" y="5823628"/>
                </a:cubicBezTo>
                <a:cubicBezTo>
                  <a:pt x="8156289" y="5825506"/>
                  <a:pt x="8155351" y="5828322"/>
                  <a:pt x="8155351" y="5832076"/>
                </a:cubicBezTo>
                <a:cubicBezTo>
                  <a:pt x="8155351" y="5836769"/>
                  <a:pt x="8155351" y="5838647"/>
                  <a:pt x="8157226" y="5840524"/>
                </a:cubicBezTo>
                <a:cubicBezTo>
                  <a:pt x="8159102" y="5841463"/>
                  <a:pt x="8161915" y="5842401"/>
                  <a:pt x="8165665" y="5842401"/>
                </a:cubicBezTo>
                <a:cubicBezTo>
                  <a:pt x="8169416" y="5842401"/>
                  <a:pt x="8172229" y="5842401"/>
                  <a:pt x="8174104" y="5840524"/>
                </a:cubicBezTo>
                <a:cubicBezTo>
                  <a:pt x="8175042" y="5838647"/>
                  <a:pt x="8175980" y="5835831"/>
                  <a:pt x="8175980" y="5832076"/>
                </a:cubicBezTo>
                <a:cubicBezTo>
                  <a:pt x="8175980" y="5828322"/>
                  <a:pt x="8175042" y="5825506"/>
                  <a:pt x="8174104" y="5823628"/>
                </a:cubicBezTo>
                <a:cubicBezTo>
                  <a:pt x="8172229" y="5822690"/>
                  <a:pt x="8169416" y="5821751"/>
                  <a:pt x="8165665" y="5821751"/>
                </a:cubicBezTo>
                <a:close/>
                <a:moveTo>
                  <a:pt x="11389358" y="5819874"/>
                </a:moveTo>
                <a:cubicBezTo>
                  <a:pt x="11393108" y="5819874"/>
                  <a:pt x="11395921" y="5820813"/>
                  <a:pt x="11396859" y="5822690"/>
                </a:cubicBezTo>
                <a:cubicBezTo>
                  <a:pt x="11397797" y="5824567"/>
                  <a:pt x="11398735" y="5827383"/>
                  <a:pt x="11398735" y="5830199"/>
                </a:cubicBezTo>
                <a:cubicBezTo>
                  <a:pt x="11398735" y="5833015"/>
                  <a:pt x="11397797" y="5834893"/>
                  <a:pt x="11395921" y="5836770"/>
                </a:cubicBezTo>
                <a:cubicBezTo>
                  <a:pt x="11394984" y="5838647"/>
                  <a:pt x="11392171" y="5839586"/>
                  <a:pt x="11389358" y="5839586"/>
                </a:cubicBezTo>
                <a:cubicBezTo>
                  <a:pt x="11385607" y="5839586"/>
                  <a:pt x="11383732" y="5838647"/>
                  <a:pt x="11381856" y="5836770"/>
                </a:cubicBezTo>
                <a:cubicBezTo>
                  <a:pt x="11380919" y="5834893"/>
                  <a:pt x="11379981" y="5832077"/>
                  <a:pt x="11379981" y="5829261"/>
                </a:cubicBezTo>
                <a:cubicBezTo>
                  <a:pt x="11379981" y="5826445"/>
                  <a:pt x="11380919" y="5824567"/>
                  <a:pt x="11382794" y="5822690"/>
                </a:cubicBezTo>
                <a:cubicBezTo>
                  <a:pt x="11383732" y="5820813"/>
                  <a:pt x="11386544" y="5819874"/>
                  <a:pt x="11389358" y="5819874"/>
                </a:cubicBezTo>
                <a:close/>
                <a:moveTo>
                  <a:pt x="11118372" y="5814242"/>
                </a:moveTo>
                <a:cubicBezTo>
                  <a:pt x="11117435" y="5815181"/>
                  <a:pt x="11116497" y="5815181"/>
                  <a:pt x="11115559" y="5815181"/>
                </a:cubicBezTo>
                <a:cubicBezTo>
                  <a:pt x="11114621" y="5815181"/>
                  <a:pt x="11113684" y="5815181"/>
                  <a:pt x="11113684" y="5816119"/>
                </a:cubicBezTo>
                <a:cubicBezTo>
                  <a:pt x="11113684" y="5817058"/>
                  <a:pt x="11113684" y="5817058"/>
                  <a:pt x="11113684" y="5817997"/>
                </a:cubicBezTo>
                <a:lnTo>
                  <a:pt x="11113684" y="5873377"/>
                </a:lnTo>
                <a:cubicBezTo>
                  <a:pt x="11108996" y="5868683"/>
                  <a:pt x="11104307" y="5865868"/>
                  <a:pt x="11099619" y="5863052"/>
                </a:cubicBezTo>
                <a:cubicBezTo>
                  <a:pt x="11094931" y="5860236"/>
                  <a:pt x="11090242" y="5859297"/>
                  <a:pt x="11084616" y="5859297"/>
                </a:cubicBezTo>
                <a:cubicBezTo>
                  <a:pt x="11078053" y="5859297"/>
                  <a:pt x="11071489" y="5860236"/>
                  <a:pt x="11066801" y="5863052"/>
                </a:cubicBezTo>
                <a:cubicBezTo>
                  <a:pt x="11061175" y="5864929"/>
                  <a:pt x="11056487" y="5868683"/>
                  <a:pt x="11053673" y="5873377"/>
                </a:cubicBezTo>
                <a:cubicBezTo>
                  <a:pt x="11050860" y="5878070"/>
                  <a:pt x="11048047" y="5883702"/>
                  <a:pt x="11046172" y="5890272"/>
                </a:cubicBezTo>
                <a:cubicBezTo>
                  <a:pt x="11044296" y="5896843"/>
                  <a:pt x="11043359" y="5904352"/>
                  <a:pt x="11043359" y="5912800"/>
                </a:cubicBezTo>
                <a:cubicBezTo>
                  <a:pt x="11043359" y="5919370"/>
                  <a:pt x="11044296" y="5925941"/>
                  <a:pt x="11045234" y="5932511"/>
                </a:cubicBezTo>
                <a:cubicBezTo>
                  <a:pt x="11046172" y="5938143"/>
                  <a:pt x="11048985" y="5943775"/>
                  <a:pt x="11051798" y="5948468"/>
                </a:cubicBezTo>
                <a:cubicBezTo>
                  <a:pt x="11054611" y="5953162"/>
                  <a:pt x="11059299" y="5956916"/>
                  <a:pt x="11063988" y="5959732"/>
                </a:cubicBezTo>
                <a:cubicBezTo>
                  <a:pt x="11068676" y="5962548"/>
                  <a:pt x="11075240" y="5963487"/>
                  <a:pt x="11081803" y="5963487"/>
                </a:cubicBezTo>
                <a:cubicBezTo>
                  <a:pt x="11088367" y="5963487"/>
                  <a:pt x="11093993" y="5961609"/>
                  <a:pt x="11099619" y="5958794"/>
                </a:cubicBezTo>
                <a:cubicBezTo>
                  <a:pt x="11105245" y="5955978"/>
                  <a:pt x="11110871" y="5952223"/>
                  <a:pt x="11115559" y="5946591"/>
                </a:cubicBezTo>
                <a:lnTo>
                  <a:pt x="11115559" y="5958794"/>
                </a:lnTo>
                <a:cubicBezTo>
                  <a:pt x="11115559" y="5959732"/>
                  <a:pt x="11115559" y="5960671"/>
                  <a:pt x="11115559" y="5960671"/>
                </a:cubicBezTo>
                <a:cubicBezTo>
                  <a:pt x="11115559" y="5960671"/>
                  <a:pt x="11115559" y="5961609"/>
                  <a:pt x="11116497" y="5961609"/>
                </a:cubicBezTo>
                <a:cubicBezTo>
                  <a:pt x="11117435" y="5962548"/>
                  <a:pt x="11118372" y="5962548"/>
                  <a:pt x="11119310" y="5962548"/>
                </a:cubicBezTo>
                <a:cubicBezTo>
                  <a:pt x="11120248" y="5962548"/>
                  <a:pt x="11121185" y="5962548"/>
                  <a:pt x="11123061" y="5962548"/>
                </a:cubicBezTo>
                <a:cubicBezTo>
                  <a:pt x="11124936" y="5962548"/>
                  <a:pt x="11125873" y="5962548"/>
                  <a:pt x="11126811" y="5962548"/>
                </a:cubicBezTo>
                <a:cubicBezTo>
                  <a:pt x="11128686" y="5961609"/>
                  <a:pt x="11128686" y="5961609"/>
                  <a:pt x="11129624" y="5961609"/>
                </a:cubicBezTo>
                <a:cubicBezTo>
                  <a:pt x="11129624" y="5961609"/>
                  <a:pt x="11130562" y="5960671"/>
                  <a:pt x="11130562" y="5960671"/>
                </a:cubicBezTo>
                <a:cubicBezTo>
                  <a:pt x="11130562" y="5959732"/>
                  <a:pt x="11130562" y="5959732"/>
                  <a:pt x="11130562" y="5958794"/>
                </a:cubicBezTo>
                <a:lnTo>
                  <a:pt x="11132437" y="5958794"/>
                </a:lnTo>
                <a:lnTo>
                  <a:pt x="11132437" y="5817997"/>
                </a:lnTo>
                <a:cubicBezTo>
                  <a:pt x="11132437" y="5817058"/>
                  <a:pt x="11131500" y="5816119"/>
                  <a:pt x="11131500" y="5816119"/>
                </a:cubicBezTo>
                <a:cubicBezTo>
                  <a:pt x="11130562" y="5816119"/>
                  <a:pt x="11130562" y="5816119"/>
                  <a:pt x="11129624" y="5815181"/>
                </a:cubicBezTo>
                <a:cubicBezTo>
                  <a:pt x="11128686" y="5814242"/>
                  <a:pt x="11127749" y="5814242"/>
                  <a:pt x="11126811" y="5814242"/>
                </a:cubicBezTo>
                <a:cubicBezTo>
                  <a:pt x="11124936" y="5814242"/>
                  <a:pt x="11123998" y="5814242"/>
                  <a:pt x="11122123" y="5814242"/>
                </a:cubicBezTo>
                <a:cubicBezTo>
                  <a:pt x="11121185" y="5814242"/>
                  <a:pt x="11119310" y="5814242"/>
                  <a:pt x="11118372" y="5814242"/>
                </a:cubicBezTo>
                <a:close/>
                <a:moveTo>
                  <a:pt x="10686109" y="5814242"/>
                </a:moveTo>
                <a:cubicBezTo>
                  <a:pt x="10685171" y="5815181"/>
                  <a:pt x="10684234" y="5815181"/>
                  <a:pt x="10683296" y="5815181"/>
                </a:cubicBezTo>
                <a:cubicBezTo>
                  <a:pt x="10682359" y="5815181"/>
                  <a:pt x="10681421" y="5815181"/>
                  <a:pt x="10681421" y="5816119"/>
                </a:cubicBezTo>
                <a:cubicBezTo>
                  <a:pt x="10681421" y="5817058"/>
                  <a:pt x="10681421" y="5817058"/>
                  <a:pt x="10681421" y="5817997"/>
                </a:cubicBezTo>
                <a:lnTo>
                  <a:pt x="10681421" y="5873377"/>
                </a:lnTo>
                <a:cubicBezTo>
                  <a:pt x="10676733" y="5868683"/>
                  <a:pt x="10672044" y="5865868"/>
                  <a:pt x="10667356" y="5863052"/>
                </a:cubicBezTo>
                <a:cubicBezTo>
                  <a:pt x="10662668" y="5860236"/>
                  <a:pt x="10657979" y="5859297"/>
                  <a:pt x="10652353" y="5859297"/>
                </a:cubicBezTo>
                <a:cubicBezTo>
                  <a:pt x="10645790" y="5859297"/>
                  <a:pt x="10639226" y="5860236"/>
                  <a:pt x="10634538" y="5863052"/>
                </a:cubicBezTo>
                <a:cubicBezTo>
                  <a:pt x="10628912" y="5864929"/>
                  <a:pt x="10624223" y="5868683"/>
                  <a:pt x="10621410" y="5873377"/>
                </a:cubicBezTo>
                <a:cubicBezTo>
                  <a:pt x="10618597" y="5878070"/>
                  <a:pt x="10615784" y="5883702"/>
                  <a:pt x="10613909" y="5890272"/>
                </a:cubicBezTo>
                <a:cubicBezTo>
                  <a:pt x="10612034" y="5896843"/>
                  <a:pt x="10611096" y="5904352"/>
                  <a:pt x="10611096" y="5912800"/>
                </a:cubicBezTo>
                <a:cubicBezTo>
                  <a:pt x="10611096" y="5919370"/>
                  <a:pt x="10612034" y="5925941"/>
                  <a:pt x="10612971" y="5932511"/>
                </a:cubicBezTo>
                <a:cubicBezTo>
                  <a:pt x="10613909" y="5938143"/>
                  <a:pt x="10616722" y="5943775"/>
                  <a:pt x="10619535" y="5948468"/>
                </a:cubicBezTo>
                <a:cubicBezTo>
                  <a:pt x="10622348" y="5953162"/>
                  <a:pt x="10627036" y="5956916"/>
                  <a:pt x="10631725" y="5959732"/>
                </a:cubicBezTo>
                <a:cubicBezTo>
                  <a:pt x="10636413" y="5962548"/>
                  <a:pt x="10642977" y="5963487"/>
                  <a:pt x="10649540" y="5963487"/>
                </a:cubicBezTo>
                <a:cubicBezTo>
                  <a:pt x="10656104" y="5963487"/>
                  <a:pt x="10661730" y="5961609"/>
                  <a:pt x="10667356" y="5958794"/>
                </a:cubicBezTo>
                <a:cubicBezTo>
                  <a:pt x="10672982" y="5955978"/>
                  <a:pt x="10678608" y="5952223"/>
                  <a:pt x="10683296" y="5946591"/>
                </a:cubicBezTo>
                <a:lnTo>
                  <a:pt x="10683296" y="5958794"/>
                </a:lnTo>
                <a:cubicBezTo>
                  <a:pt x="10683296" y="5959732"/>
                  <a:pt x="10683296" y="5960671"/>
                  <a:pt x="10683296" y="5960671"/>
                </a:cubicBezTo>
                <a:cubicBezTo>
                  <a:pt x="10683296" y="5960671"/>
                  <a:pt x="10683296" y="5961609"/>
                  <a:pt x="10684234" y="5961609"/>
                </a:cubicBezTo>
                <a:cubicBezTo>
                  <a:pt x="10685171" y="5962548"/>
                  <a:pt x="10686109" y="5962548"/>
                  <a:pt x="10687047" y="5962548"/>
                </a:cubicBezTo>
                <a:cubicBezTo>
                  <a:pt x="10687985" y="5962548"/>
                  <a:pt x="10688922" y="5962548"/>
                  <a:pt x="10690798" y="5962548"/>
                </a:cubicBezTo>
                <a:cubicBezTo>
                  <a:pt x="10692673" y="5962548"/>
                  <a:pt x="10693611" y="5962548"/>
                  <a:pt x="10694548" y="5962548"/>
                </a:cubicBezTo>
                <a:cubicBezTo>
                  <a:pt x="10696424" y="5961609"/>
                  <a:pt x="10696424" y="5961609"/>
                  <a:pt x="10697361" y="5961609"/>
                </a:cubicBezTo>
                <a:cubicBezTo>
                  <a:pt x="10697361" y="5961609"/>
                  <a:pt x="10698299" y="5960671"/>
                  <a:pt x="10698299" y="5960671"/>
                </a:cubicBezTo>
                <a:cubicBezTo>
                  <a:pt x="10698299" y="5959732"/>
                  <a:pt x="10698299" y="5959732"/>
                  <a:pt x="10698299" y="5958794"/>
                </a:cubicBezTo>
                <a:lnTo>
                  <a:pt x="10700174" y="5958794"/>
                </a:lnTo>
                <a:lnTo>
                  <a:pt x="10700174" y="5817997"/>
                </a:lnTo>
                <a:cubicBezTo>
                  <a:pt x="10700174" y="5817058"/>
                  <a:pt x="10699236" y="5816119"/>
                  <a:pt x="10699236" y="5816119"/>
                </a:cubicBezTo>
                <a:cubicBezTo>
                  <a:pt x="10698299" y="5816119"/>
                  <a:pt x="10698299" y="5816119"/>
                  <a:pt x="10697361" y="5815181"/>
                </a:cubicBezTo>
                <a:cubicBezTo>
                  <a:pt x="10696424" y="5814242"/>
                  <a:pt x="10695486" y="5814242"/>
                  <a:pt x="10694548" y="5814242"/>
                </a:cubicBezTo>
                <a:cubicBezTo>
                  <a:pt x="10692673" y="5814242"/>
                  <a:pt x="10691735" y="5814242"/>
                  <a:pt x="10689860" y="5814242"/>
                </a:cubicBezTo>
                <a:cubicBezTo>
                  <a:pt x="10688922" y="5814242"/>
                  <a:pt x="10687047" y="5814242"/>
                  <a:pt x="10686109" y="5814242"/>
                </a:cubicBezTo>
                <a:close/>
                <a:moveTo>
                  <a:pt x="8296001" y="5814242"/>
                </a:moveTo>
                <a:cubicBezTo>
                  <a:pt x="8295063" y="5814242"/>
                  <a:pt x="8294125" y="5815181"/>
                  <a:pt x="8293188" y="5815181"/>
                </a:cubicBezTo>
                <a:cubicBezTo>
                  <a:pt x="8293188" y="5815181"/>
                  <a:pt x="8292250" y="5816119"/>
                  <a:pt x="8292250" y="5816119"/>
                </a:cubicBezTo>
                <a:cubicBezTo>
                  <a:pt x="8292250" y="5817058"/>
                  <a:pt x="8292250" y="5817058"/>
                  <a:pt x="8292250" y="5817997"/>
                </a:cubicBezTo>
                <a:lnTo>
                  <a:pt x="8292250" y="5958794"/>
                </a:lnTo>
                <a:cubicBezTo>
                  <a:pt x="8292250" y="5959732"/>
                  <a:pt x="8292250" y="5960671"/>
                  <a:pt x="8292250" y="5960671"/>
                </a:cubicBezTo>
                <a:cubicBezTo>
                  <a:pt x="8292250" y="5960671"/>
                  <a:pt x="8292250" y="5960671"/>
                  <a:pt x="8293188" y="5961609"/>
                </a:cubicBezTo>
                <a:cubicBezTo>
                  <a:pt x="8294125" y="5962548"/>
                  <a:pt x="8295063" y="5962548"/>
                  <a:pt x="8296001" y="5962548"/>
                </a:cubicBezTo>
                <a:cubicBezTo>
                  <a:pt x="8296938" y="5962548"/>
                  <a:pt x="8297876" y="5962548"/>
                  <a:pt x="8299751" y="5962548"/>
                </a:cubicBezTo>
                <a:cubicBezTo>
                  <a:pt x="8301627" y="5962548"/>
                  <a:pt x="8303502" y="5962548"/>
                  <a:pt x="8304440" y="5962548"/>
                </a:cubicBezTo>
                <a:cubicBezTo>
                  <a:pt x="8305377" y="5962548"/>
                  <a:pt x="8306315" y="5961609"/>
                  <a:pt x="8307253" y="5961609"/>
                </a:cubicBezTo>
                <a:cubicBezTo>
                  <a:pt x="8307253" y="5961609"/>
                  <a:pt x="8308190" y="5960671"/>
                  <a:pt x="8308190" y="5960671"/>
                </a:cubicBezTo>
                <a:cubicBezTo>
                  <a:pt x="8308190" y="5959732"/>
                  <a:pt x="8308190" y="5959732"/>
                  <a:pt x="8308190" y="5958794"/>
                </a:cubicBezTo>
                <a:lnTo>
                  <a:pt x="8308190" y="5906229"/>
                </a:lnTo>
                <a:lnTo>
                  <a:pt x="8348510" y="5958794"/>
                </a:lnTo>
                <a:cubicBezTo>
                  <a:pt x="8349448" y="5959732"/>
                  <a:pt x="8349448" y="5960671"/>
                  <a:pt x="8350385" y="5960671"/>
                </a:cubicBezTo>
                <a:cubicBezTo>
                  <a:pt x="8350385" y="5960671"/>
                  <a:pt x="8351323" y="5961609"/>
                  <a:pt x="8352261" y="5961609"/>
                </a:cubicBezTo>
                <a:cubicBezTo>
                  <a:pt x="8353198" y="5962548"/>
                  <a:pt x="8354136" y="5962548"/>
                  <a:pt x="8355073" y="5962548"/>
                </a:cubicBezTo>
                <a:cubicBezTo>
                  <a:pt x="8356011" y="5962548"/>
                  <a:pt x="8357887" y="5962548"/>
                  <a:pt x="8359762" y="5962548"/>
                </a:cubicBezTo>
                <a:cubicBezTo>
                  <a:pt x="8361637" y="5962548"/>
                  <a:pt x="8363513" y="5962548"/>
                  <a:pt x="8364450" y="5962548"/>
                </a:cubicBezTo>
                <a:cubicBezTo>
                  <a:pt x="8365388" y="5962548"/>
                  <a:pt x="8366325" y="5961609"/>
                  <a:pt x="8367263" y="5961609"/>
                </a:cubicBezTo>
                <a:cubicBezTo>
                  <a:pt x="8368201" y="5961609"/>
                  <a:pt x="8369138" y="5961609"/>
                  <a:pt x="8369138" y="5960671"/>
                </a:cubicBezTo>
                <a:cubicBezTo>
                  <a:pt x="8369138" y="5959732"/>
                  <a:pt x="8369138" y="5959732"/>
                  <a:pt x="8369138" y="5958794"/>
                </a:cubicBezTo>
                <a:cubicBezTo>
                  <a:pt x="8369138" y="5958794"/>
                  <a:pt x="8368201" y="5957855"/>
                  <a:pt x="8368201" y="5956916"/>
                </a:cubicBezTo>
                <a:cubicBezTo>
                  <a:pt x="8368201" y="5955978"/>
                  <a:pt x="8367263" y="5955039"/>
                  <a:pt x="8366325" y="5954100"/>
                </a:cubicBezTo>
                <a:lnTo>
                  <a:pt x="8327881" y="5904352"/>
                </a:lnTo>
                <a:lnTo>
                  <a:pt x="8362575" y="5869622"/>
                </a:lnTo>
                <a:cubicBezTo>
                  <a:pt x="8363513" y="5868683"/>
                  <a:pt x="8364450" y="5867745"/>
                  <a:pt x="8364450" y="5866806"/>
                </a:cubicBezTo>
                <a:cubicBezTo>
                  <a:pt x="8365388" y="5865868"/>
                  <a:pt x="8365388" y="5864929"/>
                  <a:pt x="8365388" y="5863990"/>
                </a:cubicBezTo>
                <a:cubicBezTo>
                  <a:pt x="8365388" y="5863052"/>
                  <a:pt x="8364450" y="5862113"/>
                  <a:pt x="8364450" y="5862113"/>
                </a:cubicBezTo>
                <a:cubicBezTo>
                  <a:pt x="8363513" y="5862113"/>
                  <a:pt x="8363513" y="5861174"/>
                  <a:pt x="8362575" y="5861174"/>
                </a:cubicBezTo>
                <a:cubicBezTo>
                  <a:pt x="8361637" y="5860236"/>
                  <a:pt x="8361637" y="5860236"/>
                  <a:pt x="8359762" y="5860236"/>
                </a:cubicBezTo>
                <a:cubicBezTo>
                  <a:pt x="8357887" y="5860236"/>
                  <a:pt x="8356949" y="5860236"/>
                  <a:pt x="8355073" y="5860236"/>
                </a:cubicBezTo>
                <a:cubicBezTo>
                  <a:pt x="8353198" y="5860236"/>
                  <a:pt x="8351323" y="5860236"/>
                  <a:pt x="8350385" y="5860236"/>
                </a:cubicBezTo>
                <a:cubicBezTo>
                  <a:pt x="8349448" y="5860236"/>
                  <a:pt x="8348510" y="5861174"/>
                  <a:pt x="8347572" y="5861174"/>
                </a:cubicBezTo>
                <a:cubicBezTo>
                  <a:pt x="8346634" y="5861174"/>
                  <a:pt x="8346634" y="5862113"/>
                  <a:pt x="8345697" y="5862113"/>
                </a:cubicBezTo>
                <a:cubicBezTo>
                  <a:pt x="8344759" y="5863052"/>
                  <a:pt x="8344759" y="5863052"/>
                  <a:pt x="8343822" y="5863990"/>
                </a:cubicBezTo>
                <a:lnTo>
                  <a:pt x="8308190" y="5903413"/>
                </a:lnTo>
                <a:lnTo>
                  <a:pt x="8308190" y="5817997"/>
                </a:lnTo>
                <a:cubicBezTo>
                  <a:pt x="8308190" y="5817058"/>
                  <a:pt x="8308190" y="5816119"/>
                  <a:pt x="8308190" y="5816119"/>
                </a:cubicBezTo>
                <a:cubicBezTo>
                  <a:pt x="8308190" y="5816119"/>
                  <a:pt x="8308190" y="5815181"/>
                  <a:pt x="8307253" y="5815181"/>
                </a:cubicBezTo>
                <a:cubicBezTo>
                  <a:pt x="8306315" y="5814242"/>
                  <a:pt x="8305377" y="5814242"/>
                  <a:pt x="8304440" y="5814242"/>
                </a:cubicBezTo>
                <a:cubicBezTo>
                  <a:pt x="8302564" y="5814242"/>
                  <a:pt x="8301627" y="5814242"/>
                  <a:pt x="8299751" y="5814242"/>
                </a:cubicBezTo>
                <a:cubicBezTo>
                  <a:pt x="8298814" y="5814242"/>
                  <a:pt x="8296938" y="5814242"/>
                  <a:pt x="8296001" y="5814242"/>
                </a:cubicBezTo>
                <a:close/>
                <a:moveTo>
                  <a:pt x="11244957" y="5813303"/>
                </a:moveTo>
                <a:cubicBezTo>
                  <a:pt x="11240269" y="5813303"/>
                  <a:pt x="11235581" y="5813303"/>
                  <a:pt x="11231830" y="5815180"/>
                </a:cubicBezTo>
                <a:cubicBezTo>
                  <a:pt x="11228079" y="5816119"/>
                  <a:pt x="11225267" y="5818935"/>
                  <a:pt x="11222453" y="5821751"/>
                </a:cubicBezTo>
                <a:cubicBezTo>
                  <a:pt x="11219640" y="5824567"/>
                  <a:pt x="11217765" y="5828321"/>
                  <a:pt x="11216827" y="5833015"/>
                </a:cubicBezTo>
                <a:cubicBezTo>
                  <a:pt x="11215890" y="5837708"/>
                  <a:pt x="11214952" y="5843340"/>
                  <a:pt x="11214952" y="5849910"/>
                </a:cubicBezTo>
                <a:lnTo>
                  <a:pt x="11214952" y="5859297"/>
                </a:lnTo>
                <a:lnTo>
                  <a:pt x="11201825" y="5859297"/>
                </a:lnTo>
                <a:cubicBezTo>
                  <a:pt x="11200887" y="5859297"/>
                  <a:pt x="11199949" y="5859297"/>
                  <a:pt x="11199949" y="5859297"/>
                </a:cubicBezTo>
                <a:cubicBezTo>
                  <a:pt x="11199949" y="5859297"/>
                  <a:pt x="11199011" y="5859297"/>
                  <a:pt x="11199011" y="5860235"/>
                </a:cubicBezTo>
                <a:cubicBezTo>
                  <a:pt x="11198074" y="5860235"/>
                  <a:pt x="11198074" y="5861174"/>
                  <a:pt x="11198074" y="5862113"/>
                </a:cubicBezTo>
                <a:cubicBezTo>
                  <a:pt x="11198074" y="5863051"/>
                  <a:pt x="11198074" y="5864929"/>
                  <a:pt x="11198074" y="5865867"/>
                </a:cubicBezTo>
                <a:cubicBezTo>
                  <a:pt x="11198074" y="5868683"/>
                  <a:pt x="11198074" y="5870560"/>
                  <a:pt x="11199011" y="5871499"/>
                </a:cubicBezTo>
                <a:cubicBezTo>
                  <a:pt x="11199949" y="5872438"/>
                  <a:pt x="11200887" y="5873376"/>
                  <a:pt x="11201825" y="5873376"/>
                </a:cubicBezTo>
                <a:lnTo>
                  <a:pt x="11214952" y="5873376"/>
                </a:lnTo>
                <a:lnTo>
                  <a:pt x="11214952" y="5956916"/>
                </a:lnTo>
                <a:cubicBezTo>
                  <a:pt x="11214952" y="5957854"/>
                  <a:pt x="11214952" y="5958793"/>
                  <a:pt x="11214952" y="5958793"/>
                </a:cubicBezTo>
                <a:cubicBezTo>
                  <a:pt x="11215890" y="5958793"/>
                  <a:pt x="11215890" y="5959732"/>
                  <a:pt x="11216827" y="5959732"/>
                </a:cubicBezTo>
                <a:cubicBezTo>
                  <a:pt x="11217765" y="5960670"/>
                  <a:pt x="11217765" y="5960670"/>
                  <a:pt x="11219640" y="5960670"/>
                </a:cubicBezTo>
                <a:cubicBezTo>
                  <a:pt x="11221516" y="5960670"/>
                  <a:pt x="11222453" y="5960670"/>
                  <a:pt x="11224329" y="5960670"/>
                </a:cubicBezTo>
                <a:cubicBezTo>
                  <a:pt x="11225267" y="5960670"/>
                  <a:pt x="11227141" y="5960670"/>
                  <a:pt x="11228079" y="5960670"/>
                </a:cubicBezTo>
                <a:cubicBezTo>
                  <a:pt x="11229017" y="5960670"/>
                  <a:pt x="11229955" y="5959732"/>
                  <a:pt x="11230892" y="5959732"/>
                </a:cubicBezTo>
                <a:cubicBezTo>
                  <a:pt x="11231830" y="5959732"/>
                  <a:pt x="11232768" y="5958793"/>
                  <a:pt x="11232768" y="5958793"/>
                </a:cubicBezTo>
                <a:cubicBezTo>
                  <a:pt x="11232768" y="5957854"/>
                  <a:pt x="11232768" y="5957854"/>
                  <a:pt x="11232768" y="5956916"/>
                </a:cubicBezTo>
                <a:lnTo>
                  <a:pt x="11232768" y="5873376"/>
                </a:lnTo>
                <a:lnTo>
                  <a:pt x="11254334" y="5873376"/>
                </a:lnTo>
                <a:cubicBezTo>
                  <a:pt x="11255271" y="5873376"/>
                  <a:pt x="11256209" y="5872438"/>
                  <a:pt x="11257147" y="5871499"/>
                </a:cubicBezTo>
                <a:cubicBezTo>
                  <a:pt x="11258085" y="5870560"/>
                  <a:pt x="11258085" y="5868683"/>
                  <a:pt x="11258085" y="5865867"/>
                </a:cubicBezTo>
                <a:cubicBezTo>
                  <a:pt x="11258085" y="5863990"/>
                  <a:pt x="11258085" y="5863051"/>
                  <a:pt x="11258085" y="5862113"/>
                </a:cubicBezTo>
                <a:cubicBezTo>
                  <a:pt x="11258085" y="5861174"/>
                  <a:pt x="11257147" y="5861174"/>
                  <a:pt x="11257147" y="5860235"/>
                </a:cubicBezTo>
                <a:cubicBezTo>
                  <a:pt x="11257147" y="5860235"/>
                  <a:pt x="11257147" y="5859297"/>
                  <a:pt x="11256209" y="5859297"/>
                </a:cubicBezTo>
                <a:cubicBezTo>
                  <a:pt x="11255271" y="5859297"/>
                  <a:pt x="11255271" y="5859297"/>
                  <a:pt x="11254334" y="5859297"/>
                </a:cubicBezTo>
                <a:lnTo>
                  <a:pt x="11232768" y="5859297"/>
                </a:lnTo>
                <a:lnTo>
                  <a:pt x="11232768" y="5848972"/>
                </a:lnTo>
                <a:cubicBezTo>
                  <a:pt x="11232768" y="5845217"/>
                  <a:pt x="11232768" y="5841462"/>
                  <a:pt x="11233705" y="5838646"/>
                </a:cubicBezTo>
                <a:cubicBezTo>
                  <a:pt x="11234643" y="5835831"/>
                  <a:pt x="11235581" y="5833953"/>
                  <a:pt x="11236518" y="5832076"/>
                </a:cubicBezTo>
                <a:cubicBezTo>
                  <a:pt x="11237456" y="5830199"/>
                  <a:pt x="11239331" y="5829260"/>
                  <a:pt x="11241206" y="5828321"/>
                </a:cubicBezTo>
                <a:cubicBezTo>
                  <a:pt x="11243082" y="5827383"/>
                  <a:pt x="11244957" y="5827383"/>
                  <a:pt x="11247770" y="5827383"/>
                </a:cubicBezTo>
                <a:cubicBezTo>
                  <a:pt x="11249646" y="5827383"/>
                  <a:pt x="11250583" y="5828321"/>
                  <a:pt x="11252458" y="5828321"/>
                </a:cubicBezTo>
                <a:cubicBezTo>
                  <a:pt x="11254334" y="5828321"/>
                  <a:pt x="11255271" y="5829260"/>
                  <a:pt x="11256209" y="5829260"/>
                </a:cubicBezTo>
                <a:cubicBezTo>
                  <a:pt x="11257147" y="5829260"/>
                  <a:pt x="11258085" y="5830199"/>
                  <a:pt x="11259022" y="5830199"/>
                </a:cubicBezTo>
                <a:cubicBezTo>
                  <a:pt x="11259960" y="5831137"/>
                  <a:pt x="11259960" y="5831137"/>
                  <a:pt x="11260898" y="5831137"/>
                </a:cubicBezTo>
                <a:cubicBezTo>
                  <a:pt x="11260898" y="5831137"/>
                  <a:pt x="11261835" y="5831137"/>
                  <a:pt x="11261835" y="5831137"/>
                </a:cubicBezTo>
                <a:cubicBezTo>
                  <a:pt x="11262773" y="5831137"/>
                  <a:pt x="11262773" y="5831137"/>
                  <a:pt x="11262773" y="5830199"/>
                </a:cubicBezTo>
                <a:cubicBezTo>
                  <a:pt x="11263711" y="5830199"/>
                  <a:pt x="11263711" y="5829260"/>
                  <a:pt x="11263711" y="5828321"/>
                </a:cubicBezTo>
                <a:cubicBezTo>
                  <a:pt x="11263711" y="5828321"/>
                  <a:pt x="11263711" y="5826444"/>
                  <a:pt x="11263711" y="5825505"/>
                </a:cubicBezTo>
                <a:cubicBezTo>
                  <a:pt x="11263711" y="5823628"/>
                  <a:pt x="11263711" y="5822689"/>
                  <a:pt x="11262773" y="5822689"/>
                </a:cubicBezTo>
                <a:cubicBezTo>
                  <a:pt x="11262773" y="5821751"/>
                  <a:pt x="11261835" y="5820812"/>
                  <a:pt x="11261835" y="5819874"/>
                </a:cubicBezTo>
                <a:cubicBezTo>
                  <a:pt x="11261835" y="5818935"/>
                  <a:pt x="11260898" y="5817996"/>
                  <a:pt x="11260898" y="5817996"/>
                </a:cubicBezTo>
                <a:cubicBezTo>
                  <a:pt x="11259960" y="5817058"/>
                  <a:pt x="11259960" y="5817058"/>
                  <a:pt x="11258085" y="5816119"/>
                </a:cubicBezTo>
                <a:cubicBezTo>
                  <a:pt x="11256209" y="5815180"/>
                  <a:pt x="11254334" y="5814242"/>
                  <a:pt x="11252458" y="5814242"/>
                </a:cubicBezTo>
                <a:cubicBezTo>
                  <a:pt x="11249646" y="5813303"/>
                  <a:pt x="11247770" y="5813303"/>
                  <a:pt x="11244957" y="5813303"/>
                </a:cubicBezTo>
                <a:close/>
                <a:moveTo>
                  <a:pt x="11388420" y="5812365"/>
                </a:moveTo>
                <a:cubicBezTo>
                  <a:pt x="11384670" y="5812365"/>
                  <a:pt x="11381856" y="5812365"/>
                  <a:pt x="11379043" y="5813304"/>
                </a:cubicBezTo>
                <a:cubicBezTo>
                  <a:pt x="11376230" y="5814242"/>
                  <a:pt x="11374355" y="5815181"/>
                  <a:pt x="11372480" y="5817058"/>
                </a:cubicBezTo>
                <a:cubicBezTo>
                  <a:pt x="11370605" y="5818936"/>
                  <a:pt x="11369667" y="5820813"/>
                  <a:pt x="11368729" y="5823629"/>
                </a:cubicBezTo>
                <a:cubicBezTo>
                  <a:pt x="11367791" y="5825506"/>
                  <a:pt x="11367791" y="5828322"/>
                  <a:pt x="11367791" y="5831138"/>
                </a:cubicBezTo>
                <a:cubicBezTo>
                  <a:pt x="11367791" y="5833954"/>
                  <a:pt x="11367791" y="5836770"/>
                  <a:pt x="11368729" y="5838647"/>
                </a:cubicBezTo>
                <a:cubicBezTo>
                  <a:pt x="11369667" y="5840524"/>
                  <a:pt x="11370605" y="5842402"/>
                  <a:pt x="11372480" y="5844279"/>
                </a:cubicBezTo>
                <a:cubicBezTo>
                  <a:pt x="11374355" y="5846156"/>
                  <a:pt x="11376230" y="5847095"/>
                  <a:pt x="11379043" y="5848034"/>
                </a:cubicBezTo>
                <a:cubicBezTo>
                  <a:pt x="11381856" y="5848972"/>
                  <a:pt x="11384670" y="5848972"/>
                  <a:pt x="11388420" y="5848972"/>
                </a:cubicBezTo>
                <a:cubicBezTo>
                  <a:pt x="11391233" y="5848972"/>
                  <a:pt x="11394046" y="5848034"/>
                  <a:pt x="11396859" y="5847095"/>
                </a:cubicBezTo>
                <a:cubicBezTo>
                  <a:pt x="11399672" y="5846156"/>
                  <a:pt x="11401547" y="5845218"/>
                  <a:pt x="11403423" y="5843340"/>
                </a:cubicBezTo>
                <a:cubicBezTo>
                  <a:pt x="11405298" y="5841463"/>
                  <a:pt x="11407173" y="5839586"/>
                  <a:pt x="11408111" y="5836770"/>
                </a:cubicBezTo>
                <a:cubicBezTo>
                  <a:pt x="11409049" y="5834893"/>
                  <a:pt x="11409986" y="5832077"/>
                  <a:pt x="11409986" y="5829261"/>
                </a:cubicBezTo>
                <a:cubicBezTo>
                  <a:pt x="11409986" y="5823629"/>
                  <a:pt x="11408111" y="5818936"/>
                  <a:pt x="11403423" y="5817058"/>
                </a:cubicBezTo>
                <a:cubicBezTo>
                  <a:pt x="11399672" y="5814242"/>
                  <a:pt x="11394984" y="5812365"/>
                  <a:pt x="11388420" y="5812365"/>
                </a:cubicBezTo>
                <a:close/>
                <a:moveTo>
                  <a:pt x="1987516" y="1190142"/>
                </a:moveTo>
                <a:cubicBezTo>
                  <a:pt x="2009775" y="1190142"/>
                  <a:pt x="2031623" y="1202101"/>
                  <a:pt x="2038218" y="1231379"/>
                </a:cubicBezTo>
                <a:lnTo>
                  <a:pt x="1933926" y="1231379"/>
                </a:lnTo>
                <a:cubicBezTo>
                  <a:pt x="1940109" y="1205400"/>
                  <a:pt x="1959484" y="1190142"/>
                  <a:pt x="1987516" y="1190142"/>
                </a:cubicBezTo>
                <a:close/>
                <a:moveTo>
                  <a:pt x="1790475" y="1148494"/>
                </a:moveTo>
                <a:lnTo>
                  <a:pt x="1790475" y="1329108"/>
                </a:lnTo>
                <a:cubicBezTo>
                  <a:pt x="1790475" y="1341892"/>
                  <a:pt x="1800780" y="1352201"/>
                  <a:pt x="1813559" y="1352201"/>
                </a:cubicBezTo>
                <a:lnTo>
                  <a:pt x="1842827" y="1352201"/>
                </a:lnTo>
                <a:lnTo>
                  <a:pt x="1842827" y="1148494"/>
                </a:lnTo>
                <a:close/>
                <a:moveTo>
                  <a:pt x="1527889" y="1148494"/>
                </a:moveTo>
                <a:lnTo>
                  <a:pt x="1527889" y="1329108"/>
                </a:lnTo>
                <a:cubicBezTo>
                  <a:pt x="1527889" y="1341892"/>
                  <a:pt x="1538194" y="1352201"/>
                  <a:pt x="1550973" y="1352201"/>
                </a:cubicBezTo>
                <a:lnTo>
                  <a:pt x="1580241" y="1352201"/>
                </a:lnTo>
                <a:lnTo>
                  <a:pt x="1580241" y="1148494"/>
                </a:lnTo>
                <a:close/>
                <a:moveTo>
                  <a:pt x="1987516" y="1143545"/>
                </a:moveTo>
                <a:cubicBezTo>
                  <a:pt x="1923620" y="1143545"/>
                  <a:pt x="1879925" y="1190555"/>
                  <a:pt x="1879925" y="1251171"/>
                </a:cubicBezTo>
                <a:cubicBezTo>
                  <a:pt x="1879925" y="1311789"/>
                  <a:pt x="1923208" y="1358799"/>
                  <a:pt x="1991637" y="1358799"/>
                </a:cubicBezTo>
                <a:cubicBezTo>
                  <a:pt x="2030798" y="1358799"/>
                  <a:pt x="2061716" y="1342716"/>
                  <a:pt x="2080678" y="1315087"/>
                </a:cubicBezTo>
                <a:lnTo>
                  <a:pt x="2053059" y="1299005"/>
                </a:lnTo>
                <a:cubicBezTo>
                  <a:pt x="2045227" y="1294469"/>
                  <a:pt x="2035745" y="1294469"/>
                  <a:pt x="2028325" y="1299830"/>
                </a:cubicBezTo>
                <a:cubicBezTo>
                  <a:pt x="2019257" y="1306428"/>
                  <a:pt x="2006889" y="1310551"/>
                  <a:pt x="1992462" y="1310551"/>
                </a:cubicBezTo>
                <a:cubicBezTo>
                  <a:pt x="1964844" y="1310551"/>
                  <a:pt x="1942170" y="1299005"/>
                  <a:pt x="1934751" y="1272613"/>
                </a:cubicBezTo>
                <a:lnTo>
                  <a:pt x="2088510" y="1272613"/>
                </a:lnTo>
                <a:cubicBezTo>
                  <a:pt x="2089747" y="1266015"/>
                  <a:pt x="2090572" y="1259005"/>
                  <a:pt x="2090572" y="1251171"/>
                </a:cubicBezTo>
                <a:cubicBezTo>
                  <a:pt x="2090572" y="1191379"/>
                  <a:pt x="2047700" y="1143545"/>
                  <a:pt x="1987516" y="1143545"/>
                </a:cubicBezTo>
                <a:close/>
                <a:moveTo>
                  <a:pt x="2195281" y="1142308"/>
                </a:moveTo>
                <a:cubicBezTo>
                  <a:pt x="2153233" y="1142308"/>
                  <a:pt x="2117782" y="1165400"/>
                  <a:pt x="2117782" y="1207050"/>
                </a:cubicBezTo>
                <a:cubicBezTo>
                  <a:pt x="2117782" y="1278798"/>
                  <a:pt x="2222899" y="1262716"/>
                  <a:pt x="2222899" y="1292407"/>
                </a:cubicBezTo>
                <a:cubicBezTo>
                  <a:pt x="2222899" y="1304366"/>
                  <a:pt x="2211770" y="1310139"/>
                  <a:pt x="2194868" y="1310139"/>
                </a:cubicBezTo>
                <a:cubicBezTo>
                  <a:pt x="2181677" y="1310139"/>
                  <a:pt x="2171372" y="1306016"/>
                  <a:pt x="2163952" y="1298593"/>
                </a:cubicBezTo>
                <a:cubicBezTo>
                  <a:pt x="2156531" y="1291170"/>
                  <a:pt x="2144988" y="1288696"/>
                  <a:pt x="2135920" y="1294057"/>
                </a:cubicBezTo>
                <a:lnTo>
                  <a:pt x="2109123" y="1309314"/>
                </a:lnTo>
                <a:cubicBezTo>
                  <a:pt x="2123963" y="1340654"/>
                  <a:pt x="2154057" y="1357974"/>
                  <a:pt x="2194868" y="1357974"/>
                </a:cubicBezTo>
                <a:cubicBezTo>
                  <a:pt x="2238564" y="1357974"/>
                  <a:pt x="2276901" y="1336943"/>
                  <a:pt x="2276901" y="1292819"/>
                </a:cubicBezTo>
                <a:cubicBezTo>
                  <a:pt x="2276901" y="1217771"/>
                  <a:pt x="2171784" y="1236739"/>
                  <a:pt x="2171784" y="1206225"/>
                </a:cubicBezTo>
                <a:cubicBezTo>
                  <a:pt x="2171784" y="1195091"/>
                  <a:pt x="2182088" y="1189317"/>
                  <a:pt x="2195281" y="1189317"/>
                </a:cubicBezTo>
                <a:cubicBezTo>
                  <a:pt x="2204762" y="1189317"/>
                  <a:pt x="2212594" y="1192204"/>
                  <a:pt x="2218777" y="1197565"/>
                </a:cubicBezTo>
                <a:cubicBezTo>
                  <a:pt x="2226197" y="1203750"/>
                  <a:pt x="2236503" y="1204987"/>
                  <a:pt x="2245159" y="1200451"/>
                </a:cubicBezTo>
                <a:lnTo>
                  <a:pt x="2272778" y="1185606"/>
                </a:lnTo>
                <a:cubicBezTo>
                  <a:pt x="2256701" y="1157565"/>
                  <a:pt x="2228258" y="1142308"/>
                  <a:pt x="2195281" y="1142308"/>
                </a:cubicBezTo>
                <a:close/>
                <a:moveTo>
                  <a:pt x="1650731" y="1091999"/>
                </a:moveTo>
                <a:lnTo>
                  <a:pt x="1650731" y="1148906"/>
                </a:lnTo>
                <a:lnTo>
                  <a:pt x="1615280" y="1148906"/>
                </a:lnTo>
                <a:lnTo>
                  <a:pt x="1615280" y="1176122"/>
                </a:lnTo>
                <a:cubicBezTo>
                  <a:pt x="1615280" y="1188906"/>
                  <a:pt x="1625586" y="1199216"/>
                  <a:pt x="1638364" y="1199216"/>
                </a:cubicBezTo>
                <a:lnTo>
                  <a:pt x="1650731" y="1199216"/>
                </a:lnTo>
                <a:lnTo>
                  <a:pt x="1650731" y="1284161"/>
                </a:lnTo>
                <a:cubicBezTo>
                  <a:pt x="1650731" y="1339006"/>
                  <a:pt x="1675465" y="1360861"/>
                  <a:pt x="1749252" y="1352614"/>
                </a:cubicBezTo>
                <a:lnTo>
                  <a:pt x="1749252" y="1304779"/>
                </a:lnTo>
                <a:cubicBezTo>
                  <a:pt x="1719160" y="1306428"/>
                  <a:pt x="1703083" y="1306016"/>
                  <a:pt x="1703083" y="1284161"/>
                </a:cubicBezTo>
                <a:lnTo>
                  <a:pt x="1703083" y="1199628"/>
                </a:lnTo>
                <a:lnTo>
                  <a:pt x="1749665" y="1199628"/>
                </a:lnTo>
                <a:lnTo>
                  <a:pt x="1749665" y="1148906"/>
                </a:lnTo>
                <a:lnTo>
                  <a:pt x="1703496" y="1148906"/>
                </a:lnTo>
                <a:lnTo>
                  <a:pt x="1703496" y="1091999"/>
                </a:lnTo>
                <a:close/>
                <a:moveTo>
                  <a:pt x="1372069" y="1061072"/>
                </a:moveTo>
                <a:cubicBezTo>
                  <a:pt x="1285502" y="1061072"/>
                  <a:pt x="1223669" y="1125813"/>
                  <a:pt x="1223669" y="1209524"/>
                </a:cubicBezTo>
                <a:cubicBezTo>
                  <a:pt x="1223669" y="1292820"/>
                  <a:pt x="1285502" y="1357974"/>
                  <a:pt x="1372069" y="1357974"/>
                </a:cubicBezTo>
                <a:cubicBezTo>
                  <a:pt x="1424834" y="1357974"/>
                  <a:pt x="1471002" y="1331583"/>
                  <a:pt x="1494910" y="1290758"/>
                </a:cubicBezTo>
                <a:lnTo>
                  <a:pt x="1464407" y="1273025"/>
                </a:lnTo>
                <a:cubicBezTo>
                  <a:pt x="1455338" y="1267664"/>
                  <a:pt x="1442559" y="1270140"/>
                  <a:pt x="1435551" y="1277562"/>
                </a:cubicBezTo>
                <a:cubicBezTo>
                  <a:pt x="1420711" y="1293232"/>
                  <a:pt x="1398039" y="1302716"/>
                  <a:pt x="1372481" y="1302716"/>
                </a:cubicBezTo>
                <a:cubicBezTo>
                  <a:pt x="1316419" y="1302716"/>
                  <a:pt x="1279731" y="1264366"/>
                  <a:pt x="1279731" y="1209524"/>
                </a:cubicBezTo>
                <a:cubicBezTo>
                  <a:pt x="1279731" y="1154679"/>
                  <a:pt x="1316831" y="1115916"/>
                  <a:pt x="1372481" y="1115916"/>
                </a:cubicBezTo>
                <a:cubicBezTo>
                  <a:pt x="1397627" y="1115916"/>
                  <a:pt x="1420299" y="1125401"/>
                  <a:pt x="1435551" y="1141483"/>
                </a:cubicBezTo>
                <a:cubicBezTo>
                  <a:pt x="1442559" y="1148906"/>
                  <a:pt x="1455338" y="1151380"/>
                  <a:pt x="1464407" y="1146019"/>
                </a:cubicBezTo>
                <a:lnTo>
                  <a:pt x="1494910" y="1128287"/>
                </a:lnTo>
                <a:cubicBezTo>
                  <a:pt x="1470177" y="1087463"/>
                  <a:pt x="1424420" y="1061072"/>
                  <a:pt x="1372069" y="1061072"/>
                </a:cubicBezTo>
                <a:close/>
                <a:moveTo>
                  <a:pt x="1553446" y="1059423"/>
                </a:moveTo>
                <a:cubicBezTo>
                  <a:pt x="1536133" y="1059423"/>
                  <a:pt x="1521293" y="1074268"/>
                  <a:pt x="1521293" y="1092000"/>
                </a:cubicBezTo>
                <a:cubicBezTo>
                  <a:pt x="1521293" y="1109319"/>
                  <a:pt x="1536133" y="1124164"/>
                  <a:pt x="1553446" y="1124164"/>
                </a:cubicBezTo>
                <a:cubicBezTo>
                  <a:pt x="1571172" y="1124164"/>
                  <a:pt x="1586012" y="1109731"/>
                  <a:pt x="1586012" y="1092000"/>
                </a:cubicBezTo>
                <a:cubicBezTo>
                  <a:pt x="1586012" y="1074680"/>
                  <a:pt x="1571584" y="1059423"/>
                  <a:pt x="1553446" y="1059423"/>
                </a:cubicBezTo>
                <a:close/>
                <a:moveTo>
                  <a:pt x="1816032" y="1059422"/>
                </a:moveTo>
                <a:cubicBezTo>
                  <a:pt x="1798719" y="1059422"/>
                  <a:pt x="1783879" y="1074268"/>
                  <a:pt x="1783879" y="1091999"/>
                </a:cubicBezTo>
                <a:cubicBezTo>
                  <a:pt x="1783879" y="1109319"/>
                  <a:pt x="1798719" y="1124164"/>
                  <a:pt x="1816032" y="1124164"/>
                </a:cubicBezTo>
                <a:cubicBezTo>
                  <a:pt x="1833758" y="1124164"/>
                  <a:pt x="1848598" y="1109731"/>
                  <a:pt x="1848598" y="1091999"/>
                </a:cubicBezTo>
                <a:cubicBezTo>
                  <a:pt x="1848598" y="1074680"/>
                  <a:pt x="1834170" y="1059422"/>
                  <a:pt x="1816032" y="1059422"/>
                </a:cubicBezTo>
                <a:close/>
                <a:moveTo>
                  <a:pt x="714883" y="1035813"/>
                </a:moveTo>
                <a:cubicBezTo>
                  <a:pt x="707566" y="1034473"/>
                  <a:pt x="699734" y="1035916"/>
                  <a:pt x="693138" y="1040452"/>
                </a:cubicBezTo>
                <a:lnTo>
                  <a:pt x="678298" y="1050763"/>
                </a:lnTo>
                <a:lnTo>
                  <a:pt x="874516" y="1347665"/>
                </a:lnTo>
                <a:cubicBezTo>
                  <a:pt x="878638" y="1354263"/>
                  <a:pt x="886058" y="1357974"/>
                  <a:pt x="893890" y="1357974"/>
                </a:cubicBezTo>
                <a:cubicBezTo>
                  <a:pt x="901723" y="1357974"/>
                  <a:pt x="909143" y="1354263"/>
                  <a:pt x="913265" y="1347252"/>
                </a:cubicBezTo>
                <a:lnTo>
                  <a:pt x="1110307" y="1050763"/>
                </a:lnTo>
                <a:lnTo>
                  <a:pt x="1095467" y="1040452"/>
                </a:lnTo>
                <a:cubicBezTo>
                  <a:pt x="1082276" y="1031380"/>
                  <a:pt x="1064138" y="1034679"/>
                  <a:pt x="1055069" y="1047874"/>
                </a:cubicBezTo>
                <a:lnTo>
                  <a:pt x="893890" y="1292407"/>
                </a:lnTo>
                <a:lnTo>
                  <a:pt x="733536" y="1047874"/>
                </a:lnTo>
                <a:cubicBezTo>
                  <a:pt x="729002" y="1041276"/>
                  <a:pt x="722200" y="1037153"/>
                  <a:pt x="714883" y="1035813"/>
                </a:cubicBezTo>
                <a:close/>
                <a:moveTo>
                  <a:pt x="1722459" y="842518"/>
                </a:moveTo>
                <a:cubicBezTo>
                  <a:pt x="1755024" y="842518"/>
                  <a:pt x="1778933" y="865611"/>
                  <a:pt x="1778933" y="899837"/>
                </a:cubicBezTo>
                <a:cubicBezTo>
                  <a:pt x="1778933" y="934063"/>
                  <a:pt x="1754612" y="957156"/>
                  <a:pt x="1722459" y="957156"/>
                </a:cubicBezTo>
                <a:cubicBezTo>
                  <a:pt x="1690305" y="957156"/>
                  <a:pt x="1666396" y="934063"/>
                  <a:pt x="1666396" y="899837"/>
                </a:cubicBezTo>
                <a:cubicBezTo>
                  <a:pt x="1666396" y="865611"/>
                  <a:pt x="1690305" y="842518"/>
                  <a:pt x="1722459" y="842518"/>
                </a:cubicBezTo>
                <a:close/>
                <a:moveTo>
                  <a:pt x="1992050" y="842518"/>
                </a:moveTo>
                <a:cubicBezTo>
                  <a:pt x="2024616" y="842518"/>
                  <a:pt x="2048526" y="865611"/>
                  <a:pt x="2048526" y="899837"/>
                </a:cubicBezTo>
                <a:cubicBezTo>
                  <a:pt x="2048526" y="934063"/>
                  <a:pt x="2024616" y="957156"/>
                  <a:pt x="1992050" y="957156"/>
                </a:cubicBezTo>
                <a:cubicBezTo>
                  <a:pt x="1959898" y="957156"/>
                  <a:pt x="1935989" y="934063"/>
                  <a:pt x="1935989" y="899837"/>
                </a:cubicBezTo>
                <a:cubicBezTo>
                  <a:pt x="1935989" y="865611"/>
                  <a:pt x="1959898" y="842518"/>
                  <a:pt x="1992050" y="842518"/>
                </a:cubicBezTo>
                <a:close/>
                <a:moveTo>
                  <a:pt x="2339559" y="839220"/>
                </a:moveTo>
                <a:cubicBezTo>
                  <a:pt x="2361818" y="839220"/>
                  <a:pt x="2383666" y="851179"/>
                  <a:pt x="2390261" y="880457"/>
                </a:cubicBezTo>
                <a:lnTo>
                  <a:pt x="2285970" y="880457"/>
                </a:lnTo>
                <a:cubicBezTo>
                  <a:pt x="2292154" y="854478"/>
                  <a:pt x="2311528" y="839220"/>
                  <a:pt x="2339559" y="839220"/>
                </a:cubicBezTo>
                <a:close/>
                <a:moveTo>
                  <a:pt x="1516760" y="797983"/>
                </a:moveTo>
                <a:lnTo>
                  <a:pt x="1516760" y="978598"/>
                </a:lnTo>
                <a:cubicBezTo>
                  <a:pt x="1516760" y="991382"/>
                  <a:pt x="1527065" y="1001691"/>
                  <a:pt x="1539844" y="1001691"/>
                </a:cubicBezTo>
                <a:lnTo>
                  <a:pt x="1569112" y="1001691"/>
                </a:lnTo>
                <a:lnTo>
                  <a:pt x="1569112" y="797983"/>
                </a:lnTo>
                <a:close/>
                <a:moveTo>
                  <a:pt x="2339559" y="792623"/>
                </a:moveTo>
                <a:cubicBezTo>
                  <a:pt x="2275665" y="792623"/>
                  <a:pt x="2231969" y="839633"/>
                  <a:pt x="2231969" y="900250"/>
                </a:cubicBezTo>
                <a:cubicBezTo>
                  <a:pt x="2231969" y="960868"/>
                  <a:pt x="2275252" y="1007876"/>
                  <a:pt x="2343681" y="1007876"/>
                </a:cubicBezTo>
                <a:cubicBezTo>
                  <a:pt x="2382841" y="1007876"/>
                  <a:pt x="2413758" y="991795"/>
                  <a:pt x="2432720" y="964166"/>
                </a:cubicBezTo>
                <a:lnTo>
                  <a:pt x="2405101" y="948083"/>
                </a:lnTo>
                <a:cubicBezTo>
                  <a:pt x="2397269" y="943548"/>
                  <a:pt x="2387788" y="943548"/>
                  <a:pt x="2380368" y="948908"/>
                </a:cubicBezTo>
                <a:cubicBezTo>
                  <a:pt x="2371299" y="955507"/>
                  <a:pt x="2358932" y="959630"/>
                  <a:pt x="2344506" y="959630"/>
                </a:cubicBezTo>
                <a:cubicBezTo>
                  <a:pt x="2316887" y="959630"/>
                  <a:pt x="2294627" y="948497"/>
                  <a:pt x="2286795" y="921693"/>
                </a:cubicBezTo>
                <a:lnTo>
                  <a:pt x="2440553" y="921693"/>
                </a:lnTo>
                <a:cubicBezTo>
                  <a:pt x="2441789" y="915095"/>
                  <a:pt x="2442614" y="908085"/>
                  <a:pt x="2442614" y="900250"/>
                </a:cubicBezTo>
                <a:cubicBezTo>
                  <a:pt x="2442614" y="840457"/>
                  <a:pt x="2399742" y="792623"/>
                  <a:pt x="2339559" y="792623"/>
                </a:cubicBezTo>
                <a:close/>
                <a:moveTo>
                  <a:pt x="1712565" y="792210"/>
                </a:moveTo>
                <a:cubicBezTo>
                  <a:pt x="1658564" y="792210"/>
                  <a:pt x="1613632" y="839219"/>
                  <a:pt x="1613632" y="899837"/>
                </a:cubicBezTo>
                <a:cubicBezTo>
                  <a:pt x="1613632" y="960455"/>
                  <a:pt x="1658152" y="1007464"/>
                  <a:pt x="1712565" y="1007464"/>
                </a:cubicBezTo>
                <a:cubicBezTo>
                  <a:pt x="1742245" y="1007464"/>
                  <a:pt x="1764093" y="996330"/>
                  <a:pt x="1778933" y="977774"/>
                </a:cubicBezTo>
                <a:lnTo>
                  <a:pt x="1778933" y="978599"/>
                </a:lnTo>
                <a:cubicBezTo>
                  <a:pt x="1778933" y="991382"/>
                  <a:pt x="1789239" y="1001691"/>
                  <a:pt x="1802018" y="1001691"/>
                </a:cubicBezTo>
                <a:lnTo>
                  <a:pt x="1831285" y="1001691"/>
                </a:lnTo>
                <a:lnTo>
                  <a:pt x="1831285" y="797983"/>
                </a:lnTo>
                <a:lnTo>
                  <a:pt x="1778933" y="797983"/>
                </a:lnTo>
                <a:lnTo>
                  <a:pt x="1778933" y="821900"/>
                </a:lnTo>
                <a:cubicBezTo>
                  <a:pt x="1764505" y="803756"/>
                  <a:pt x="1742245" y="792210"/>
                  <a:pt x="1712565" y="792210"/>
                </a:cubicBezTo>
                <a:close/>
                <a:moveTo>
                  <a:pt x="894303" y="792209"/>
                </a:moveTo>
                <a:cubicBezTo>
                  <a:pt x="832378" y="792209"/>
                  <a:pt x="782178" y="842426"/>
                  <a:pt x="782178" y="904372"/>
                </a:cubicBezTo>
                <a:cubicBezTo>
                  <a:pt x="782178" y="966318"/>
                  <a:pt x="832378" y="1016535"/>
                  <a:pt x="894303" y="1016535"/>
                </a:cubicBezTo>
                <a:cubicBezTo>
                  <a:pt x="956227" y="1016535"/>
                  <a:pt x="1006427" y="966318"/>
                  <a:pt x="1006427" y="904372"/>
                </a:cubicBezTo>
                <a:cubicBezTo>
                  <a:pt x="1006427" y="842426"/>
                  <a:pt x="956227" y="792209"/>
                  <a:pt x="894303" y="792209"/>
                </a:cubicBezTo>
                <a:close/>
                <a:moveTo>
                  <a:pt x="1228205" y="716335"/>
                </a:moveTo>
                <a:lnTo>
                  <a:pt x="1324665" y="1001691"/>
                </a:lnTo>
                <a:lnTo>
                  <a:pt x="1394331" y="1001691"/>
                </a:lnTo>
                <a:lnTo>
                  <a:pt x="1490377" y="716335"/>
                </a:lnTo>
                <a:lnTo>
                  <a:pt x="1445858" y="716335"/>
                </a:lnTo>
                <a:cubicBezTo>
                  <a:pt x="1435553" y="716335"/>
                  <a:pt x="1426484" y="722933"/>
                  <a:pt x="1423597" y="732417"/>
                </a:cubicBezTo>
                <a:lnTo>
                  <a:pt x="1359292" y="935713"/>
                </a:lnTo>
                <a:lnTo>
                  <a:pt x="1294573" y="732417"/>
                </a:lnTo>
                <a:cubicBezTo>
                  <a:pt x="1291275" y="722933"/>
                  <a:pt x="1282618" y="716335"/>
                  <a:pt x="1272313" y="716335"/>
                </a:cubicBezTo>
                <a:close/>
                <a:moveTo>
                  <a:pt x="1883636" y="716335"/>
                </a:moveTo>
                <a:lnTo>
                  <a:pt x="1883636" y="978599"/>
                </a:lnTo>
                <a:cubicBezTo>
                  <a:pt x="1883636" y="991382"/>
                  <a:pt x="1893942" y="1001691"/>
                  <a:pt x="1906720" y="1001691"/>
                </a:cubicBezTo>
                <a:lnTo>
                  <a:pt x="1935989" y="1001691"/>
                </a:lnTo>
                <a:lnTo>
                  <a:pt x="1935989" y="977774"/>
                </a:lnTo>
                <a:cubicBezTo>
                  <a:pt x="1950417" y="996330"/>
                  <a:pt x="1972265" y="1007464"/>
                  <a:pt x="2001944" y="1007464"/>
                </a:cubicBezTo>
                <a:cubicBezTo>
                  <a:pt x="2056357" y="1007464"/>
                  <a:pt x="2101293" y="960454"/>
                  <a:pt x="2101293" y="899837"/>
                </a:cubicBezTo>
                <a:cubicBezTo>
                  <a:pt x="2101293" y="839219"/>
                  <a:pt x="2056357" y="792210"/>
                  <a:pt x="2002356" y="792210"/>
                </a:cubicBezTo>
                <a:cubicBezTo>
                  <a:pt x="1972676" y="792210"/>
                  <a:pt x="1951240" y="803344"/>
                  <a:pt x="1936401" y="821900"/>
                </a:cubicBezTo>
                <a:lnTo>
                  <a:pt x="1936401" y="716335"/>
                </a:lnTo>
                <a:close/>
                <a:moveTo>
                  <a:pt x="1542317" y="708500"/>
                </a:moveTo>
                <a:cubicBezTo>
                  <a:pt x="1525004" y="708500"/>
                  <a:pt x="1510164" y="723345"/>
                  <a:pt x="1510164" y="741077"/>
                </a:cubicBezTo>
                <a:cubicBezTo>
                  <a:pt x="1510164" y="758808"/>
                  <a:pt x="1524592" y="773241"/>
                  <a:pt x="1542317" y="773241"/>
                </a:cubicBezTo>
                <a:cubicBezTo>
                  <a:pt x="1560043" y="773241"/>
                  <a:pt x="1574883" y="758396"/>
                  <a:pt x="1574883" y="741077"/>
                </a:cubicBezTo>
                <a:cubicBezTo>
                  <a:pt x="1574883" y="723757"/>
                  <a:pt x="1560455" y="708500"/>
                  <a:pt x="1542317" y="708500"/>
                </a:cubicBezTo>
                <a:close/>
                <a:moveTo>
                  <a:pt x="2138395" y="703964"/>
                </a:moveTo>
                <a:lnTo>
                  <a:pt x="2138395" y="978598"/>
                </a:lnTo>
                <a:cubicBezTo>
                  <a:pt x="2138395" y="991382"/>
                  <a:pt x="2148702" y="1001691"/>
                  <a:pt x="2161480" y="1001691"/>
                </a:cubicBezTo>
                <a:lnTo>
                  <a:pt x="2190748" y="1001691"/>
                </a:lnTo>
                <a:lnTo>
                  <a:pt x="2190748" y="703964"/>
                </a:lnTo>
                <a:close/>
                <a:moveTo>
                  <a:pt x="884821" y="651181"/>
                </a:moveTo>
                <a:cubicBezTo>
                  <a:pt x="744665" y="656954"/>
                  <a:pt x="633777" y="776127"/>
                  <a:pt x="637487" y="916331"/>
                </a:cubicBezTo>
                <a:cubicBezTo>
                  <a:pt x="638312" y="947671"/>
                  <a:pt x="644907" y="978186"/>
                  <a:pt x="656450" y="1007051"/>
                </a:cubicBezTo>
                <a:lnTo>
                  <a:pt x="674587" y="1000041"/>
                </a:lnTo>
                <a:cubicBezTo>
                  <a:pt x="688191" y="994680"/>
                  <a:pt x="695199" y="979423"/>
                  <a:pt x="691489" y="965402"/>
                </a:cubicBezTo>
                <a:cubicBezTo>
                  <a:pt x="686542" y="947258"/>
                  <a:pt x="684069" y="928702"/>
                  <a:pt x="684069" y="909733"/>
                </a:cubicBezTo>
                <a:cubicBezTo>
                  <a:pt x="684069" y="788498"/>
                  <a:pt x="786712" y="690768"/>
                  <a:pt x="909554" y="698603"/>
                </a:cubicBezTo>
                <a:cubicBezTo>
                  <a:pt x="1018381" y="705613"/>
                  <a:pt x="1108658" y="803756"/>
                  <a:pt x="1107009" y="912620"/>
                </a:cubicBezTo>
                <a:cubicBezTo>
                  <a:pt x="1106597" y="930764"/>
                  <a:pt x="1104123" y="948083"/>
                  <a:pt x="1099589" y="965402"/>
                </a:cubicBezTo>
                <a:cubicBezTo>
                  <a:pt x="1095879" y="979835"/>
                  <a:pt x="1102887" y="994680"/>
                  <a:pt x="1116490" y="1000041"/>
                </a:cubicBezTo>
                <a:lnTo>
                  <a:pt x="1135040" y="1007463"/>
                </a:lnTo>
                <a:cubicBezTo>
                  <a:pt x="1147819" y="976536"/>
                  <a:pt x="1154414" y="943547"/>
                  <a:pt x="1154414" y="909733"/>
                </a:cubicBezTo>
                <a:cubicBezTo>
                  <a:pt x="1154414" y="763344"/>
                  <a:pt x="1032397" y="644995"/>
                  <a:pt x="884821" y="651181"/>
                </a:cubicBezTo>
                <a:close/>
                <a:moveTo>
                  <a:pt x="0" y="0"/>
                </a:moveTo>
                <a:lnTo>
                  <a:pt x="12191984" y="0"/>
                </a:lnTo>
                <a:lnTo>
                  <a:pt x="12191984" y="6857991"/>
                </a:lnTo>
                <a:lnTo>
                  <a:pt x="0" y="68579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1573822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877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FCC2DFF6-5C2A-F642-A657-34AF8D9BCE94}"/>
              </a:ext>
            </a:extLst>
          </p:cNvPr>
          <p:cNvSpPr txBox="1"/>
          <p:nvPr userDrawn="1"/>
        </p:nvSpPr>
        <p:spPr>
          <a:xfrm>
            <a:off x="12670972" y="0"/>
            <a:ext cx="2249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Klicka på ikonen för att lägga till en bild.</a:t>
            </a:r>
          </a:p>
          <a:p>
            <a:r>
              <a:rPr lang="sv-SE"/>
              <a:t>Byt ut bilden genom att klicka på bilden och välj ”byt bild” i rullgardinsmenyn.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643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ildbakgrund och loggo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icture Placeholder 115">
            <a:extLst>
              <a:ext uri="{FF2B5EF4-FFF2-40B4-BE49-F238E27FC236}">
                <a16:creationId xmlns:a16="http://schemas.microsoft.com/office/drawing/2014/main" id="{6EF55A49-D5B5-BE44-9675-B2F1C01321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2"/>
            <a:ext cx="12191997" cy="6857998"/>
          </a:xfrm>
          <a:custGeom>
            <a:avLst/>
            <a:gdLst>
              <a:gd name="connsiteX0" fmla="*/ 1868892 w 12191997"/>
              <a:gd name="connsiteY0" fmla="*/ 6076901 h 6857998"/>
              <a:gd name="connsiteX1" fmla="*/ 1915185 w 12191997"/>
              <a:gd name="connsiteY1" fmla="*/ 6114550 h 6857998"/>
              <a:gd name="connsiteX2" fmla="*/ 1819965 w 12191997"/>
              <a:gd name="connsiteY2" fmla="*/ 6114550 h 6857998"/>
              <a:gd name="connsiteX3" fmla="*/ 1868892 w 12191997"/>
              <a:gd name="connsiteY3" fmla="*/ 6076901 h 6857998"/>
              <a:gd name="connsiteX4" fmla="*/ 1688992 w 12191997"/>
              <a:gd name="connsiteY4" fmla="*/ 6038874 h 6857998"/>
              <a:gd name="connsiteX5" fmla="*/ 1688992 w 12191997"/>
              <a:gd name="connsiteY5" fmla="*/ 6203777 h 6857998"/>
              <a:gd name="connsiteX6" fmla="*/ 1710068 w 12191997"/>
              <a:gd name="connsiteY6" fmla="*/ 6224861 h 6857998"/>
              <a:gd name="connsiteX7" fmla="*/ 1736790 w 12191997"/>
              <a:gd name="connsiteY7" fmla="*/ 6224861 h 6857998"/>
              <a:gd name="connsiteX8" fmla="*/ 1736790 w 12191997"/>
              <a:gd name="connsiteY8" fmla="*/ 6038874 h 6857998"/>
              <a:gd name="connsiteX9" fmla="*/ 1449249 w 12191997"/>
              <a:gd name="connsiteY9" fmla="*/ 6038874 h 6857998"/>
              <a:gd name="connsiteX10" fmla="*/ 1449249 w 12191997"/>
              <a:gd name="connsiteY10" fmla="*/ 6203777 h 6857998"/>
              <a:gd name="connsiteX11" fmla="*/ 1470325 w 12191997"/>
              <a:gd name="connsiteY11" fmla="*/ 6224861 h 6857998"/>
              <a:gd name="connsiteX12" fmla="*/ 1497047 w 12191997"/>
              <a:gd name="connsiteY12" fmla="*/ 6224861 h 6857998"/>
              <a:gd name="connsiteX13" fmla="*/ 1497047 w 12191997"/>
              <a:gd name="connsiteY13" fmla="*/ 6038874 h 6857998"/>
              <a:gd name="connsiteX14" fmla="*/ 1868892 w 12191997"/>
              <a:gd name="connsiteY14" fmla="*/ 6034357 h 6857998"/>
              <a:gd name="connsiteX15" fmla="*/ 1770662 w 12191997"/>
              <a:gd name="connsiteY15" fmla="*/ 6132621 h 6857998"/>
              <a:gd name="connsiteX16" fmla="*/ 1872656 w 12191997"/>
              <a:gd name="connsiteY16" fmla="*/ 6230886 h 6857998"/>
              <a:gd name="connsiteX17" fmla="*/ 1953950 w 12191997"/>
              <a:gd name="connsiteY17" fmla="*/ 6190977 h 6857998"/>
              <a:gd name="connsiteX18" fmla="*/ 1928734 w 12191997"/>
              <a:gd name="connsiteY18" fmla="*/ 6176294 h 6857998"/>
              <a:gd name="connsiteX19" fmla="*/ 1906152 w 12191997"/>
              <a:gd name="connsiteY19" fmla="*/ 6177047 h 6857998"/>
              <a:gd name="connsiteX20" fmla="*/ 1873409 w 12191997"/>
              <a:gd name="connsiteY20" fmla="*/ 6186836 h 6857998"/>
              <a:gd name="connsiteX21" fmla="*/ 1820718 w 12191997"/>
              <a:gd name="connsiteY21" fmla="*/ 6152199 h 6857998"/>
              <a:gd name="connsiteX22" fmla="*/ 1961101 w 12191997"/>
              <a:gd name="connsiteY22" fmla="*/ 6152199 h 6857998"/>
              <a:gd name="connsiteX23" fmla="*/ 1962983 w 12191997"/>
              <a:gd name="connsiteY23" fmla="*/ 6132621 h 6857998"/>
              <a:gd name="connsiteX24" fmla="*/ 1868892 w 12191997"/>
              <a:gd name="connsiteY24" fmla="*/ 6034357 h 6857998"/>
              <a:gd name="connsiteX25" fmla="*/ 2058580 w 12191997"/>
              <a:gd name="connsiteY25" fmla="*/ 6033227 h 6857998"/>
              <a:gd name="connsiteX26" fmla="*/ 1987824 w 12191997"/>
              <a:gd name="connsiteY26" fmla="*/ 6092336 h 6857998"/>
              <a:gd name="connsiteX27" fmla="*/ 2083796 w 12191997"/>
              <a:gd name="connsiteY27" fmla="*/ 6170270 h 6857998"/>
              <a:gd name="connsiteX28" fmla="*/ 2058203 w 12191997"/>
              <a:gd name="connsiteY28" fmla="*/ 6186459 h 6857998"/>
              <a:gd name="connsiteX29" fmla="*/ 2029976 w 12191997"/>
              <a:gd name="connsiteY29" fmla="*/ 6175917 h 6857998"/>
              <a:gd name="connsiteX30" fmla="*/ 2004384 w 12191997"/>
              <a:gd name="connsiteY30" fmla="*/ 6171776 h 6857998"/>
              <a:gd name="connsiteX31" fmla="*/ 1979920 w 12191997"/>
              <a:gd name="connsiteY31" fmla="*/ 6185706 h 6857998"/>
              <a:gd name="connsiteX32" fmla="*/ 2058203 w 12191997"/>
              <a:gd name="connsiteY32" fmla="*/ 6230132 h 6857998"/>
              <a:gd name="connsiteX33" fmla="*/ 2133099 w 12191997"/>
              <a:gd name="connsiteY33" fmla="*/ 6170646 h 6857998"/>
              <a:gd name="connsiteX34" fmla="*/ 2037127 w 12191997"/>
              <a:gd name="connsiteY34" fmla="*/ 6091583 h 6857998"/>
              <a:gd name="connsiteX35" fmla="*/ 2058580 w 12191997"/>
              <a:gd name="connsiteY35" fmla="*/ 6076147 h 6857998"/>
              <a:gd name="connsiteX36" fmla="*/ 2080032 w 12191997"/>
              <a:gd name="connsiteY36" fmla="*/ 6083677 h 6857998"/>
              <a:gd name="connsiteX37" fmla="*/ 2104120 w 12191997"/>
              <a:gd name="connsiteY37" fmla="*/ 6086312 h 6857998"/>
              <a:gd name="connsiteX38" fmla="*/ 2129336 w 12191997"/>
              <a:gd name="connsiteY38" fmla="*/ 6072759 h 6857998"/>
              <a:gd name="connsiteX39" fmla="*/ 2058580 w 12191997"/>
              <a:gd name="connsiteY39" fmla="*/ 6033227 h 6857998"/>
              <a:gd name="connsiteX40" fmla="*/ 1561405 w 12191997"/>
              <a:gd name="connsiteY40" fmla="*/ 5987295 h 6857998"/>
              <a:gd name="connsiteX41" fmla="*/ 1561405 w 12191997"/>
              <a:gd name="connsiteY41" fmla="*/ 6039251 h 6857998"/>
              <a:gd name="connsiteX42" fmla="*/ 1529038 w 12191997"/>
              <a:gd name="connsiteY42" fmla="*/ 6039251 h 6857998"/>
              <a:gd name="connsiteX43" fmla="*/ 1529038 w 12191997"/>
              <a:gd name="connsiteY43" fmla="*/ 6064099 h 6857998"/>
              <a:gd name="connsiteX44" fmla="*/ 1550114 w 12191997"/>
              <a:gd name="connsiteY44" fmla="*/ 6085183 h 6857998"/>
              <a:gd name="connsiteX45" fmla="*/ 1561405 w 12191997"/>
              <a:gd name="connsiteY45" fmla="*/ 6085183 h 6857998"/>
              <a:gd name="connsiteX46" fmla="*/ 1561405 w 12191997"/>
              <a:gd name="connsiteY46" fmla="*/ 6162740 h 6857998"/>
              <a:gd name="connsiteX47" fmla="*/ 1651356 w 12191997"/>
              <a:gd name="connsiteY47" fmla="*/ 6225238 h 6857998"/>
              <a:gd name="connsiteX48" fmla="*/ 1651356 w 12191997"/>
              <a:gd name="connsiteY48" fmla="*/ 6181565 h 6857998"/>
              <a:gd name="connsiteX49" fmla="*/ 1609203 w 12191997"/>
              <a:gd name="connsiteY49" fmla="*/ 6162740 h 6857998"/>
              <a:gd name="connsiteX50" fmla="*/ 1609203 w 12191997"/>
              <a:gd name="connsiteY50" fmla="*/ 6085559 h 6857998"/>
              <a:gd name="connsiteX51" fmla="*/ 1651732 w 12191997"/>
              <a:gd name="connsiteY51" fmla="*/ 6085559 h 6857998"/>
              <a:gd name="connsiteX52" fmla="*/ 1651732 w 12191997"/>
              <a:gd name="connsiteY52" fmla="*/ 6039251 h 6857998"/>
              <a:gd name="connsiteX53" fmla="*/ 1609580 w 12191997"/>
              <a:gd name="connsiteY53" fmla="*/ 6039251 h 6857998"/>
              <a:gd name="connsiteX54" fmla="*/ 1609580 w 12191997"/>
              <a:gd name="connsiteY54" fmla="*/ 5987295 h 6857998"/>
              <a:gd name="connsiteX55" fmla="*/ 1306985 w 12191997"/>
              <a:gd name="connsiteY55" fmla="*/ 5959058 h 6857998"/>
              <a:gd name="connsiteX56" fmla="*/ 1171495 w 12191997"/>
              <a:gd name="connsiteY56" fmla="*/ 6094595 h 6857998"/>
              <a:gd name="connsiteX57" fmla="*/ 1306985 w 12191997"/>
              <a:gd name="connsiteY57" fmla="*/ 6230132 h 6857998"/>
              <a:gd name="connsiteX58" fmla="*/ 1419141 w 12191997"/>
              <a:gd name="connsiteY58" fmla="*/ 6168764 h 6857998"/>
              <a:gd name="connsiteX59" fmla="*/ 1391290 w 12191997"/>
              <a:gd name="connsiteY59" fmla="*/ 6152575 h 6857998"/>
              <a:gd name="connsiteX60" fmla="*/ 1364945 w 12191997"/>
              <a:gd name="connsiteY60" fmla="*/ 6156716 h 6857998"/>
              <a:gd name="connsiteX61" fmla="*/ 1307362 w 12191997"/>
              <a:gd name="connsiteY61" fmla="*/ 6179682 h 6857998"/>
              <a:gd name="connsiteX62" fmla="*/ 1222680 w 12191997"/>
              <a:gd name="connsiteY62" fmla="*/ 6094595 h 6857998"/>
              <a:gd name="connsiteX63" fmla="*/ 1307362 w 12191997"/>
              <a:gd name="connsiteY63" fmla="*/ 6009131 h 6857998"/>
              <a:gd name="connsiteX64" fmla="*/ 1364945 w 12191997"/>
              <a:gd name="connsiteY64" fmla="*/ 6032474 h 6857998"/>
              <a:gd name="connsiteX65" fmla="*/ 1391290 w 12191997"/>
              <a:gd name="connsiteY65" fmla="*/ 6036615 h 6857998"/>
              <a:gd name="connsiteX66" fmla="*/ 1419141 w 12191997"/>
              <a:gd name="connsiteY66" fmla="*/ 6020426 h 6857998"/>
              <a:gd name="connsiteX67" fmla="*/ 1306985 w 12191997"/>
              <a:gd name="connsiteY67" fmla="*/ 5959058 h 6857998"/>
              <a:gd name="connsiteX68" fmla="*/ 1712326 w 12191997"/>
              <a:gd name="connsiteY68" fmla="*/ 5957552 h 6857998"/>
              <a:gd name="connsiteX69" fmla="*/ 1682970 w 12191997"/>
              <a:gd name="connsiteY69" fmla="*/ 5987295 h 6857998"/>
              <a:gd name="connsiteX70" fmla="*/ 1712326 w 12191997"/>
              <a:gd name="connsiteY70" fmla="*/ 6016661 h 6857998"/>
              <a:gd name="connsiteX71" fmla="*/ 1742059 w 12191997"/>
              <a:gd name="connsiteY71" fmla="*/ 5987295 h 6857998"/>
              <a:gd name="connsiteX72" fmla="*/ 1712326 w 12191997"/>
              <a:gd name="connsiteY72" fmla="*/ 5957552 h 6857998"/>
              <a:gd name="connsiteX73" fmla="*/ 1472583 w 12191997"/>
              <a:gd name="connsiteY73" fmla="*/ 5957552 h 6857998"/>
              <a:gd name="connsiteX74" fmla="*/ 1443227 w 12191997"/>
              <a:gd name="connsiteY74" fmla="*/ 5987295 h 6857998"/>
              <a:gd name="connsiteX75" fmla="*/ 1472583 w 12191997"/>
              <a:gd name="connsiteY75" fmla="*/ 6016661 h 6857998"/>
              <a:gd name="connsiteX76" fmla="*/ 1502316 w 12191997"/>
              <a:gd name="connsiteY76" fmla="*/ 5987295 h 6857998"/>
              <a:gd name="connsiteX77" fmla="*/ 1472583 w 12191997"/>
              <a:gd name="connsiteY77" fmla="*/ 5957552 h 6857998"/>
              <a:gd name="connsiteX78" fmla="*/ 706968 w 12191997"/>
              <a:gd name="connsiteY78" fmla="*/ 5935998 h 6857998"/>
              <a:gd name="connsiteX79" fmla="*/ 687114 w 12191997"/>
              <a:gd name="connsiteY79" fmla="*/ 5940234 h 6857998"/>
              <a:gd name="connsiteX80" fmla="*/ 673566 w 12191997"/>
              <a:gd name="connsiteY80" fmla="*/ 5949646 h 6857998"/>
              <a:gd name="connsiteX81" fmla="*/ 852714 w 12191997"/>
              <a:gd name="connsiteY81" fmla="*/ 6220720 h 6857998"/>
              <a:gd name="connsiteX82" fmla="*/ 870402 w 12191997"/>
              <a:gd name="connsiteY82" fmla="*/ 6230132 h 6857998"/>
              <a:gd name="connsiteX83" fmla="*/ 888092 w 12191997"/>
              <a:gd name="connsiteY83" fmla="*/ 6220343 h 6857998"/>
              <a:gd name="connsiteX84" fmla="*/ 1067994 w 12191997"/>
              <a:gd name="connsiteY84" fmla="*/ 5949646 h 6857998"/>
              <a:gd name="connsiteX85" fmla="*/ 1054445 w 12191997"/>
              <a:gd name="connsiteY85" fmla="*/ 5940234 h 6857998"/>
              <a:gd name="connsiteX86" fmla="*/ 1017561 w 12191997"/>
              <a:gd name="connsiteY86" fmla="*/ 5947010 h 6857998"/>
              <a:gd name="connsiteX87" fmla="*/ 870402 w 12191997"/>
              <a:gd name="connsiteY87" fmla="*/ 6170270 h 6857998"/>
              <a:gd name="connsiteX88" fmla="*/ 723998 w 12191997"/>
              <a:gd name="connsiteY88" fmla="*/ 5947010 h 6857998"/>
              <a:gd name="connsiteX89" fmla="*/ 706968 w 12191997"/>
              <a:gd name="connsiteY89" fmla="*/ 5935998 h 6857998"/>
              <a:gd name="connsiteX90" fmla="*/ 1873034 w 12191997"/>
              <a:gd name="connsiteY90" fmla="*/ 5759518 h 6857998"/>
              <a:gd name="connsiteX91" fmla="*/ 1924596 w 12191997"/>
              <a:gd name="connsiteY91" fmla="*/ 5811851 h 6857998"/>
              <a:gd name="connsiteX92" fmla="*/ 1873034 w 12191997"/>
              <a:gd name="connsiteY92" fmla="*/ 5864183 h 6857998"/>
              <a:gd name="connsiteX93" fmla="*/ 1821849 w 12191997"/>
              <a:gd name="connsiteY93" fmla="*/ 5811851 h 6857998"/>
              <a:gd name="connsiteX94" fmla="*/ 1873034 w 12191997"/>
              <a:gd name="connsiteY94" fmla="*/ 5759518 h 6857998"/>
              <a:gd name="connsiteX95" fmla="*/ 1626893 w 12191997"/>
              <a:gd name="connsiteY95" fmla="*/ 5759518 h 6857998"/>
              <a:gd name="connsiteX96" fmla="*/ 1678454 w 12191997"/>
              <a:gd name="connsiteY96" fmla="*/ 5811850 h 6857998"/>
              <a:gd name="connsiteX97" fmla="*/ 1626893 w 12191997"/>
              <a:gd name="connsiteY97" fmla="*/ 5864183 h 6857998"/>
              <a:gd name="connsiteX98" fmla="*/ 1575707 w 12191997"/>
              <a:gd name="connsiteY98" fmla="*/ 5811850 h 6857998"/>
              <a:gd name="connsiteX99" fmla="*/ 1626893 w 12191997"/>
              <a:gd name="connsiteY99" fmla="*/ 5759518 h 6857998"/>
              <a:gd name="connsiteX100" fmla="*/ 2190308 w 12191997"/>
              <a:gd name="connsiteY100" fmla="*/ 5756506 h 6857998"/>
              <a:gd name="connsiteX101" fmla="*/ 2236600 w 12191997"/>
              <a:gd name="connsiteY101" fmla="*/ 5794155 h 6857998"/>
              <a:gd name="connsiteX102" fmla="*/ 2141380 w 12191997"/>
              <a:gd name="connsiteY102" fmla="*/ 5794155 h 6857998"/>
              <a:gd name="connsiteX103" fmla="*/ 2190308 w 12191997"/>
              <a:gd name="connsiteY103" fmla="*/ 5756506 h 6857998"/>
              <a:gd name="connsiteX104" fmla="*/ 1439088 w 12191997"/>
              <a:gd name="connsiteY104" fmla="*/ 5718857 h 6857998"/>
              <a:gd name="connsiteX105" fmla="*/ 1439088 w 12191997"/>
              <a:gd name="connsiteY105" fmla="*/ 5883760 h 6857998"/>
              <a:gd name="connsiteX106" fmla="*/ 1460164 w 12191997"/>
              <a:gd name="connsiteY106" fmla="*/ 5904843 h 6857998"/>
              <a:gd name="connsiteX107" fmla="*/ 1486886 w 12191997"/>
              <a:gd name="connsiteY107" fmla="*/ 5904843 h 6857998"/>
              <a:gd name="connsiteX108" fmla="*/ 1486886 w 12191997"/>
              <a:gd name="connsiteY108" fmla="*/ 5718857 h 6857998"/>
              <a:gd name="connsiteX109" fmla="*/ 2190308 w 12191997"/>
              <a:gd name="connsiteY109" fmla="*/ 5713962 h 6857998"/>
              <a:gd name="connsiteX110" fmla="*/ 2092077 w 12191997"/>
              <a:gd name="connsiteY110" fmla="*/ 5812226 h 6857998"/>
              <a:gd name="connsiteX111" fmla="*/ 2194071 w 12191997"/>
              <a:gd name="connsiteY111" fmla="*/ 5910491 h 6857998"/>
              <a:gd name="connsiteX112" fmla="*/ 2275365 w 12191997"/>
              <a:gd name="connsiteY112" fmla="*/ 5870582 h 6857998"/>
              <a:gd name="connsiteX113" fmla="*/ 2250149 w 12191997"/>
              <a:gd name="connsiteY113" fmla="*/ 5855899 h 6857998"/>
              <a:gd name="connsiteX114" fmla="*/ 2227567 w 12191997"/>
              <a:gd name="connsiteY114" fmla="*/ 5856652 h 6857998"/>
              <a:gd name="connsiteX115" fmla="*/ 2194824 w 12191997"/>
              <a:gd name="connsiteY115" fmla="*/ 5866441 h 6857998"/>
              <a:gd name="connsiteX116" fmla="*/ 2142133 w 12191997"/>
              <a:gd name="connsiteY116" fmla="*/ 5831804 h 6857998"/>
              <a:gd name="connsiteX117" fmla="*/ 2282516 w 12191997"/>
              <a:gd name="connsiteY117" fmla="*/ 5831804 h 6857998"/>
              <a:gd name="connsiteX118" fmla="*/ 2284398 w 12191997"/>
              <a:gd name="connsiteY118" fmla="*/ 5812226 h 6857998"/>
              <a:gd name="connsiteX119" fmla="*/ 2190308 w 12191997"/>
              <a:gd name="connsiteY119" fmla="*/ 5713962 h 6857998"/>
              <a:gd name="connsiteX120" fmla="*/ 1617860 w 12191997"/>
              <a:gd name="connsiteY120" fmla="*/ 5713586 h 6857998"/>
              <a:gd name="connsiteX121" fmla="*/ 1527533 w 12191997"/>
              <a:gd name="connsiteY121" fmla="*/ 5811850 h 6857998"/>
              <a:gd name="connsiteX122" fmla="*/ 1617860 w 12191997"/>
              <a:gd name="connsiteY122" fmla="*/ 5910115 h 6857998"/>
              <a:gd name="connsiteX123" fmla="*/ 1678454 w 12191997"/>
              <a:gd name="connsiteY123" fmla="*/ 5883007 h 6857998"/>
              <a:gd name="connsiteX124" fmla="*/ 1678454 w 12191997"/>
              <a:gd name="connsiteY124" fmla="*/ 5883760 h 6857998"/>
              <a:gd name="connsiteX125" fmla="*/ 1699530 w 12191997"/>
              <a:gd name="connsiteY125" fmla="*/ 5904844 h 6857998"/>
              <a:gd name="connsiteX126" fmla="*/ 1726252 w 12191997"/>
              <a:gd name="connsiteY126" fmla="*/ 5904844 h 6857998"/>
              <a:gd name="connsiteX127" fmla="*/ 1726252 w 12191997"/>
              <a:gd name="connsiteY127" fmla="*/ 5718857 h 6857998"/>
              <a:gd name="connsiteX128" fmla="*/ 1678454 w 12191997"/>
              <a:gd name="connsiteY128" fmla="*/ 5718857 h 6857998"/>
              <a:gd name="connsiteX129" fmla="*/ 1678454 w 12191997"/>
              <a:gd name="connsiteY129" fmla="*/ 5740693 h 6857998"/>
              <a:gd name="connsiteX130" fmla="*/ 1617860 w 12191997"/>
              <a:gd name="connsiteY130" fmla="*/ 5713586 h 6857998"/>
              <a:gd name="connsiteX131" fmla="*/ 870780 w 12191997"/>
              <a:gd name="connsiteY131" fmla="*/ 5713586 h 6857998"/>
              <a:gd name="connsiteX132" fmla="*/ 768409 w 12191997"/>
              <a:gd name="connsiteY132" fmla="*/ 5815992 h 6857998"/>
              <a:gd name="connsiteX133" fmla="*/ 870780 w 12191997"/>
              <a:gd name="connsiteY133" fmla="*/ 5918397 h 6857998"/>
              <a:gd name="connsiteX134" fmla="*/ 973150 w 12191997"/>
              <a:gd name="connsiteY134" fmla="*/ 5815992 h 6857998"/>
              <a:gd name="connsiteX135" fmla="*/ 870780 w 12191997"/>
              <a:gd name="connsiteY135" fmla="*/ 5713586 h 6857998"/>
              <a:gd name="connsiteX136" fmla="*/ 1774051 w 12191997"/>
              <a:gd name="connsiteY136" fmla="*/ 5644312 h 6857998"/>
              <a:gd name="connsiteX137" fmla="*/ 1774051 w 12191997"/>
              <a:gd name="connsiteY137" fmla="*/ 5883761 h 6857998"/>
              <a:gd name="connsiteX138" fmla="*/ 1795127 w 12191997"/>
              <a:gd name="connsiteY138" fmla="*/ 5904844 h 6857998"/>
              <a:gd name="connsiteX139" fmla="*/ 1821849 w 12191997"/>
              <a:gd name="connsiteY139" fmla="*/ 5904844 h 6857998"/>
              <a:gd name="connsiteX140" fmla="*/ 1821849 w 12191997"/>
              <a:gd name="connsiteY140" fmla="*/ 5883008 h 6857998"/>
              <a:gd name="connsiteX141" fmla="*/ 1882067 w 12191997"/>
              <a:gd name="connsiteY141" fmla="*/ 5910115 h 6857998"/>
              <a:gd name="connsiteX142" fmla="*/ 1972770 w 12191997"/>
              <a:gd name="connsiteY142" fmla="*/ 5811851 h 6857998"/>
              <a:gd name="connsiteX143" fmla="*/ 1882443 w 12191997"/>
              <a:gd name="connsiteY143" fmla="*/ 5713586 h 6857998"/>
              <a:gd name="connsiteX144" fmla="*/ 1822225 w 12191997"/>
              <a:gd name="connsiteY144" fmla="*/ 5740694 h 6857998"/>
              <a:gd name="connsiteX145" fmla="*/ 1822225 w 12191997"/>
              <a:gd name="connsiteY145" fmla="*/ 5644312 h 6857998"/>
              <a:gd name="connsiteX146" fmla="*/ 1175636 w 12191997"/>
              <a:gd name="connsiteY146" fmla="*/ 5644312 h 6857998"/>
              <a:gd name="connsiteX147" fmla="*/ 1263705 w 12191997"/>
              <a:gd name="connsiteY147" fmla="*/ 5904844 h 6857998"/>
              <a:gd name="connsiteX148" fmla="*/ 1327309 w 12191997"/>
              <a:gd name="connsiteY148" fmla="*/ 5904844 h 6857998"/>
              <a:gd name="connsiteX149" fmla="*/ 1415001 w 12191997"/>
              <a:gd name="connsiteY149" fmla="*/ 5644312 h 6857998"/>
              <a:gd name="connsiteX150" fmla="*/ 1374355 w 12191997"/>
              <a:gd name="connsiteY150" fmla="*/ 5644312 h 6857998"/>
              <a:gd name="connsiteX151" fmla="*/ 1354032 w 12191997"/>
              <a:gd name="connsiteY151" fmla="*/ 5658995 h 6857998"/>
              <a:gd name="connsiteX152" fmla="*/ 1295319 w 12191997"/>
              <a:gd name="connsiteY152" fmla="*/ 5844605 h 6857998"/>
              <a:gd name="connsiteX153" fmla="*/ 1236229 w 12191997"/>
              <a:gd name="connsiteY153" fmla="*/ 5658995 h 6857998"/>
              <a:gd name="connsiteX154" fmla="*/ 1215907 w 12191997"/>
              <a:gd name="connsiteY154" fmla="*/ 5644312 h 6857998"/>
              <a:gd name="connsiteX155" fmla="*/ 1462422 w 12191997"/>
              <a:gd name="connsiteY155" fmla="*/ 5637158 h 6857998"/>
              <a:gd name="connsiteX156" fmla="*/ 1433066 w 12191997"/>
              <a:gd name="connsiteY156" fmla="*/ 5666901 h 6857998"/>
              <a:gd name="connsiteX157" fmla="*/ 1462422 w 12191997"/>
              <a:gd name="connsiteY157" fmla="*/ 5696267 h 6857998"/>
              <a:gd name="connsiteX158" fmla="*/ 1492155 w 12191997"/>
              <a:gd name="connsiteY158" fmla="*/ 5666901 h 6857998"/>
              <a:gd name="connsiteX159" fmla="*/ 1462422 w 12191997"/>
              <a:gd name="connsiteY159" fmla="*/ 5637158 h 6857998"/>
              <a:gd name="connsiteX160" fmla="*/ 2006642 w 12191997"/>
              <a:gd name="connsiteY160" fmla="*/ 5633017 h 6857998"/>
              <a:gd name="connsiteX161" fmla="*/ 2006642 w 12191997"/>
              <a:gd name="connsiteY161" fmla="*/ 5883760 h 6857998"/>
              <a:gd name="connsiteX162" fmla="*/ 2027719 w 12191997"/>
              <a:gd name="connsiteY162" fmla="*/ 5904844 h 6857998"/>
              <a:gd name="connsiteX163" fmla="*/ 2054440 w 12191997"/>
              <a:gd name="connsiteY163" fmla="*/ 5904844 h 6857998"/>
              <a:gd name="connsiteX164" fmla="*/ 2054440 w 12191997"/>
              <a:gd name="connsiteY164" fmla="*/ 5633017 h 6857998"/>
              <a:gd name="connsiteX165" fmla="*/ 862123 w 12191997"/>
              <a:gd name="connsiteY165" fmla="*/ 5584826 h 6857998"/>
              <a:gd name="connsiteX166" fmla="*/ 636306 w 12191997"/>
              <a:gd name="connsiteY166" fmla="*/ 5826910 h 6857998"/>
              <a:gd name="connsiteX167" fmla="*/ 653618 w 12191997"/>
              <a:gd name="connsiteY167" fmla="*/ 5909738 h 6857998"/>
              <a:gd name="connsiteX168" fmla="*/ 670178 w 12191997"/>
              <a:gd name="connsiteY168" fmla="*/ 5903338 h 6857998"/>
              <a:gd name="connsiteX169" fmla="*/ 685609 w 12191997"/>
              <a:gd name="connsiteY169" fmla="*/ 5871712 h 6857998"/>
              <a:gd name="connsiteX170" fmla="*/ 678835 w 12191997"/>
              <a:gd name="connsiteY170" fmla="*/ 5820886 h 6857998"/>
              <a:gd name="connsiteX171" fmla="*/ 884705 w 12191997"/>
              <a:gd name="connsiteY171" fmla="*/ 5628122 h 6857998"/>
              <a:gd name="connsiteX172" fmla="*/ 1064982 w 12191997"/>
              <a:gd name="connsiteY172" fmla="*/ 5823521 h 6857998"/>
              <a:gd name="connsiteX173" fmla="*/ 1058208 w 12191997"/>
              <a:gd name="connsiteY173" fmla="*/ 5871712 h 6857998"/>
              <a:gd name="connsiteX174" fmla="*/ 1073639 w 12191997"/>
              <a:gd name="connsiteY174" fmla="*/ 5903338 h 6857998"/>
              <a:gd name="connsiteX175" fmla="*/ 1090575 w 12191997"/>
              <a:gd name="connsiteY175" fmla="*/ 5910114 h 6857998"/>
              <a:gd name="connsiteX176" fmla="*/ 1108264 w 12191997"/>
              <a:gd name="connsiteY176" fmla="*/ 5820886 h 6857998"/>
              <a:gd name="connsiteX177" fmla="*/ 862123 w 12191997"/>
              <a:gd name="connsiteY177" fmla="*/ 5584826 h 6857998"/>
              <a:gd name="connsiteX178" fmla="*/ 0 w 12191997"/>
              <a:gd name="connsiteY178" fmla="*/ 0 h 6857998"/>
              <a:gd name="connsiteX179" fmla="*/ 12191997 w 12191997"/>
              <a:gd name="connsiteY179" fmla="*/ 0 h 6857998"/>
              <a:gd name="connsiteX180" fmla="*/ 12191997 w 12191997"/>
              <a:gd name="connsiteY180" fmla="*/ 6857998 h 6857998"/>
              <a:gd name="connsiteX181" fmla="*/ 0 w 12191997"/>
              <a:gd name="connsiteY181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12191997" h="6857998">
                <a:moveTo>
                  <a:pt x="1868892" y="6076901"/>
                </a:moveTo>
                <a:cubicBezTo>
                  <a:pt x="1889216" y="6076901"/>
                  <a:pt x="1909163" y="6087819"/>
                  <a:pt x="1915185" y="6114550"/>
                </a:cubicBezTo>
                <a:lnTo>
                  <a:pt x="1819965" y="6114550"/>
                </a:lnTo>
                <a:cubicBezTo>
                  <a:pt x="1825611" y="6090831"/>
                  <a:pt x="1843300" y="6076901"/>
                  <a:pt x="1868892" y="6076901"/>
                </a:cubicBezTo>
                <a:close/>
                <a:moveTo>
                  <a:pt x="1688992" y="6038874"/>
                </a:moveTo>
                <a:lnTo>
                  <a:pt x="1688992" y="6203777"/>
                </a:lnTo>
                <a:cubicBezTo>
                  <a:pt x="1688992" y="6215449"/>
                  <a:pt x="1698401" y="6224861"/>
                  <a:pt x="1710068" y="6224861"/>
                </a:cubicBezTo>
                <a:lnTo>
                  <a:pt x="1736790" y="6224861"/>
                </a:lnTo>
                <a:lnTo>
                  <a:pt x="1736790" y="6038874"/>
                </a:lnTo>
                <a:close/>
                <a:moveTo>
                  <a:pt x="1449249" y="6038874"/>
                </a:moveTo>
                <a:lnTo>
                  <a:pt x="1449249" y="6203777"/>
                </a:lnTo>
                <a:cubicBezTo>
                  <a:pt x="1449249" y="6215449"/>
                  <a:pt x="1458658" y="6224861"/>
                  <a:pt x="1470325" y="6224861"/>
                </a:cubicBezTo>
                <a:lnTo>
                  <a:pt x="1497047" y="6224861"/>
                </a:lnTo>
                <a:lnTo>
                  <a:pt x="1497047" y="6038874"/>
                </a:lnTo>
                <a:close/>
                <a:moveTo>
                  <a:pt x="1868892" y="6034357"/>
                </a:moveTo>
                <a:cubicBezTo>
                  <a:pt x="1810556" y="6034357"/>
                  <a:pt x="1770662" y="6077277"/>
                  <a:pt x="1770662" y="6132621"/>
                </a:cubicBezTo>
                <a:cubicBezTo>
                  <a:pt x="1770662" y="6187965"/>
                  <a:pt x="1810180" y="6230886"/>
                  <a:pt x="1872656" y="6230886"/>
                </a:cubicBezTo>
                <a:cubicBezTo>
                  <a:pt x="1908410" y="6230886"/>
                  <a:pt x="1936638" y="6216202"/>
                  <a:pt x="1953950" y="6190977"/>
                </a:cubicBezTo>
                <a:lnTo>
                  <a:pt x="1928734" y="6176294"/>
                </a:lnTo>
                <a:cubicBezTo>
                  <a:pt x="1921583" y="6172153"/>
                  <a:pt x="1912927" y="6172153"/>
                  <a:pt x="1906152" y="6177047"/>
                </a:cubicBezTo>
                <a:cubicBezTo>
                  <a:pt x="1897872" y="6183071"/>
                  <a:pt x="1886582" y="6186836"/>
                  <a:pt x="1873409" y="6186836"/>
                </a:cubicBezTo>
                <a:cubicBezTo>
                  <a:pt x="1848193" y="6186836"/>
                  <a:pt x="1827493" y="6176294"/>
                  <a:pt x="1820718" y="6152199"/>
                </a:cubicBezTo>
                <a:lnTo>
                  <a:pt x="1961101" y="6152199"/>
                </a:lnTo>
                <a:cubicBezTo>
                  <a:pt x="1962230" y="6146175"/>
                  <a:pt x="1962983" y="6139775"/>
                  <a:pt x="1962983" y="6132621"/>
                </a:cubicBezTo>
                <a:cubicBezTo>
                  <a:pt x="1962983" y="6078030"/>
                  <a:pt x="1923841" y="6034357"/>
                  <a:pt x="1868892" y="6034357"/>
                </a:cubicBezTo>
                <a:close/>
                <a:moveTo>
                  <a:pt x="2058580" y="6033227"/>
                </a:moveTo>
                <a:cubicBezTo>
                  <a:pt x="2020191" y="6033227"/>
                  <a:pt x="1987824" y="6054311"/>
                  <a:pt x="1987824" y="6092336"/>
                </a:cubicBezTo>
                <a:cubicBezTo>
                  <a:pt x="1987824" y="6157846"/>
                  <a:pt x="2083796" y="6143162"/>
                  <a:pt x="2083796" y="6170270"/>
                </a:cubicBezTo>
                <a:cubicBezTo>
                  <a:pt x="2083796" y="6181188"/>
                  <a:pt x="2073634" y="6186459"/>
                  <a:pt x="2058203" y="6186459"/>
                </a:cubicBezTo>
                <a:cubicBezTo>
                  <a:pt x="2046160" y="6186459"/>
                  <a:pt x="2036751" y="6182694"/>
                  <a:pt x="2029976" y="6175917"/>
                </a:cubicBezTo>
                <a:cubicBezTo>
                  <a:pt x="2023202" y="6169140"/>
                  <a:pt x="2012664" y="6166881"/>
                  <a:pt x="2004384" y="6171776"/>
                </a:cubicBezTo>
                <a:lnTo>
                  <a:pt x="1979920" y="6185706"/>
                </a:lnTo>
                <a:cubicBezTo>
                  <a:pt x="1993469" y="6214319"/>
                  <a:pt x="2020944" y="6230132"/>
                  <a:pt x="2058203" y="6230132"/>
                </a:cubicBezTo>
                <a:cubicBezTo>
                  <a:pt x="2098098" y="6230132"/>
                  <a:pt x="2133099" y="6210931"/>
                  <a:pt x="2133099" y="6170646"/>
                </a:cubicBezTo>
                <a:cubicBezTo>
                  <a:pt x="2133099" y="6102125"/>
                  <a:pt x="2037127" y="6119444"/>
                  <a:pt x="2037127" y="6091583"/>
                </a:cubicBezTo>
                <a:cubicBezTo>
                  <a:pt x="2037127" y="6081418"/>
                  <a:pt x="2046536" y="6076147"/>
                  <a:pt x="2058580" y="6076147"/>
                </a:cubicBezTo>
                <a:cubicBezTo>
                  <a:pt x="2067236" y="6076147"/>
                  <a:pt x="2074387" y="6078782"/>
                  <a:pt x="2080032" y="6083677"/>
                </a:cubicBezTo>
                <a:cubicBezTo>
                  <a:pt x="2086807" y="6089324"/>
                  <a:pt x="2096216" y="6090454"/>
                  <a:pt x="2104120" y="6086312"/>
                </a:cubicBezTo>
                <a:lnTo>
                  <a:pt x="2129336" y="6072759"/>
                </a:lnTo>
                <a:cubicBezTo>
                  <a:pt x="2114658" y="6047157"/>
                  <a:pt x="2088689" y="6033227"/>
                  <a:pt x="2058580" y="6033227"/>
                </a:cubicBezTo>
                <a:close/>
                <a:moveTo>
                  <a:pt x="1561405" y="5987295"/>
                </a:moveTo>
                <a:lnTo>
                  <a:pt x="1561405" y="6039251"/>
                </a:lnTo>
                <a:lnTo>
                  <a:pt x="1529038" y="6039251"/>
                </a:lnTo>
                <a:lnTo>
                  <a:pt x="1529038" y="6064099"/>
                </a:lnTo>
                <a:cubicBezTo>
                  <a:pt x="1529038" y="6075771"/>
                  <a:pt x="1538447" y="6085183"/>
                  <a:pt x="1550114" y="6085183"/>
                </a:cubicBezTo>
                <a:lnTo>
                  <a:pt x="1561405" y="6085183"/>
                </a:lnTo>
                <a:lnTo>
                  <a:pt x="1561405" y="6162740"/>
                </a:lnTo>
                <a:cubicBezTo>
                  <a:pt x="1561405" y="6212813"/>
                  <a:pt x="1583987" y="6232767"/>
                  <a:pt x="1651356" y="6225238"/>
                </a:cubicBezTo>
                <a:lnTo>
                  <a:pt x="1651356" y="6181565"/>
                </a:lnTo>
                <a:cubicBezTo>
                  <a:pt x="1623881" y="6183071"/>
                  <a:pt x="1609203" y="6182694"/>
                  <a:pt x="1609203" y="6162740"/>
                </a:cubicBezTo>
                <a:lnTo>
                  <a:pt x="1609203" y="6085559"/>
                </a:lnTo>
                <a:lnTo>
                  <a:pt x="1651732" y="6085559"/>
                </a:lnTo>
                <a:lnTo>
                  <a:pt x="1651732" y="6039251"/>
                </a:lnTo>
                <a:lnTo>
                  <a:pt x="1609580" y="6039251"/>
                </a:lnTo>
                <a:lnTo>
                  <a:pt x="1609580" y="5987295"/>
                </a:lnTo>
                <a:close/>
                <a:moveTo>
                  <a:pt x="1306985" y="5959058"/>
                </a:moveTo>
                <a:cubicBezTo>
                  <a:pt x="1227949" y="5959058"/>
                  <a:pt x="1171495" y="6018167"/>
                  <a:pt x="1171495" y="6094595"/>
                </a:cubicBezTo>
                <a:cubicBezTo>
                  <a:pt x="1171495" y="6170646"/>
                  <a:pt x="1227949" y="6230132"/>
                  <a:pt x="1306985" y="6230132"/>
                </a:cubicBezTo>
                <a:cubicBezTo>
                  <a:pt x="1355160" y="6230132"/>
                  <a:pt x="1397312" y="6206036"/>
                  <a:pt x="1419141" y="6168764"/>
                </a:cubicBezTo>
                <a:lnTo>
                  <a:pt x="1391290" y="6152575"/>
                </a:lnTo>
                <a:cubicBezTo>
                  <a:pt x="1383010" y="6147680"/>
                  <a:pt x="1371343" y="6149939"/>
                  <a:pt x="1364945" y="6156716"/>
                </a:cubicBezTo>
                <a:cubicBezTo>
                  <a:pt x="1351396" y="6171023"/>
                  <a:pt x="1330696" y="6179682"/>
                  <a:pt x="1307362" y="6179682"/>
                </a:cubicBezTo>
                <a:cubicBezTo>
                  <a:pt x="1256176" y="6179682"/>
                  <a:pt x="1222680" y="6144668"/>
                  <a:pt x="1222680" y="6094595"/>
                </a:cubicBezTo>
                <a:cubicBezTo>
                  <a:pt x="1222680" y="6044522"/>
                  <a:pt x="1256553" y="6009131"/>
                  <a:pt x="1307362" y="6009131"/>
                </a:cubicBezTo>
                <a:cubicBezTo>
                  <a:pt x="1330319" y="6009131"/>
                  <a:pt x="1351020" y="6017791"/>
                  <a:pt x="1364945" y="6032474"/>
                </a:cubicBezTo>
                <a:cubicBezTo>
                  <a:pt x="1371343" y="6039251"/>
                  <a:pt x="1383010" y="6041510"/>
                  <a:pt x="1391290" y="6036615"/>
                </a:cubicBezTo>
                <a:lnTo>
                  <a:pt x="1419141" y="6020426"/>
                </a:lnTo>
                <a:cubicBezTo>
                  <a:pt x="1396560" y="5983153"/>
                  <a:pt x="1354783" y="5959058"/>
                  <a:pt x="1306985" y="5959058"/>
                </a:cubicBezTo>
                <a:close/>
                <a:moveTo>
                  <a:pt x="1712326" y="5957552"/>
                </a:moveTo>
                <a:cubicBezTo>
                  <a:pt x="1696519" y="5957552"/>
                  <a:pt x="1682970" y="5971106"/>
                  <a:pt x="1682970" y="5987295"/>
                </a:cubicBezTo>
                <a:cubicBezTo>
                  <a:pt x="1682970" y="6003107"/>
                  <a:pt x="1696519" y="6016661"/>
                  <a:pt x="1712326" y="6016661"/>
                </a:cubicBezTo>
                <a:cubicBezTo>
                  <a:pt x="1728510" y="6016661"/>
                  <a:pt x="1742059" y="6003484"/>
                  <a:pt x="1742059" y="5987295"/>
                </a:cubicBezTo>
                <a:cubicBezTo>
                  <a:pt x="1742059" y="5971482"/>
                  <a:pt x="1728886" y="5957552"/>
                  <a:pt x="1712326" y="5957552"/>
                </a:cubicBezTo>
                <a:close/>
                <a:moveTo>
                  <a:pt x="1472583" y="5957552"/>
                </a:moveTo>
                <a:cubicBezTo>
                  <a:pt x="1456776" y="5957552"/>
                  <a:pt x="1443227" y="5971106"/>
                  <a:pt x="1443227" y="5987295"/>
                </a:cubicBezTo>
                <a:cubicBezTo>
                  <a:pt x="1443227" y="6003107"/>
                  <a:pt x="1456776" y="6016661"/>
                  <a:pt x="1472583" y="6016661"/>
                </a:cubicBezTo>
                <a:cubicBezTo>
                  <a:pt x="1488767" y="6016661"/>
                  <a:pt x="1502316" y="6003484"/>
                  <a:pt x="1502316" y="5987295"/>
                </a:cubicBezTo>
                <a:cubicBezTo>
                  <a:pt x="1502316" y="5971482"/>
                  <a:pt x="1489143" y="5957552"/>
                  <a:pt x="1472583" y="5957552"/>
                </a:cubicBezTo>
                <a:close/>
                <a:moveTo>
                  <a:pt x="706968" y="5935998"/>
                </a:moveTo>
                <a:cubicBezTo>
                  <a:pt x="700288" y="5934775"/>
                  <a:pt x="693137" y="5936093"/>
                  <a:pt x="687114" y="5940234"/>
                </a:cubicBezTo>
                <a:lnTo>
                  <a:pt x="673566" y="5949646"/>
                </a:lnTo>
                <a:lnTo>
                  <a:pt x="852714" y="6220720"/>
                </a:lnTo>
                <a:cubicBezTo>
                  <a:pt x="856478" y="6226744"/>
                  <a:pt x="863252" y="6230132"/>
                  <a:pt x="870402" y="6230132"/>
                </a:cubicBezTo>
                <a:cubicBezTo>
                  <a:pt x="877554" y="6230132"/>
                  <a:pt x="884329" y="6226744"/>
                  <a:pt x="888092" y="6220343"/>
                </a:cubicBezTo>
                <a:lnTo>
                  <a:pt x="1067994" y="5949646"/>
                </a:lnTo>
                <a:lnTo>
                  <a:pt x="1054445" y="5940234"/>
                </a:lnTo>
                <a:cubicBezTo>
                  <a:pt x="1042400" y="5931951"/>
                  <a:pt x="1025841" y="5934963"/>
                  <a:pt x="1017561" y="5947010"/>
                </a:cubicBezTo>
                <a:lnTo>
                  <a:pt x="870402" y="6170270"/>
                </a:lnTo>
                <a:lnTo>
                  <a:pt x="723998" y="5947010"/>
                </a:lnTo>
                <a:cubicBezTo>
                  <a:pt x="719859" y="5940987"/>
                  <a:pt x="713649" y="5937222"/>
                  <a:pt x="706968" y="5935998"/>
                </a:cubicBezTo>
                <a:close/>
                <a:moveTo>
                  <a:pt x="1873034" y="5759518"/>
                </a:moveTo>
                <a:cubicBezTo>
                  <a:pt x="1902767" y="5759518"/>
                  <a:pt x="1924596" y="5780602"/>
                  <a:pt x="1924596" y="5811851"/>
                </a:cubicBezTo>
                <a:cubicBezTo>
                  <a:pt x="1924596" y="5843099"/>
                  <a:pt x="1902767" y="5864183"/>
                  <a:pt x="1873034" y="5864183"/>
                </a:cubicBezTo>
                <a:cubicBezTo>
                  <a:pt x="1843678" y="5864183"/>
                  <a:pt x="1821849" y="5843099"/>
                  <a:pt x="1821849" y="5811851"/>
                </a:cubicBezTo>
                <a:cubicBezTo>
                  <a:pt x="1821849" y="5780602"/>
                  <a:pt x="1843678" y="5759518"/>
                  <a:pt x="1873034" y="5759518"/>
                </a:cubicBezTo>
                <a:close/>
                <a:moveTo>
                  <a:pt x="1626893" y="5759518"/>
                </a:moveTo>
                <a:cubicBezTo>
                  <a:pt x="1656625" y="5759518"/>
                  <a:pt x="1678454" y="5780601"/>
                  <a:pt x="1678454" y="5811850"/>
                </a:cubicBezTo>
                <a:cubicBezTo>
                  <a:pt x="1678454" y="5843099"/>
                  <a:pt x="1656249" y="5864183"/>
                  <a:pt x="1626893" y="5864183"/>
                </a:cubicBezTo>
                <a:cubicBezTo>
                  <a:pt x="1597536" y="5864183"/>
                  <a:pt x="1575707" y="5843099"/>
                  <a:pt x="1575707" y="5811850"/>
                </a:cubicBezTo>
                <a:cubicBezTo>
                  <a:pt x="1575707" y="5780601"/>
                  <a:pt x="1597536" y="5759518"/>
                  <a:pt x="1626893" y="5759518"/>
                </a:cubicBezTo>
                <a:close/>
                <a:moveTo>
                  <a:pt x="2190308" y="5756506"/>
                </a:moveTo>
                <a:cubicBezTo>
                  <a:pt x="2210631" y="5756506"/>
                  <a:pt x="2230578" y="5767424"/>
                  <a:pt x="2236600" y="5794155"/>
                </a:cubicBezTo>
                <a:lnTo>
                  <a:pt x="2141380" y="5794155"/>
                </a:lnTo>
                <a:cubicBezTo>
                  <a:pt x="2147026" y="5770436"/>
                  <a:pt x="2164715" y="5756506"/>
                  <a:pt x="2190308" y="5756506"/>
                </a:cubicBezTo>
                <a:close/>
                <a:moveTo>
                  <a:pt x="1439088" y="5718857"/>
                </a:moveTo>
                <a:lnTo>
                  <a:pt x="1439088" y="5883760"/>
                </a:lnTo>
                <a:cubicBezTo>
                  <a:pt x="1439088" y="5895431"/>
                  <a:pt x="1448497" y="5904843"/>
                  <a:pt x="1460164" y="5904843"/>
                </a:cubicBezTo>
                <a:lnTo>
                  <a:pt x="1486886" y="5904843"/>
                </a:lnTo>
                <a:lnTo>
                  <a:pt x="1486886" y="5718857"/>
                </a:lnTo>
                <a:close/>
                <a:moveTo>
                  <a:pt x="2190308" y="5713962"/>
                </a:moveTo>
                <a:cubicBezTo>
                  <a:pt x="2131971" y="5713962"/>
                  <a:pt x="2092077" y="5756882"/>
                  <a:pt x="2092077" y="5812226"/>
                </a:cubicBezTo>
                <a:cubicBezTo>
                  <a:pt x="2092077" y="5867571"/>
                  <a:pt x="2131595" y="5910491"/>
                  <a:pt x="2194071" y="5910491"/>
                </a:cubicBezTo>
                <a:cubicBezTo>
                  <a:pt x="2229826" y="5910491"/>
                  <a:pt x="2258053" y="5895807"/>
                  <a:pt x="2275365" y="5870582"/>
                </a:cubicBezTo>
                <a:lnTo>
                  <a:pt x="2250149" y="5855899"/>
                </a:lnTo>
                <a:cubicBezTo>
                  <a:pt x="2242998" y="5851758"/>
                  <a:pt x="2234342" y="5851758"/>
                  <a:pt x="2227567" y="5856652"/>
                </a:cubicBezTo>
                <a:cubicBezTo>
                  <a:pt x="2219287" y="5862676"/>
                  <a:pt x="2207997" y="5866441"/>
                  <a:pt x="2194824" y="5866441"/>
                </a:cubicBezTo>
                <a:cubicBezTo>
                  <a:pt x="2169608" y="5866441"/>
                  <a:pt x="2149284" y="5856276"/>
                  <a:pt x="2142133" y="5831804"/>
                </a:cubicBezTo>
                <a:lnTo>
                  <a:pt x="2282516" y="5831804"/>
                </a:lnTo>
                <a:cubicBezTo>
                  <a:pt x="2283645" y="5825780"/>
                  <a:pt x="2284398" y="5819380"/>
                  <a:pt x="2284398" y="5812226"/>
                </a:cubicBezTo>
                <a:cubicBezTo>
                  <a:pt x="2284398" y="5757635"/>
                  <a:pt x="2245256" y="5713962"/>
                  <a:pt x="2190308" y="5713962"/>
                </a:cubicBezTo>
                <a:close/>
                <a:moveTo>
                  <a:pt x="1617860" y="5713586"/>
                </a:moveTo>
                <a:cubicBezTo>
                  <a:pt x="1568556" y="5713586"/>
                  <a:pt x="1527533" y="5756506"/>
                  <a:pt x="1527533" y="5811850"/>
                </a:cubicBezTo>
                <a:cubicBezTo>
                  <a:pt x="1527533" y="5867194"/>
                  <a:pt x="1568180" y="5910115"/>
                  <a:pt x="1617860" y="5910115"/>
                </a:cubicBezTo>
                <a:cubicBezTo>
                  <a:pt x="1644958" y="5910115"/>
                  <a:pt x="1664905" y="5899949"/>
                  <a:pt x="1678454" y="5883007"/>
                </a:cubicBezTo>
                <a:lnTo>
                  <a:pt x="1678454" y="5883760"/>
                </a:lnTo>
                <a:cubicBezTo>
                  <a:pt x="1678454" y="5895431"/>
                  <a:pt x="1687863" y="5904844"/>
                  <a:pt x="1699530" y="5904844"/>
                </a:cubicBezTo>
                <a:lnTo>
                  <a:pt x="1726252" y="5904844"/>
                </a:lnTo>
                <a:lnTo>
                  <a:pt x="1726252" y="5718857"/>
                </a:lnTo>
                <a:lnTo>
                  <a:pt x="1678454" y="5718857"/>
                </a:lnTo>
                <a:lnTo>
                  <a:pt x="1678454" y="5740693"/>
                </a:lnTo>
                <a:cubicBezTo>
                  <a:pt x="1665282" y="5724128"/>
                  <a:pt x="1644958" y="5713586"/>
                  <a:pt x="1617860" y="5713586"/>
                </a:cubicBezTo>
                <a:close/>
                <a:moveTo>
                  <a:pt x="870780" y="5713586"/>
                </a:moveTo>
                <a:cubicBezTo>
                  <a:pt x="814242" y="5713586"/>
                  <a:pt x="768409" y="5759435"/>
                  <a:pt x="768409" y="5815992"/>
                </a:cubicBezTo>
                <a:cubicBezTo>
                  <a:pt x="768409" y="5872549"/>
                  <a:pt x="814242" y="5918397"/>
                  <a:pt x="870780" y="5918397"/>
                </a:cubicBezTo>
                <a:cubicBezTo>
                  <a:pt x="927317" y="5918397"/>
                  <a:pt x="973150" y="5872549"/>
                  <a:pt x="973150" y="5815992"/>
                </a:cubicBezTo>
                <a:cubicBezTo>
                  <a:pt x="973150" y="5759435"/>
                  <a:pt x="927317" y="5713586"/>
                  <a:pt x="870780" y="5713586"/>
                </a:cubicBezTo>
                <a:close/>
                <a:moveTo>
                  <a:pt x="1774051" y="5644312"/>
                </a:moveTo>
                <a:lnTo>
                  <a:pt x="1774051" y="5883761"/>
                </a:lnTo>
                <a:cubicBezTo>
                  <a:pt x="1774051" y="5895432"/>
                  <a:pt x="1783460" y="5904844"/>
                  <a:pt x="1795127" y="5904844"/>
                </a:cubicBezTo>
                <a:lnTo>
                  <a:pt x="1821849" y="5904844"/>
                </a:lnTo>
                <a:lnTo>
                  <a:pt x="1821849" y="5883008"/>
                </a:lnTo>
                <a:cubicBezTo>
                  <a:pt x="1835022" y="5899950"/>
                  <a:pt x="1854969" y="5910115"/>
                  <a:pt x="1882067" y="5910115"/>
                </a:cubicBezTo>
                <a:cubicBezTo>
                  <a:pt x="1931747" y="5910115"/>
                  <a:pt x="1972770" y="5867195"/>
                  <a:pt x="1972770" y="5811851"/>
                </a:cubicBezTo>
                <a:cubicBezTo>
                  <a:pt x="1972770" y="5756506"/>
                  <a:pt x="1931747" y="5713586"/>
                  <a:pt x="1882443" y="5713586"/>
                </a:cubicBezTo>
                <a:cubicBezTo>
                  <a:pt x="1855345" y="5713586"/>
                  <a:pt x="1835774" y="5723752"/>
                  <a:pt x="1822225" y="5740694"/>
                </a:cubicBezTo>
                <a:lnTo>
                  <a:pt x="1822225" y="5644312"/>
                </a:lnTo>
                <a:close/>
                <a:moveTo>
                  <a:pt x="1175636" y="5644312"/>
                </a:moveTo>
                <a:lnTo>
                  <a:pt x="1263705" y="5904844"/>
                </a:lnTo>
                <a:lnTo>
                  <a:pt x="1327309" y="5904844"/>
                </a:lnTo>
                <a:lnTo>
                  <a:pt x="1415001" y="5644312"/>
                </a:lnTo>
                <a:lnTo>
                  <a:pt x="1374355" y="5644312"/>
                </a:lnTo>
                <a:cubicBezTo>
                  <a:pt x="1364945" y="5644312"/>
                  <a:pt x="1356665" y="5650336"/>
                  <a:pt x="1354032" y="5658995"/>
                </a:cubicBezTo>
                <a:lnTo>
                  <a:pt x="1295319" y="5844605"/>
                </a:lnTo>
                <a:lnTo>
                  <a:pt x="1236229" y="5658995"/>
                </a:lnTo>
                <a:cubicBezTo>
                  <a:pt x="1233219" y="5650336"/>
                  <a:pt x="1225316" y="5644312"/>
                  <a:pt x="1215907" y="5644312"/>
                </a:cubicBezTo>
                <a:close/>
                <a:moveTo>
                  <a:pt x="1462422" y="5637158"/>
                </a:moveTo>
                <a:cubicBezTo>
                  <a:pt x="1446615" y="5637158"/>
                  <a:pt x="1433066" y="5650712"/>
                  <a:pt x="1433066" y="5666901"/>
                </a:cubicBezTo>
                <a:cubicBezTo>
                  <a:pt x="1433066" y="5683090"/>
                  <a:pt x="1446239" y="5696267"/>
                  <a:pt x="1462422" y="5696267"/>
                </a:cubicBezTo>
                <a:cubicBezTo>
                  <a:pt x="1478606" y="5696267"/>
                  <a:pt x="1492155" y="5682713"/>
                  <a:pt x="1492155" y="5666901"/>
                </a:cubicBezTo>
                <a:cubicBezTo>
                  <a:pt x="1492155" y="5651088"/>
                  <a:pt x="1478982" y="5637158"/>
                  <a:pt x="1462422" y="5637158"/>
                </a:cubicBezTo>
                <a:close/>
                <a:moveTo>
                  <a:pt x="2006642" y="5633017"/>
                </a:moveTo>
                <a:lnTo>
                  <a:pt x="2006642" y="5883760"/>
                </a:lnTo>
                <a:cubicBezTo>
                  <a:pt x="2006642" y="5895432"/>
                  <a:pt x="2016051" y="5904844"/>
                  <a:pt x="2027719" y="5904844"/>
                </a:cubicBezTo>
                <a:lnTo>
                  <a:pt x="2054440" y="5904844"/>
                </a:lnTo>
                <a:lnTo>
                  <a:pt x="2054440" y="5633017"/>
                </a:lnTo>
                <a:close/>
                <a:moveTo>
                  <a:pt x="862123" y="5584826"/>
                </a:moveTo>
                <a:cubicBezTo>
                  <a:pt x="734160" y="5590097"/>
                  <a:pt x="632918" y="5698903"/>
                  <a:pt x="636306" y="5826910"/>
                </a:cubicBezTo>
                <a:cubicBezTo>
                  <a:pt x="637058" y="5855523"/>
                  <a:pt x="643080" y="5883383"/>
                  <a:pt x="653618" y="5909738"/>
                </a:cubicBezTo>
                <a:lnTo>
                  <a:pt x="670178" y="5903338"/>
                </a:lnTo>
                <a:cubicBezTo>
                  <a:pt x="682598" y="5898443"/>
                  <a:pt x="688996" y="5884513"/>
                  <a:pt x="685609" y="5871712"/>
                </a:cubicBezTo>
                <a:cubicBezTo>
                  <a:pt x="681093" y="5855147"/>
                  <a:pt x="678835" y="5838204"/>
                  <a:pt x="678835" y="5820886"/>
                </a:cubicBezTo>
                <a:cubicBezTo>
                  <a:pt x="678835" y="5710197"/>
                  <a:pt x="772549" y="5620969"/>
                  <a:pt x="884705" y="5628122"/>
                </a:cubicBezTo>
                <a:cubicBezTo>
                  <a:pt x="984064" y="5634523"/>
                  <a:pt x="1066488" y="5724128"/>
                  <a:pt x="1064982" y="5823521"/>
                </a:cubicBezTo>
                <a:cubicBezTo>
                  <a:pt x="1064606" y="5840087"/>
                  <a:pt x="1062348" y="5855900"/>
                  <a:pt x="1058208" y="5871712"/>
                </a:cubicBezTo>
                <a:cubicBezTo>
                  <a:pt x="1054820" y="5884889"/>
                  <a:pt x="1061219" y="5898443"/>
                  <a:pt x="1073639" y="5903338"/>
                </a:cubicBezTo>
                <a:lnTo>
                  <a:pt x="1090575" y="5910114"/>
                </a:lnTo>
                <a:cubicBezTo>
                  <a:pt x="1102242" y="5881877"/>
                  <a:pt x="1108264" y="5851758"/>
                  <a:pt x="1108264" y="5820886"/>
                </a:cubicBezTo>
                <a:cubicBezTo>
                  <a:pt x="1108264" y="5687231"/>
                  <a:pt x="996861" y="5579178"/>
                  <a:pt x="862123" y="5584826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8"/>
                </a:lnTo>
                <a:lnTo>
                  <a:pt x="0" y="685799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1573822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4877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FB34A5-7E2C-D44B-BF7D-88BE0C71A6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9330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3" name="Picture Placeholder 5">
            <a:extLst>
              <a:ext uri="{FF2B5EF4-FFF2-40B4-BE49-F238E27FC236}">
                <a16:creationId xmlns:a16="http://schemas.microsoft.com/office/drawing/2014/main" id="{51E3C289-DD8F-6249-B9BA-FBB4DAEDC6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703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4" name="Picture Placeholder 5">
            <a:extLst>
              <a:ext uri="{FF2B5EF4-FFF2-40B4-BE49-F238E27FC236}">
                <a16:creationId xmlns:a16="http://schemas.microsoft.com/office/drawing/2014/main" id="{D900C8F2-C964-964D-99C0-949B0176C8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887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5" name="Picture Placeholder 5">
            <a:extLst>
              <a:ext uri="{FF2B5EF4-FFF2-40B4-BE49-F238E27FC236}">
                <a16:creationId xmlns:a16="http://schemas.microsoft.com/office/drawing/2014/main" id="{B70D0C2B-4CD1-4F4C-AF5C-43F0C321D2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72743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C0B145C-B486-064E-9BDF-9C731B7BBE9F}"/>
              </a:ext>
            </a:extLst>
          </p:cNvPr>
          <p:cNvSpPr txBox="1"/>
          <p:nvPr userDrawn="1"/>
        </p:nvSpPr>
        <p:spPr>
          <a:xfrm>
            <a:off x="12670972" y="0"/>
            <a:ext cx="2249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Klicka på ikonen för att lägga till en bild.</a:t>
            </a:r>
          </a:p>
          <a:p>
            <a:r>
              <a:rPr lang="sv-SE"/>
              <a:t>Byt ut bilden genom att klicka på bilden och välj ”byt bild” i rullgardinsmenyn.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43018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rön med logg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837552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9" y="275146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8A57F9-4013-3E47-B566-E980DE583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5579676"/>
            <a:ext cx="1671637" cy="657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2D45F8-8684-AD44-8E34-FDD849E91035}"/>
              </a:ext>
            </a:extLst>
          </p:cNvPr>
          <p:cNvSpPr txBox="1"/>
          <p:nvPr userDrawn="1"/>
        </p:nvSpPr>
        <p:spPr>
          <a:xfrm>
            <a:off x="12670972" y="0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sidan, byt färg på bildbakgrunden:</a:t>
            </a:r>
          </a:p>
          <a:p>
            <a:r>
              <a:rPr lang="en-GB">
                <a:hlinkClick r:id="rId4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6AA386B-FA88-F844-9A87-C1FB1CF6A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9330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B248E70-B396-9746-B833-DDDCA05498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703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670F2EF3-4CE0-294C-B6C6-9CEBDEE970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887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52270D0-7782-B640-8089-07151B15CD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72743" y="5578428"/>
            <a:ext cx="1674812" cy="647700"/>
          </a:xfrm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26076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798843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9" y="271275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8A57F9-4013-3E47-B566-E980DE583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5579676"/>
            <a:ext cx="1671637" cy="657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4686C-AA19-C64A-BDD1-EEC810698F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5582254"/>
            <a:ext cx="1668050" cy="655033"/>
          </a:xfrm>
          <a:prstGeom prst="rect">
            <a:avLst/>
          </a:prstGeom>
        </p:spPr>
      </p:pic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31A9EC1-2186-E343-8E13-EBBB280CE6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9330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E6511234-19A4-BF40-9F9D-C69F19A496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703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56EC73D0-8513-4A42-886C-49721A9629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887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6ABE7221-47C9-BD46-8E66-5FE89D71C0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72743" y="5578428"/>
            <a:ext cx="1674812" cy="647700"/>
          </a:xfrm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685090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837552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9" y="275146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8A57F9-4013-3E47-B566-E980DE583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559753"/>
            <a:ext cx="1671637" cy="657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2D45F8-8684-AD44-8E34-FDD849E91035}"/>
              </a:ext>
            </a:extLst>
          </p:cNvPr>
          <p:cNvSpPr txBox="1"/>
          <p:nvPr userDrawn="1"/>
        </p:nvSpPr>
        <p:spPr>
          <a:xfrm>
            <a:off x="12670972" y="0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sidan, byt färg på bildbakgrunden:</a:t>
            </a:r>
          </a:p>
          <a:p>
            <a:r>
              <a:rPr lang="en-GB">
                <a:hlinkClick r:id="rId4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6AA386B-FA88-F844-9A87-C1FB1CF6A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9330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B248E70-B396-9746-B833-DDDCA05498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703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670F2EF3-4CE0-294C-B6C6-9CEBDEE970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887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52270D0-7782-B640-8089-07151B15CD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72743" y="5578428"/>
            <a:ext cx="1674812" cy="647700"/>
          </a:xfrm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591347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vit med logg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798843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9" y="271275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8A57F9-4013-3E47-B566-E980DE583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5579676"/>
            <a:ext cx="1671637" cy="657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4686C-AA19-C64A-BDD1-EEC810698F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75" y="564418"/>
            <a:ext cx="1668050" cy="655033"/>
          </a:xfrm>
          <a:prstGeom prst="rect">
            <a:avLst/>
          </a:prstGeom>
        </p:spPr>
      </p:pic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31A9EC1-2186-E343-8E13-EBBB280CE6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9330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E6511234-19A4-BF40-9F9D-C69F19A496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703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56EC73D0-8513-4A42-886C-49721A9629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887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6ABE7221-47C9-BD46-8E66-5FE89D71C0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72743" y="5578428"/>
            <a:ext cx="1674812" cy="647700"/>
          </a:xfrm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60082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974F5-A603-3A42-931D-052C6F8C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88334"/>
            <a:ext cx="8532812" cy="81620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9481E-BB5B-C941-ACD9-69870539A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2041873"/>
            <a:ext cx="8532812" cy="4195415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EA6A6-5637-7D40-8654-D412E034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57423-64BA-6242-94E2-2D8A6F3EF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0C014-AEC7-1B47-90F5-7D124F06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7662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grö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974F5-A603-3A42-931D-052C6F8C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88334"/>
            <a:ext cx="8532812" cy="8162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9481E-BB5B-C941-ACD9-69870539A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2041873"/>
            <a:ext cx="8532812" cy="4195415"/>
          </a:xfrm>
        </p:spPr>
        <p:txBody>
          <a:bodyPr/>
          <a:lstStyle>
            <a:lvl1pPr>
              <a:lnSpc>
                <a:spcPct val="110000"/>
              </a:lnSpc>
              <a:buClr>
                <a:schemeClr val="accent6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buClr>
                <a:schemeClr val="accent6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buClr>
                <a:schemeClr val="accent6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buClr>
                <a:schemeClr val="accent6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buClr>
                <a:schemeClr val="accent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EA6A6-5637-7D40-8654-D412E034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9EE1A2-EDBE-BE49-BEE4-D4D758475C9D}" type="datetimeFigureOut">
              <a:rPr lang="en-SE" smtClean="0"/>
              <a:pPr/>
              <a:t>04/17/2023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57423-64BA-6242-94E2-2D8A6F3EF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0C014-AEC7-1B47-90F5-7D124F06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2DD046-E165-3F4C-B296-E66094E1D3A3}" type="slidenum">
              <a:rPr lang="en-SE" smtClean="0"/>
              <a:pPr/>
              <a:t>‹#›</a:t>
            </a:fld>
            <a:endParaRPr lang="en-S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2E61CF9-990D-ED4C-B1DB-E2A3A14F3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9179"/>
          <a:stretch/>
        </p:blipFill>
        <p:spPr>
          <a:xfrm>
            <a:off x="11715155" y="6207125"/>
            <a:ext cx="372036" cy="474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862001-D252-7440-851F-5960A20AB5A8}"/>
              </a:ext>
            </a:extLst>
          </p:cNvPr>
          <p:cNvSpPr txBox="1"/>
          <p:nvPr userDrawn="1"/>
        </p:nvSpPr>
        <p:spPr>
          <a:xfrm>
            <a:off x="12670972" y="0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sidan, byt färg på bildbakgrunden:</a:t>
            </a:r>
          </a:p>
          <a:p>
            <a:r>
              <a:rPr lang="en-GB">
                <a:hlinkClick r:id="rId4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628122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 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0BFA9E1-073E-9543-AFDE-42C9465D94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4868468 h 6858000"/>
              <a:gd name="connsiteX1" fmla="*/ 12192000 w 12192000"/>
              <a:gd name="connsiteY1" fmla="*/ 6858000 h 6858000"/>
              <a:gd name="connsiteX2" fmla="*/ 10181934 w 12192000"/>
              <a:gd name="connsiteY2" fmla="*/ 6858000 h 6858000"/>
              <a:gd name="connsiteX3" fmla="*/ 10196859 w 12192000"/>
              <a:gd name="connsiteY3" fmla="*/ 6657494 h 6858000"/>
              <a:gd name="connsiteX4" fmla="*/ 12024858 w 12192000"/>
              <a:gd name="connsiteY4" fmla="*/ 487674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2822577 h 6858000"/>
              <a:gd name="connsiteX8" fmla="*/ 12022447 w 12192000"/>
              <a:gd name="connsiteY8" fmla="*/ 2826825 h 6858000"/>
              <a:gd name="connsiteX9" fmla="*/ 8157260 w 12192000"/>
              <a:gd name="connsiteY9" fmla="*/ 6448509 h 6858000"/>
              <a:gd name="connsiteX10" fmla="*/ 8131663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12192000" y="4868468"/>
                </a:moveTo>
                <a:lnTo>
                  <a:pt x="12192000" y="6858000"/>
                </a:lnTo>
                <a:lnTo>
                  <a:pt x="10181934" y="6858000"/>
                </a:lnTo>
                <a:lnTo>
                  <a:pt x="10196859" y="6657494"/>
                </a:lnTo>
                <a:cubicBezTo>
                  <a:pt x="10314484" y="5715036"/>
                  <a:pt x="11072153" y="4971674"/>
                  <a:pt x="12024858" y="487674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822577"/>
                </a:lnTo>
                <a:lnTo>
                  <a:pt x="12022447" y="2826825"/>
                </a:lnTo>
                <a:cubicBezTo>
                  <a:pt x="10011130" y="2927844"/>
                  <a:pt x="8380918" y="4476004"/>
                  <a:pt x="8157260" y="6448509"/>
                </a:cubicBezTo>
                <a:lnTo>
                  <a:pt x="813166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2501411"/>
            <a:ext cx="10944225" cy="1855177"/>
          </a:xfrm>
        </p:spPr>
        <p:txBody>
          <a:bodyPr anchor="ctr" anchorCtr="0"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CF05DB-3FA7-3846-9954-73C7854D87E7}"/>
              </a:ext>
            </a:extLst>
          </p:cNvPr>
          <p:cNvSpPr txBox="1"/>
          <p:nvPr userDrawn="1"/>
        </p:nvSpPr>
        <p:spPr>
          <a:xfrm>
            <a:off x="12670972" y="2031325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bågen, byt färg på bildbakgrunden:</a:t>
            </a:r>
          </a:p>
          <a:p>
            <a:r>
              <a:rPr lang="en-GB">
                <a:hlinkClick r:id="rId2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CE167B-24B2-484A-8D1B-6DC54BD73449}"/>
              </a:ext>
            </a:extLst>
          </p:cNvPr>
          <p:cNvSpPr txBox="1"/>
          <p:nvPr userDrawn="1"/>
        </p:nvSpPr>
        <p:spPr>
          <a:xfrm>
            <a:off x="12670972" y="0"/>
            <a:ext cx="2249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Klicka på ikonen för att lägga till en bild.</a:t>
            </a:r>
          </a:p>
          <a:p>
            <a:r>
              <a:rPr lang="sv-SE"/>
              <a:t>Byt ut bilden genom att klicka på bilden och välj ”byt bild” i rullgardinsmenyn.</a:t>
            </a:r>
            <a:endParaRPr lang="en-GB"/>
          </a:p>
          <a:p>
            <a:endParaRPr lang="en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41B13E6-7DA1-0649-A7C1-53099909E97D}"/>
              </a:ext>
            </a:extLst>
          </p:cNvPr>
          <p:cNvSpPr txBox="1"/>
          <p:nvPr userDrawn="1"/>
        </p:nvSpPr>
        <p:spPr>
          <a:xfrm>
            <a:off x="9569885" y="62630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086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4D6983-0892-854F-8F8A-B59443ADD62D}"/>
              </a:ext>
            </a:extLst>
          </p:cNvPr>
          <p:cNvSpPr/>
          <p:nvPr userDrawn="1"/>
        </p:nvSpPr>
        <p:spPr>
          <a:xfrm>
            <a:off x="0" y="0"/>
            <a:ext cx="81309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D87790-3799-004C-B96B-F64BC754E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6503053" cy="187614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D1115-95E0-D04C-B976-302DFE204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3346"/>
            <a:ext cx="64940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479553B5-3531-D04B-9C94-D3E15E246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56700" y="2347783"/>
            <a:ext cx="2411413" cy="1771136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27013" indent="0" algn="r">
              <a:buNone/>
              <a:defRPr>
                <a:solidFill>
                  <a:schemeClr val="bg1"/>
                </a:solidFill>
              </a:defRPr>
            </a:lvl2pPr>
            <a:lvl3pPr marL="446087" indent="0" algn="r">
              <a:buNone/>
              <a:defRPr>
                <a:solidFill>
                  <a:schemeClr val="bg1"/>
                </a:solidFill>
              </a:defRPr>
            </a:lvl3pPr>
            <a:lvl4pPr marL="717550" indent="0" algn="r">
              <a:buNone/>
              <a:defRPr>
                <a:solidFill>
                  <a:schemeClr val="bg1"/>
                </a:solidFill>
              </a:defRPr>
            </a:lvl4pPr>
            <a:lvl5pPr marL="979487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35AF5E3B-51BE-BA4C-8E09-0F726E404D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56701" y="288325"/>
            <a:ext cx="2413602" cy="2232453"/>
          </a:xfrm>
        </p:spPr>
        <p:txBody>
          <a:bodyPr anchor="b" anchorCtr="0"/>
          <a:lstStyle>
            <a:lvl1pPr marL="0" indent="0" algn="r">
              <a:buNone/>
              <a:defRPr sz="15000" b="1">
                <a:solidFill>
                  <a:schemeClr val="bg1"/>
                </a:solidFill>
              </a:defRPr>
            </a:lvl1pPr>
            <a:lvl2pPr marL="227013" indent="0" algn="r">
              <a:buNone/>
              <a:defRPr>
                <a:solidFill>
                  <a:schemeClr val="bg1"/>
                </a:solidFill>
              </a:defRPr>
            </a:lvl2pPr>
            <a:lvl3pPr marL="446087" indent="0" algn="r">
              <a:buNone/>
              <a:defRPr>
                <a:solidFill>
                  <a:schemeClr val="bg1"/>
                </a:solidFill>
              </a:defRPr>
            </a:lvl3pPr>
            <a:lvl4pPr marL="717550" indent="0" algn="r">
              <a:buNone/>
              <a:defRPr>
                <a:solidFill>
                  <a:schemeClr val="bg1"/>
                </a:solidFill>
              </a:defRPr>
            </a:lvl4pPr>
            <a:lvl5pPr marL="979487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4A122032-A45E-7E4B-9A1E-6DB4AE9F0D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pPr/>
              <a:t>04/17/2023</a:t>
            </a:fld>
            <a:endParaRPr lang="en-SE"/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E0BCEB88-A7CC-1946-9AE2-3BC481F7BF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CA7861E5-1549-B14F-858B-586F7E1D8B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pPr/>
              <a:t>‹#›</a:t>
            </a:fld>
            <a:endParaRPr lang="en-SE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FBDA6CE-4A97-C14A-B2B0-32EF51DF14CC}"/>
              </a:ext>
            </a:extLst>
          </p:cNvPr>
          <p:cNvSpPr txBox="1"/>
          <p:nvPr userDrawn="1"/>
        </p:nvSpPr>
        <p:spPr>
          <a:xfrm>
            <a:off x="12714515" y="-101600"/>
            <a:ext cx="2249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färgade rutan, byt färg på bildbakgrunden:</a:t>
            </a:r>
          </a:p>
          <a:p>
            <a:r>
              <a:rPr lang="en-GB">
                <a:hlinkClick r:id="rId2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8D2E1654-A8C1-1D48-ACCD-D23EB8592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9179"/>
          <a:stretch/>
        </p:blipFill>
        <p:spPr>
          <a:xfrm>
            <a:off x="11715155" y="6207125"/>
            <a:ext cx="372036" cy="4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5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rön med logg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837552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9" y="275146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8A57F9-4013-3E47-B566-E980DE583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5579676"/>
            <a:ext cx="1671637" cy="657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2D45F8-8684-AD44-8E34-FDD849E91035}"/>
              </a:ext>
            </a:extLst>
          </p:cNvPr>
          <p:cNvSpPr txBox="1"/>
          <p:nvPr userDrawn="1"/>
        </p:nvSpPr>
        <p:spPr>
          <a:xfrm>
            <a:off x="12670972" y="0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sidan, byt färg på bildbakgrunden:</a:t>
            </a:r>
          </a:p>
          <a:p>
            <a:r>
              <a:rPr lang="en-GB">
                <a:hlinkClick r:id="rId4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6AA386B-FA88-F844-9A87-C1FB1CF6A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9330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B248E70-B396-9746-B833-DDDCA05498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703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670F2EF3-4CE0-294C-B6C6-9CEBDEE970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887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52270D0-7782-B640-8089-07151B15CD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72743" y="5578428"/>
            <a:ext cx="1674812" cy="647700"/>
          </a:xfrm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674520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-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C24D6E8-7DE7-2941-B66A-876266EEC95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47050" y="0"/>
            <a:ext cx="4044950" cy="6858000"/>
          </a:xfrm>
          <a:custGeom>
            <a:avLst/>
            <a:gdLst>
              <a:gd name="connsiteX0" fmla="*/ 3637342 w 4044950"/>
              <a:gd name="connsiteY0" fmla="*/ 6463891 h 6858000"/>
              <a:gd name="connsiteX1" fmla="*/ 3624420 w 4044950"/>
              <a:gd name="connsiteY1" fmla="*/ 6466871 h 6858000"/>
              <a:gd name="connsiteX2" fmla="*/ 3615602 w 4044950"/>
              <a:gd name="connsiteY2" fmla="*/ 6473493 h 6858000"/>
              <a:gd name="connsiteX3" fmla="*/ 3732202 w 4044950"/>
              <a:gd name="connsiteY3" fmla="*/ 6664226 h 6858000"/>
              <a:gd name="connsiteX4" fmla="*/ 3743715 w 4044950"/>
              <a:gd name="connsiteY4" fmla="*/ 6670848 h 6858000"/>
              <a:gd name="connsiteX5" fmla="*/ 3755228 w 4044950"/>
              <a:gd name="connsiteY5" fmla="*/ 6663961 h 6858000"/>
              <a:gd name="connsiteX6" fmla="*/ 3872317 w 4044950"/>
              <a:gd name="connsiteY6" fmla="*/ 6473493 h 6858000"/>
              <a:gd name="connsiteX7" fmla="*/ 3863499 w 4044950"/>
              <a:gd name="connsiteY7" fmla="*/ 6466871 h 6858000"/>
              <a:gd name="connsiteX8" fmla="*/ 3850577 w 4044950"/>
              <a:gd name="connsiteY8" fmla="*/ 6463891 h 6858000"/>
              <a:gd name="connsiteX9" fmla="*/ 3839493 w 4044950"/>
              <a:gd name="connsiteY9" fmla="*/ 6471639 h 6858000"/>
              <a:gd name="connsiteX10" fmla="*/ 3743715 w 4044950"/>
              <a:gd name="connsiteY10" fmla="*/ 6628728 h 6858000"/>
              <a:gd name="connsiteX11" fmla="*/ 3648426 w 4044950"/>
              <a:gd name="connsiteY11" fmla="*/ 6471639 h 6858000"/>
              <a:gd name="connsiteX12" fmla="*/ 3637342 w 4044950"/>
              <a:gd name="connsiteY12" fmla="*/ 6463891 h 6858000"/>
              <a:gd name="connsiteX13" fmla="*/ 3743961 w 4044950"/>
              <a:gd name="connsiteY13" fmla="*/ 6307398 h 6858000"/>
              <a:gd name="connsiteX14" fmla="*/ 3677332 w 4044950"/>
              <a:gd name="connsiteY14" fmla="*/ 6379453 h 6858000"/>
              <a:gd name="connsiteX15" fmla="*/ 3743961 w 4044950"/>
              <a:gd name="connsiteY15" fmla="*/ 6451507 h 6858000"/>
              <a:gd name="connsiteX16" fmla="*/ 3810589 w 4044950"/>
              <a:gd name="connsiteY16" fmla="*/ 6379453 h 6858000"/>
              <a:gd name="connsiteX17" fmla="*/ 3743961 w 4044950"/>
              <a:gd name="connsiteY17" fmla="*/ 6307398 h 6858000"/>
              <a:gd name="connsiteX18" fmla="*/ 3738326 w 4044950"/>
              <a:gd name="connsiteY18" fmla="*/ 6216800 h 6858000"/>
              <a:gd name="connsiteX19" fmla="*/ 3591352 w 4044950"/>
              <a:gd name="connsiteY19" fmla="*/ 6387134 h 6858000"/>
              <a:gd name="connsiteX20" fmla="*/ 3602620 w 4044950"/>
              <a:gd name="connsiteY20" fmla="*/ 6445413 h 6858000"/>
              <a:gd name="connsiteX21" fmla="*/ 3613398 w 4044950"/>
              <a:gd name="connsiteY21" fmla="*/ 6440910 h 6858000"/>
              <a:gd name="connsiteX22" fmla="*/ 3623441 w 4044950"/>
              <a:gd name="connsiteY22" fmla="*/ 6418658 h 6858000"/>
              <a:gd name="connsiteX23" fmla="*/ 3619032 w 4044950"/>
              <a:gd name="connsiteY23" fmla="*/ 6382896 h 6858000"/>
              <a:gd name="connsiteX24" fmla="*/ 3753024 w 4044950"/>
              <a:gd name="connsiteY24" fmla="*/ 6247264 h 6858000"/>
              <a:gd name="connsiteX25" fmla="*/ 3870358 w 4044950"/>
              <a:gd name="connsiteY25" fmla="*/ 6384750 h 6858000"/>
              <a:gd name="connsiteX26" fmla="*/ 3865949 w 4044950"/>
              <a:gd name="connsiteY26" fmla="*/ 6418658 h 6858000"/>
              <a:gd name="connsiteX27" fmla="*/ 3875992 w 4044950"/>
              <a:gd name="connsiteY27" fmla="*/ 6440910 h 6858000"/>
              <a:gd name="connsiteX28" fmla="*/ 3887015 w 4044950"/>
              <a:gd name="connsiteY28" fmla="*/ 6445678 h 6858000"/>
              <a:gd name="connsiteX29" fmla="*/ 3898528 w 4044950"/>
              <a:gd name="connsiteY29" fmla="*/ 6382896 h 6858000"/>
              <a:gd name="connsiteX30" fmla="*/ 3738326 w 4044950"/>
              <a:gd name="connsiteY30" fmla="*/ 6216800 h 6858000"/>
              <a:gd name="connsiteX31" fmla="*/ 0 w 4044950"/>
              <a:gd name="connsiteY31" fmla="*/ 0 h 6858000"/>
              <a:gd name="connsiteX32" fmla="*/ 4044950 w 4044950"/>
              <a:gd name="connsiteY32" fmla="*/ 0 h 6858000"/>
              <a:gd name="connsiteX33" fmla="*/ 4044950 w 4044950"/>
              <a:gd name="connsiteY33" fmla="*/ 6858000 h 6858000"/>
              <a:gd name="connsiteX34" fmla="*/ 0 w 4044950"/>
              <a:gd name="connsiteY3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044950" h="6858000">
                <a:moveTo>
                  <a:pt x="3637342" y="6463891"/>
                </a:moveTo>
                <a:cubicBezTo>
                  <a:pt x="3632994" y="6463030"/>
                  <a:pt x="3628340" y="6463957"/>
                  <a:pt x="3624420" y="6466871"/>
                </a:cubicBezTo>
                <a:lnTo>
                  <a:pt x="3615602" y="6473493"/>
                </a:lnTo>
                <a:lnTo>
                  <a:pt x="3732202" y="6664226"/>
                </a:lnTo>
                <a:cubicBezTo>
                  <a:pt x="3734651" y="6668464"/>
                  <a:pt x="3739060" y="6670848"/>
                  <a:pt x="3743715" y="6670848"/>
                </a:cubicBezTo>
                <a:cubicBezTo>
                  <a:pt x="3748369" y="6670848"/>
                  <a:pt x="3752778" y="6668464"/>
                  <a:pt x="3755228" y="6663961"/>
                </a:cubicBezTo>
                <a:lnTo>
                  <a:pt x="3872317" y="6473493"/>
                </a:lnTo>
                <a:lnTo>
                  <a:pt x="3863499" y="6466871"/>
                </a:lnTo>
                <a:cubicBezTo>
                  <a:pt x="3859580" y="6463957"/>
                  <a:pt x="3854925" y="6463030"/>
                  <a:pt x="3850577" y="6463891"/>
                </a:cubicBezTo>
                <a:cubicBezTo>
                  <a:pt x="3846229" y="6464752"/>
                  <a:pt x="3842188" y="6467401"/>
                  <a:pt x="3839493" y="6471639"/>
                </a:cubicBezTo>
                <a:lnTo>
                  <a:pt x="3743715" y="6628728"/>
                </a:lnTo>
                <a:lnTo>
                  <a:pt x="3648426" y="6471639"/>
                </a:lnTo>
                <a:cubicBezTo>
                  <a:pt x="3645732" y="6467401"/>
                  <a:pt x="3641690" y="6464752"/>
                  <a:pt x="3637342" y="6463891"/>
                </a:cubicBezTo>
                <a:close/>
                <a:moveTo>
                  <a:pt x="3743961" y="6307398"/>
                </a:moveTo>
                <a:cubicBezTo>
                  <a:pt x="3707163" y="6307398"/>
                  <a:pt x="3677332" y="6339658"/>
                  <a:pt x="3677332" y="6379453"/>
                </a:cubicBezTo>
                <a:cubicBezTo>
                  <a:pt x="3677332" y="6419247"/>
                  <a:pt x="3707163" y="6451507"/>
                  <a:pt x="3743961" y="6451507"/>
                </a:cubicBezTo>
                <a:cubicBezTo>
                  <a:pt x="3780758" y="6451507"/>
                  <a:pt x="3810589" y="6419247"/>
                  <a:pt x="3810589" y="6379453"/>
                </a:cubicBezTo>
                <a:cubicBezTo>
                  <a:pt x="3810589" y="6339658"/>
                  <a:pt x="3780758" y="6307398"/>
                  <a:pt x="3743961" y="6307398"/>
                </a:cubicBezTo>
                <a:close/>
                <a:moveTo>
                  <a:pt x="3738326" y="6216800"/>
                </a:moveTo>
                <a:cubicBezTo>
                  <a:pt x="3655041" y="6220509"/>
                  <a:pt x="3589147" y="6297066"/>
                  <a:pt x="3591352" y="6387134"/>
                </a:cubicBezTo>
                <a:cubicBezTo>
                  <a:pt x="3591842" y="6407267"/>
                  <a:pt x="3595761" y="6426870"/>
                  <a:pt x="3602620" y="6445413"/>
                </a:cubicBezTo>
                <a:lnTo>
                  <a:pt x="3613398" y="6440910"/>
                </a:lnTo>
                <a:cubicBezTo>
                  <a:pt x="3621482" y="6437466"/>
                  <a:pt x="3625646" y="6427665"/>
                  <a:pt x="3623441" y="6418658"/>
                </a:cubicBezTo>
                <a:cubicBezTo>
                  <a:pt x="3620502" y="6407002"/>
                  <a:pt x="3619032" y="6395081"/>
                  <a:pt x="3619032" y="6382896"/>
                </a:cubicBezTo>
                <a:cubicBezTo>
                  <a:pt x="3619032" y="6305014"/>
                  <a:pt x="3680026" y="6242231"/>
                  <a:pt x="3753024" y="6247264"/>
                </a:cubicBezTo>
                <a:cubicBezTo>
                  <a:pt x="3817692" y="6251768"/>
                  <a:pt x="3871338" y="6314815"/>
                  <a:pt x="3870358" y="6384750"/>
                </a:cubicBezTo>
                <a:cubicBezTo>
                  <a:pt x="3870113" y="6396406"/>
                  <a:pt x="3868643" y="6407532"/>
                  <a:pt x="3865949" y="6418658"/>
                </a:cubicBezTo>
                <a:cubicBezTo>
                  <a:pt x="3863744" y="6427930"/>
                  <a:pt x="3867908" y="6437466"/>
                  <a:pt x="3875992" y="6440910"/>
                </a:cubicBezTo>
                <a:lnTo>
                  <a:pt x="3887015" y="6445678"/>
                </a:lnTo>
                <a:cubicBezTo>
                  <a:pt x="3894609" y="6425810"/>
                  <a:pt x="3898528" y="6404618"/>
                  <a:pt x="3898528" y="6382896"/>
                </a:cubicBezTo>
                <a:cubicBezTo>
                  <a:pt x="3898528" y="6288854"/>
                  <a:pt x="3826021" y="6212827"/>
                  <a:pt x="3738326" y="6216800"/>
                </a:cubicBezTo>
                <a:close/>
                <a:moveTo>
                  <a:pt x="0" y="0"/>
                </a:moveTo>
                <a:lnTo>
                  <a:pt x="4044950" y="0"/>
                </a:lnTo>
                <a:lnTo>
                  <a:pt x="404495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D87790-3799-004C-B96B-F64BC754E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6503053" cy="187614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D1115-95E0-D04C-B976-302DFE204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3346"/>
            <a:ext cx="649408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35AF5E3B-51BE-BA4C-8E09-0F726E404D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56701" y="288325"/>
            <a:ext cx="2413602" cy="2232453"/>
          </a:xfrm>
        </p:spPr>
        <p:txBody>
          <a:bodyPr anchor="b" anchorCtr="0"/>
          <a:lstStyle>
            <a:lvl1pPr marL="0" indent="0" algn="r">
              <a:buNone/>
              <a:defRPr sz="15000" b="1">
                <a:solidFill>
                  <a:schemeClr val="bg1"/>
                </a:solidFill>
              </a:defRPr>
            </a:lvl1pPr>
            <a:lvl2pPr marL="227013" indent="0" algn="r">
              <a:buNone/>
              <a:defRPr>
                <a:solidFill>
                  <a:schemeClr val="bg1"/>
                </a:solidFill>
              </a:defRPr>
            </a:lvl2pPr>
            <a:lvl3pPr marL="446087" indent="0" algn="r">
              <a:buNone/>
              <a:defRPr>
                <a:solidFill>
                  <a:schemeClr val="bg1"/>
                </a:solidFill>
              </a:defRPr>
            </a:lvl3pPr>
            <a:lvl4pPr marL="717550" indent="0" algn="r">
              <a:buNone/>
              <a:defRPr>
                <a:solidFill>
                  <a:schemeClr val="bg1"/>
                </a:solidFill>
              </a:defRPr>
            </a:lvl4pPr>
            <a:lvl5pPr marL="979487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9" name="Date Placeholder 38">
            <a:extLst>
              <a:ext uri="{FF2B5EF4-FFF2-40B4-BE49-F238E27FC236}">
                <a16:creationId xmlns:a16="http://schemas.microsoft.com/office/drawing/2014/main" id="{4A122032-A45E-7E4B-9A1E-6DB4AE9F0D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pPr/>
              <a:t>04/17/2023</a:t>
            </a:fld>
            <a:endParaRPr lang="en-SE"/>
          </a:p>
        </p:txBody>
      </p:sp>
      <p:sp>
        <p:nvSpPr>
          <p:cNvPr id="40" name="Footer Placeholder 39">
            <a:extLst>
              <a:ext uri="{FF2B5EF4-FFF2-40B4-BE49-F238E27FC236}">
                <a16:creationId xmlns:a16="http://schemas.microsoft.com/office/drawing/2014/main" id="{E0BCEB88-A7CC-1946-9AE2-3BC481F7BF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CA7861E5-1549-B14F-858B-586F7E1D8B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pPr/>
              <a:t>‹#›</a:t>
            </a:fld>
            <a:endParaRPr lang="en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990B0C-0F3C-1747-B12D-3AC843E3FB05}"/>
              </a:ext>
            </a:extLst>
          </p:cNvPr>
          <p:cNvSpPr txBox="1"/>
          <p:nvPr userDrawn="1"/>
        </p:nvSpPr>
        <p:spPr>
          <a:xfrm>
            <a:off x="12670972" y="0"/>
            <a:ext cx="2249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Klicka på ikonen för att lägga till en bild.</a:t>
            </a:r>
          </a:p>
          <a:p>
            <a:r>
              <a:rPr lang="sv-SE"/>
              <a:t>Byt ut bilden genom att klicka på bilden och välj ”byt bild” i rullgardinsmenyn.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5184460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14C7-7FAB-F540-999D-913EC17DD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23483-3A40-124A-96D5-79A7A9E3E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936" y="2029680"/>
            <a:ext cx="5293768" cy="4207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289D93-864C-374C-B7DA-7C89BB913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345" y="2029680"/>
            <a:ext cx="5293768" cy="4207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F121C-CFBF-284C-8121-8B8F989C8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B6C12-54B7-1B44-A513-9D0632A4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079FB-3154-0A49-9355-0569BD32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448496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–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14C7-7FAB-F540-999D-913EC17DD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09848"/>
            <a:ext cx="5020774" cy="813097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23483-3A40-124A-96D5-79A7A9E3E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936" y="2029680"/>
            <a:ext cx="5020774" cy="4207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F121C-CFBF-284C-8121-8B8F989C8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B6C12-54B7-1B44-A513-9D0632A4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079FB-3154-0A49-9355-0569BD32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D7ED902-A0AC-3344-BFF5-E2FD3E6A95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S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9E2EB-EB75-F34C-B7C9-79F911CC9E12}"/>
              </a:ext>
            </a:extLst>
          </p:cNvPr>
          <p:cNvSpPr txBox="1"/>
          <p:nvPr userDrawn="1"/>
        </p:nvSpPr>
        <p:spPr>
          <a:xfrm>
            <a:off x="12670972" y="0"/>
            <a:ext cx="2249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Klicka på ikonen för att lägga till en bild.</a:t>
            </a:r>
          </a:p>
          <a:p>
            <a:r>
              <a:rPr lang="sv-SE"/>
              <a:t>Byt ut bilden genom att klicka på bilden och välj ”byt bild” i rullgardinsmenyn.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410078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- cit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4759C8-3B8E-AA4F-9EA0-ADED0BE5C52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514C7-7FAB-F540-999D-913EC17DD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96400"/>
            <a:ext cx="5020774" cy="822062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23483-3A40-124A-96D5-79A7A9E3E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936" y="2029680"/>
            <a:ext cx="5020774" cy="4207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F121C-CFBF-284C-8121-8B8F989C8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B6C12-54B7-1B44-A513-9D0632A4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079FB-3154-0A49-9355-0569BD32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007DFC-A0A3-274E-BCFD-73FBD182A0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7225" y="2024063"/>
            <a:ext cx="4560888" cy="3795712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DAE0AB-126F-764A-8837-DB236AE24472}"/>
              </a:ext>
            </a:extLst>
          </p:cNvPr>
          <p:cNvSpPr txBox="1"/>
          <p:nvPr userDrawn="1"/>
        </p:nvSpPr>
        <p:spPr>
          <a:xfrm>
            <a:off x="12714515" y="-101600"/>
            <a:ext cx="2249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färgade rutan, byt färg på bildbakgrunden:</a:t>
            </a:r>
          </a:p>
          <a:p>
            <a:r>
              <a:rPr lang="en-GB">
                <a:hlinkClick r:id="rId2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02F705F-EDD6-D24E-95DD-DD255CBBB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9179"/>
          <a:stretch/>
        </p:blipFill>
        <p:spPr>
          <a:xfrm>
            <a:off x="11715155" y="6207125"/>
            <a:ext cx="372036" cy="4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82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bild med kartn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514C7-7FAB-F540-999D-913EC17DD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606" y="796400"/>
            <a:ext cx="5020774" cy="822062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23483-3A40-124A-96D5-79A7A9E3E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936" y="2029680"/>
            <a:ext cx="5020774" cy="420760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F121C-CFBF-284C-8121-8B8F989C8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B6C12-54B7-1B44-A513-9D0632A4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079FB-3154-0A49-9355-0569BD32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763A1786-BB82-274C-A566-3BF47754C8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2109738 w 6096000"/>
              <a:gd name="connsiteY0" fmla="*/ 2636154 h 6858000"/>
              <a:gd name="connsiteX1" fmla="*/ 1996417 w 6096000"/>
              <a:gd name="connsiteY1" fmla="*/ 2659709 h 6858000"/>
              <a:gd name="connsiteX2" fmla="*/ 1918569 w 6096000"/>
              <a:gd name="connsiteY2" fmla="*/ 2713101 h 6858000"/>
              <a:gd name="connsiteX3" fmla="*/ 2943155 w 6096000"/>
              <a:gd name="connsiteY3" fmla="*/ 4263369 h 6858000"/>
              <a:gd name="connsiteX4" fmla="*/ 3044861 w 6096000"/>
              <a:gd name="connsiteY4" fmla="*/ 4316761 h 6858000"/>
              <a:gd name="connsiteX5" fmla="*/ 3145938 w 6096000"/>
              <a:gd name="connsiteY5" fmla="*/ 4263369 h 6858000"/>
              <a:gd name="connsiteX6" fmla="*/ 4173664 w 6096000"/>
              <a:gd name="connsiteY6" fmla="*/ 2714358 h 6858000"/>
              <a:gd name="connsiteX7" fmla="*/ 4095815 w 6096000"/>
              <a:gd name="connsiteY7" fmla="*/ 2660965 h 6858000"/>
              <a:gd name="connsiteX8" fmla="*/ 3885499 w 6096000"/>
              <a:gd name="connsiteY8" fmla="*/ 2699910 h 6858000"/>
              <a:gd name="connsiteX9" fmla="*/ 3044233 w 6096000"/>
              <a:gd name="connsiteY9" fmla="*/ 3975677 h 6858000"/>
              <a:gd name="connsiteX10" fmla="*/ 2206106 w 6096000"/>
              <a:gd name="connsiteY10" fmla="*/ 2699282 h 6858000"/>
              <a:gd name="connsiteX11" fmla="*/ 2109738 w 6096000"/>
              <a:gd name="connsiteY11" fmla="*/ 2636154 h 6858000"/>
              <a:gd name="connsiteX12" fmla="*/ 3046116 w 6096000"/>
              <a:gd name="connsiteY12" fmla="*/ 1361956 h 6858000"/>
              <a:gd name="connsiteX13" fmla="*/ 2460997 w 6096000"/>
              <a:gd name="connsiteY13" fmla="*/ 1947389 h 6858000"/>
              <a:gd name="connsiteX14" fmla="*/ 3046116 w 6096000"/>
              <a:gd name="connsiteY14" fmla="*/ 2532824 h 6858000"/>
              <a:gd name="connsiteX15" fmla="*/ 3631236 w 6096000"/>
              <a:gd name="connsiteY15" fmla="*/ 1947389 h 6858000"/>
              <a:gd name="connsiteX16" fmla="*/ 3046116 w 6096000"/>
              <a:gd name="connsiteY16" fmla="*/ 1361956 h 6858000"/>
              <a:gd name="connsiteX17" fmla="*/ 2997775 w 6096000"/>
              <a:gd name="connsiteY17" fmla="*/ 625139 h 6858000"/>
              <a:gd name="connsiteX18" fmla="*/ 1705741 w 6096000"/>
              <a:gd name="connsiteY18" fmla="*/ 2009575 h 6858000"/>
              <a:gd name="connsiteX19" fmla="*/ 1805563 w 6096000"/>
              <a:gd name="connsiteY19" fmla="*/ 2485083 h 6858000"/>
              <a:gd name="connsiteX20" fmla="*/ 1900990 w 6096000"/>
              <a:gd name="connsiteY20" fmla="*/ 2446139 h 6858000"/>
              <a:gd name="connsiteX21" fmla="*/ 1988883 w 6096000"/>
              <a:gd name="connsiteY21" fmla="*/ 2265232 h 6858000"/>
              <a:gd name="connsiteX22" fmla="*/ 1949959 w 6096000"/>
              <a:gd name="connsiteY22" fmla="*/ 1974399 h 6858000"/>
              <a:gd name="connsiteX23" fmla="*/ 3127104 w 6096000"/>
              <a:gd name="connsiteY23" fmla="*/ 872001 h 6858000"/>
              <a:gd name="connsiteX24" fmla="*/ 4157968 w 6096000"/>
              <a:gd name="connsiteY24" fmla="*/ 1990103 h 6858000"/>
              <a:gd name="connsiteX25" fmla="*/ 4119044 w 6096000"/>
              <a:gd name="connsiteY25" fmla="*/ 2265861 h 6858000"/>
              <a:gd name="connsiteX26" fmla="*/ 4207565 w 6096000"/>
              <a:gd name="connsiteY26" fmla="*/ 2446139 h 6858000"/>
              <a:gd name="connsiteX27" fmla="*/ 4303620 w 6096000"/>
              <a:gd name="connsiteY27" fmla="*/ 2485712 h 6858000"/>
              <a:gd name="connsiteX28" fmla="*/ 4404070 w 6096000"/>
              <a:gd name="connsiteY28" fmla="*/ 1974399 h 6858000"/>
              <a:gd name="connsiteX29" fmla="*/ 2997775 w 6096000"/>
              <a:gd name="connsiteY29" fmla="*/ 625139 h 6858000"/>
              <a:gd name="connsiteX30" fmla="*/ 0 w 6096000"/>
              <a:gd name="connsiteY30" fmla="*/ 0 h 6858000"/>
              <a:gd name="connsiteX31" fmla="*/ 6096000 w 6096000"/>
              <a:gd name="connsiteY31" fmla="*/ 0 h 6858000"/>
              <a:gd name="connsiteX32" fmla="*/ 6096000 w 6096000"/>
              <a:gd name="connsiteY32" fmla="*/ 6858000 h 6858000"/>
              <a:gd name="connsiteX33" fmla="*/ 0 w 6096000"/>
              <a:gd name="connsiteY3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6000" h="6858000">
                <a:moveTo>
                  <a:pt x="2109738" y="2636154"/>
                </a:moveTo>
                <a:cubicBezTo>
                  <a:pt x="2071755" y="2628930"/>
                  <a:pt x="2030947" y="2636154"/>
                  <a:pt x="1996417" y="2659709"/>
                </a:cubicBezTo>
                <a:lnTo>
                  <a:pt x="1918569" y="2713101"/>
                </a:lnTo>
                <a:lnTo>
                  <a:pt x="2943155" y="4263369"/>
                </a:lnTo>
                <a:cubicBezTo>
                  <a:pt x="2966384" y="4296661"/>
                  <a:pt x="3004053" y="4316761"/>
                  <a:pt x="3044861" y="4316761"/>
                </a:cubicBezTo>
                <a:cubicBezTo>
                  <a:pt x="3085041" y="4316761"/>
                  <a:pt x="3122709" y="4296661"/>
                  <a:pt x="3145938" y="4263369"/>
                </a:cubicBezTo>
                <a:lnTo>
                  <a:pt x="4173664" y="2714358"/>
                </a:lnTo>
                <a:lnTo>
                  <a:pt x="4095815" y="2660965"/>
                </a:lnTo>
                <a:cubicBezTo>
                  <a:pt x="4026756" y="2613226"/>
                  <a:pt x="3932585" y="2630814"/>
                  <a:pt x="3885499" y="2699910"/>
                </a:cubicBezTo>
                <a:lnTo>
                  <a:pt x="3044233" y="3975677"/>
                </a:lnTo>
                <a:lnTo>
                  <a:pt x="2206106" y="2699282"/>
                </a:lnTo>
                <a:cubicBezTo>
                  <a:pt x="2182877" y="2665048"/>
                  <a:pt x="2147720" y="2643377"/>
                  <a:pt x="2109738" y="2636154"/>
                </a:cubicBezTo>
                <a:close/>
                <a:moveTo>
                  <a:pt x="3046116" y="1361956"/>
                </a:moveTo>
                <a:cubicBezTo>
                  <a:pt x="2722964" y="1361956"/>
                  <a:pt x="2460997" y="1624064"/>
                  <a:pt x="2460997" y="1947389"/>
                </a:cubicBezTo>
                <a:cubicBezTo>
                  <a:pt x="2460997" y="2270715"/>
                  <a:pt x="2722964" y="2532824"/>
                  <a:pt x="3046116" y="2532824"/>
                </a:cubicBezTo>
                <a:cubicBezTo>
                  <a:pt x="3369269" y="2532824"/>
                  <a:pt x="3631236" y="2270715"/>
                  <a:pt x="3631236" y="1947389"/>
                </a:cubicBezTo>
                <a:cubicBezTo>
                  <a:pt x="3631236" y="1624064"/>
                  <a:pt x="3369269" y="1361956"/>
                  <a:pt x="3046116" y="1361956"/>
                </a:cubicBezTo>
                <a:close/>
                <a:moveTo>
                  <a:pt x="2997775" y="625139"/>
                </a:moveTo>
                <a:cubicBezTo>
                  <a:pt x="2265748" y="655290"/>
                  <a:pt x="1686907" y="1276528"/>
                  <a:pt x="1705741" y="2009575"/>
                </a:cubicBezTo>
                <a:cubicBezTo>
                  <a:pt x="1710136" y="2173523"/>
                  <a:pt x="1743410" y="2333071"/>
                  <a:pt x="1805563" y="2485083"/>
                </a:cubicBezTo>
                <a:lnTo>
                  <a:pt x="1900990" y="2446139"/>
                </a:lnTo>
                <a:cubicBezTo>
                  <a:pt x="1971933" y="2417243"/>
                  <a:pt x="2008973" y="2339354"/>
                  <a:pt x="1988883" y="2265232"/>
                </a:cubicBezTo>
                <a:cubicBezTo>
                  <a:pt x="1963143" y="2171009"/>
                  <a:pt x="1949959" y="2073647"/>
                  <a:pt x="1949959" y="1974399"/>
                </a:cubicBezTo>
                <a:cubicBezTo>
                  <a:pt x="1949959" y="1341227"/>
                  <a:pt x="2485481" y="830543"/>
                  <a:pt x="3127104" y="872001"/>
                </a:cubicBezTo>
                <a:cubicBezTo>
                  <a:pt x="3694644" y="908433"/>
                  <a:pt x="4166130" y="1421001"/>
                  <a:pt x="4157968" y="1990103"/>
                </a:cubicBezTo>
                <a:cubicBezTo>
                  <a:pt x="4156713" y="2084325"/>
                  <a:pt x="4143529" y="2176664"/>
                  <a:pt x="4119044" y="2265861"/>
                </a:cubicBezTo>
                <a:cubicBezTo>
                  <a:pt x="4098954" y="2339981"/>
                  <a:pt x="4136623" y="2417243"/>
                  <a:pt x="4207565" y="2446139"/>
                </a:cubicBezTo>
                <a:lnTo>
                  <a:pt x="4303620" y="2485712"/>
                </a:lnTo>
                <a:cubicBezTo>
                  <a:pt x="4370168" y="2323021"/>
                  <a:pt x="4404070" y="2150909"/>
                  <a:pt x="4404070" y="1974399"/>
                </a:cubicBezTo>
                <a:cubicBezTo>
                  <a:pt x="4404070" y="1210572"/>
                  <a:pt x="3767470" y="593103"/>
                  <a:pt x="2997775" y="625139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SE"/>
          </a:p>
        </p:txBody>
      </p:sp>
      <p:sp>
        <p:nvSpPr>
          <p:cNvPr id="94" name="Text Placeholder 93">
            <a:extLst>
              <a:ext uri="{FF2B5EF4-FFF2-40B4-BE49-F238E27FC236}">
                <a16:creationId xmlns:a16="http://schemas.microsoft.com/office/drawing/2014/main" id="{A4202135-FE1B-CD41-8DD6-4DA75699C8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44279" y="4848592"/>
            <a:ext cx="4823834" cy="138869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E4C30EE-5413-2A4C-AD49-2412EBB0DB24}"/>
              </a:ext>
            </a:extLst>
          </p:cNvPr>
          <p:cNvSpPr txBox="1"/>
          <p:nvPr userDrawn="1"/>
        </p:nvSpPr>
        <p:spPr>
          <a:xfrm>
            <a:off x="12670972" y="0"/>
            <a:ext cx="22497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Klicka på ikonen för att lägga till en bild.</a:t>
            </a:r>
          </a:p>
          <a:p>
            <a:r>
              <a:rPr lang="sv-SE"/>
              <a:t>Byt ut bilden genom att klicka på bilden och välj ”byt bild” i rullgardinsmenyn.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177820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3419C-B100-1346-B298-48B08D94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1" y="578373"/>
            <a:ext cx="10515600" cy="1024404"/>
          </a:xfrm>
        </p:spPr>
        <p:txBody>
          <a:bodyPr anchor="b" anchorCtr="0"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591A7-243C-D041-9E94-5AE078013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601" y="1681163"/>
            <a:ext cx="5330161" cy="649661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CBEB70-FE07-8349-9BA2-4D75A42388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01" y="2505074"/>
            <a:ext cx="5330161" cy="37322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8916F-43A6-B24B-9700-98CFC70787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365" y="1681163"/>
            <a:ext cx="5316069" cy="66713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7C93C8-5290-434F-890A-2BDF7951E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365" y="2505074"/>
            <a:ext cx="5316069" cy="37322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EB2CA3-15E8-B141-B5E0-F00DA083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495875-E919-9543-BFD4-D219FD20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B3D831-7B1C-7149-9E41-DCA84FB5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534120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4935-77D7-6B41-823C-995209D0C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1D659-9ABE-2746-A0B1-E0038F023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7FE82A-1136-9442-A00A-9F394BBE2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E6BAA-2D46-B54D-8291-58A0C9BFC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445476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B7A7E-ACFF-8E46-B2E6-9343531A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65070-6E77-E54E-AD08-0504DCA0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11C94-103A-614B-A189-738E3668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072751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bå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0A79621-F2DF-E74E-A021-402BE8068F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02448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2501411"/>
            <a:ext cx="10944225" cy="1855177"/>
          </a:xfrm>
        </p:spPr>
        <p:txBody>
          <a:bodyPr anchor="ctr" anchorCtr="0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FB34A5-7E2C-D44B-BF7D-88BE0C71A6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93301" y="558958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3" name="Picture Placeholder 5">
            <a:extLst>
              <a:ext uri="{FF2B5EF4-FFF2-40B4-BE49-F238E27FC236}">
                <a16:creationId xmlns:a16="http://schemas.microsoft.com/office/drawing/2014/main" id="{51E3C289-DD8F-6249-B9BA-FBB4DAEDC6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703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4" name="Picture Placeholder 5">
            <a:extLst>
              <a:ext uri="{FF2B5EF4-FFF2-40B4-BE49-F238E27FC236}">
                <a16:creationId xmlns:a16="http://schemas.microsoft.com/office/drawing/2014/main" id="{D900C8F2-C964-964D-99C0-949B0176C8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887" y="558958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5" name="Picture Placeholder 5">
            <a:extLst>
              <a:ext uri="{FF2B5EF4-FFF2-40B4-BE49-F238E27FC236}">
                <a16:creationId xmlns:a16="http://schemas.microsoft.com/office/drawing/2014/main" id="{B70D0C2B-4CD1-4F4C-AF5C-43F0C321D2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72743" y="5589588"/>
            <a:ext cx="1674812" cy="647700"/>
          </a:xfrm>
        </p:spPr>
        <p:txBody>
          <a:bodyPr/>
          <a:lstStyle/>
          <a:p>
            <a:endParaRPr lang="en-S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8A57F9-4013-3E47-B566-E980DE583A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888" y="620713"/>
            <a:ext cx="1671637" cy="657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2D45F8-8684-AD44-8E34-FDD849E91035}"/>
              </a:ext>
            </a:extLst>
          </p:cNvPr>
          <p:cNvSpPr txBox="1"/>
          <p:nvPr userDrawn="1"/>
        </p:nvSpPr>
        <p:spPr>
          <a:xfrm>
            <a:off x="12670972" y="0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sidan, byt färg på bildbakgrunden:</a:t>
            </a:r>
          </a:p>
          <a:p>
            <a:r>
              <a:rPr lang="en-GB">
                <a:hlinkClick r:id="rId6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822489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- grön med logg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2407920"/>
            <a:ext cx="10944225" cy="2042160"/>
          </a:xfrm>
        </p:spPr>
        <p:txBody>
          <a:bodyPr anchor="ctr" anchorCtr="0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FB34A5-7E2C-D44B-BF7D-88BE0C71A6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93301" y="558958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3" name="Picture Placeholder 5">
            <a:extLst>
              <a:ext uri="{FF2B5EF4-FFF2-40B4-BE49-F238E27FC236}">
                <a16:creationId xmlns:a16="http://schemas.microsoft.com/office/drawing/2014/main" id="{51E3C289-DD8F-6249-B9BA-FBB4DAEDC6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703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4" name="Picture Placeholder 5">
            <a:extLst>
              <a:ext uri="{FF2B5EF4-FFF2-40B4-BE49-F238E27FC236}">
                <a16:creationId xmlns:a16="http://schemas.microsoft.com/office/drawing/2014/main" id="{D900C8F2-C964-964D-99C0-949B0176C8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887" y="558958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15" name="Picture Placeholder 5">
            <a:extLst>
              <a:ext uri="{FF2B5EF4-FFF2-40B4-BE49-F238E27FC236}">
                <a16:creationId xmlns:a16="http://schemas.microsoft.com/office/drawing/2014/main" id="{B70D0C2B-4CD1-4F4C-AF5C-43F0C321D2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72743" y="5589588"/>
            <a:ext cx="1674812" cy="647700"/>
          </a:xfrm>
        </p:spPr>
        <p:txBody>
          <a:bodyPr/>
          <a:lstStyle/>
          <a:p>
            <a:endParaRPr lang="en-S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8A57F9-4013-3E47-B566-E980DE583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620713"/>
            <a:ext cx="1671637" cy="657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2D45F8-8684-AD44-8E34-FDD849E91035}"/>
              </a:ext>
            </a:extLst>
          </p:cNvPr>
          <p:cNvSpPr txBox="1"/>
          <p:nvPr userDrawn="1"/>
        </p:nvSpPr>
        <p:spPr>
          <a:xfrm>
            <a:off x="12670972" y="0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sidan, byt färg på bildbakgrunden:</a:t>
            </a:r>
          </a:p>
          <a:p>
            <a:r>
              <a:rPr lang="en-GB">
                <a:hlinkClick r:id="rId4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8882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798843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9" y="271275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8A57F9-4013-3E47-B566-E980DE583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5579676"/>
            <a:ext cx="1671637" cy="657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4686C-AA19-C64A-BDD1-EEC810698F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5582254"/>
            <a:ext cx="1668050" cy="655033"/>
          </a:xfrm>
          <a:prstGeom prst="rect">
            <a:avLst/>
          </a:prstGeom>
        </p:spPr>
      </p:pic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31A9EC1-2186-E343-8E13-EBBB280CE6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9330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E6511234-19A4-BF40-9F9D-C69F19A496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703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56EC73D0-8513-4A42-886C-49721A9629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887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6ABE7221-47C9-BD46-8E66-5FE89D71C0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72743" y="5578428"/>
            <a:ext cx="1674812" cy="647700"/>
          </a:xfrm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398219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– med cirk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729739B8-72E3-8042-A241-EA8AA85CCA67}"/>
              </a:ext>
            </a:extLst>
          </p:cNvPr>
          <p:cNvSpPr/>
          <p:nvPr userDrawn="1"/>
        </p:nvSpPr>
        <p:spPr>
          <a:xfrm>
            <a:off x="3818583" y="730545"/>
            <a:ext cx="4554834" cy="455483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1573823"/>
            <a:ext cx="10944225" cy="1855177"/>
          </a:xfrm>
        </p:spPr>
        <p:txBody>
          <a:bodyPr anchor="b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8A57F9-4013-3E47-B566-E980DE583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5579676"/>
            <a:ext cx="1671637" cy="657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2D45F8-8684-AD44-8E34-FDD849E91035}"/>
              </a:ext>
            </a:extLst>
          </p:cNvPr>
          <p:cNvSpPr txBox="1"/>
          <p:nvPr userDrawn="1"/>
        </p:nvSpPr>
        <p:spPr>
          <a:xfrm>
            <a:off x="12670972" y="0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sidan, byt färg på bildbakgrunden:</a:t>
            </a:r>
          </a:p>
          <a:p>
            <a:r>
              <a:rPr lang="en-GB">
                <a:hlinkClick r:id="rId4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B0B01-EABD-4F49-967C-BE0AB4815D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54169" y="5566070"/>
            <a:ext cx="4513944" cy="67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937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vå innehållsdelar">
  <p:cSld name="Två innehållsdela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7412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Char char="▪"/>
              <a:defRPr sz="2667"/>
            </a:lvl1pPr>
            <a:lvl2pPr marL="1219170" lvl="1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Char char="▪"/>
              <a:defRPr sz="2133"/>
            </a:lvl2pPr>
            <a:lvl3pPr marL="1828754" lvl="2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Char char="▪"/>
              <a:defRPr sz="2133"/>
            </a:lvl3pPr>
            <a:lvl4pPr marL="2438339" lvl="3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Char char="▪"/>
              <a:defRPr sz="2133"/>
            </a:lvl4pPr>
            <a:lvl5pPr marL="3047924" lvl="4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SzPts val="1600"/>
              <a:buChar char="▪"/>
              <a:defRPr sz="2133"/>
            </a:lvl5pPr>
            <a:lvl6pPr marL="3657509" lvl="5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2133"/>
            </a:lvl6pPr>
            <a:lvl7pPr marL="4267093" lvl="6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2133"/>
            </a:lvl7pPr>
            <a:lvl8pPr marL="4876678" lvl="7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2133"/>
            </a:lvl8pPr>
            <a:lvl9pPr marL="5486263" lvl="8" indent="-440256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11391039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2"/>
          </p:nvPr>
        </p:nvSpPr>
        <p:spPr>
          <a:xfrm>
            <a:off x="606625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Char char="▪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title"/>
          </p:nvPr>
        </p:nvSpPr>
        <p:spPr>
          <a:xfrm>
            <a:off x="609600" y="460800"/>
            <a:ext cx="10972800" cy="135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8470"/>
              </a:buClr>
              <a:buSzPts val="2800"/>
              <a:buFont typeface="Pridi"/>
              <a:buNone/>
              <a:defRPr>
                <a:solidFill>
                  <a:srgbClr val="11847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06883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- bild med kartnål">
  <p:cSld name="1_Two Content - bild med kartnål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6"/>
          <p:cNvSpPr txBox="1">
            <a:spLocks noGrp="1"/>
          </p:cNvSpPr>
          <p:nvPr>
            <p:ph type="title"/>
          </p:nvPr>
        </p:nvSpPr>
        <p:spPr>
          <a:xfrm>
            <a:off x="640606" y="796400"/>
            <a:ext cx="5020774" cy="82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6"/>
          <p:cNvSpPr txBox="1">
            <a:spLocks noGrp="1"/>
          </p:cNvSpPr>
          <p:nvPr>
            <p:ph type="body" idx="1"/>
          </p:nvPr>
        </p:nvSpPr>
        <p:spPr>
          <a:xfrm>
            <a:off x="636936" y="2029680"/>
            <a:ext cx="5020774" cy="42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56"/>
          <p:cNvSpPr txBox="1">
            <a:spLocks noGrp="1"/>
          </p:cNvSpPr>
          <p:nvPr>
            <p:ph type="dt" idx="10"/>
          </p:nvPr>
        </p:nvSpPr>
        <p:spPr>
          <a:xfrm>
            <a:off x="882161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87E"/>
              </a:buClr>
              <a:buSzPts val="1400"/>
              <a:buFont typeface="Calibri"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A8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73;p56"/>
          <p:cNvSpPr txBox="1">
            <a:spLocks noGrp="1"/>
          </p:cNvSpPr>
          <p:nvPr>
            <p:ph type="ftr" idx="11"/>
          </p:nvPr>
        </p:nvSpPr>
        <p:spPr>
          <a:xfrm>
            <a:off x="64220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87E"/>
              </a:buClr>
              <a:buSzPts val="1400"/>
              <a:buFont typeface="Calibri"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A87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74;p56"/>
          <p:cNvSpPr txBox="1">
            <a:spLocks noGrp="1"/>
          </p:cNvSpPr>
          <p:nvPr>
            <p:ph type="sldNum" idx="12"/>
          </p:nvPr>
        </p:nvSpPr>
        <p:spPr>
          <a:xfrm>
            <a:off x="264900" y="6356724"/>
            <a:ext cx="3720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libri"/>
              <a:buNone/>
              <a:defRPr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87E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A87E"/>
                </a:buClr>
                <a:buSzPts val="1200"/>
                <a:buFont typeface="Calibri"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A87E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5" name="Google Shape;75;p56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6" name="Google Shape;76;p56"/>
          <p:cNvSpPr txBox="1">
            <a:spLocks noGrp="1"/>
          </p:cNvSpPr>
          <p:nvPr>
            <p:ph type="body" idx="3"/>
          </p:nvPr>
        </p:nvSpPr>
        <p:spPr>
          <a:xfrm>
            <a:off x="6744279" y="4848592"/>
            <a:ext cx="4823834" cy="138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/>
          <p:nvPr/>
        </p:nvSpPr>
        <p:spPr>
          <a:xfrm>
            <a:off x="12670972" y="0"/>
            <a:ext cx="224971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Klicka på ikonen för att lägga till en bild.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Byt ut bilden genom att klicka på bilden och välj ”byt bild” i rullgardinsmenyn.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6077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 - citat">
  <p:cSld name="1_Two Content - citat">
    <p:bg>
      <p:bgPr>
        <a:solidFill>
          <a:schemeClr val="accen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7"/>
          <p:cNvSpPr txBox="1">
            <a:spLocks noGrp="1"/>
          </p:cNvSpPr>
          <p:nvPr>
            <p:ph type="title"/>
          </p:nvPr>
        </p:nvSpPr>
        <p:spPr>
          <a:xfrm>
            <a:off x="623888" y="796400"/>
            <a:ext cx="5020774" cy="822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body" idx="1"/>
          </p:nvPr>
        </p:nvSpPr>
        <p:spPr>
          <a:xfrm>
            <a:off x="636936" y="2029680"/>
            <a:ext cx="5020774" cy="42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dt" idx="10"/>
          </p:nvPr>
        </p:nvSpPr>
        <p:spPr>
          <a:xfrm>
            <a:off x="882161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ftr" idx="11"/>
          </p:nvPr>
        </p:nvSpPr>
        <p:spPr>
          <a:xfrm>
            <a:off x="64220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ldNum" idx="12"/>
          </p:nvPr>
        </p:nvSpPr>
        <p:spPr>
          <a:xfrm>
            <a:off x="264900" y="6356724"/>
            <a:ext cx="3720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body" idx="2"/>
          </p:nvPr>
        </p:nvSpPr>
        <p:spPr>
          <a:xfrm>
            <a:off x="7007225" y="2024063"/>
            <a:ext cx="4560888" cy="379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/>
          <p:nvPr/>
        </p:nvSpPr>
        <p:spPr>
          <a:xfrm>
            <a:off x="12714515" y="-101600"/>
            <a:ext cx="2249714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För att ändra färg på färgade rutan, byt färg på bildbakgrunden: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https://support.microsoft.com/sv-se/office/%C3%A4ndra-en-bildbakgrund-i-powerpoint-f68a314a-92b2-dc07-54ca-eb7919a6291d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3">
            <a:alphaModFix/>
          </a:blip>
          <a:srcRect r="69179"/>
          <a:stretch/>
        </p:blipFill>
        <p:spPr>
          <a:xfrm>
            <a:off x="11715155" y="6207125"/>
            <a:ext cx="372036" cy="474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167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>
            <a:spLocks noGrp="1"/>
          </p:cNvSpPr>
          <p:nvPr>
            <p:ph type="title"/>
          </p:nvPr>
        </p:nvSpPr>
        <p:spPr>
          <a:xfrm>
            <a:off x="711200" y="1066800"/>
            <a:ext cx="10769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sldNum" idx="12"/>
          </p:nvPr>
        </p:nvSpPr>
        <p:spPr>
          <a:xfrm>
            <a:off x="10464800" y="6172200"/>
            <a:ext cx="11175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body" idx="1"/>
          </p:nvPr>
        </p:nvSpPr>
        <p:spPr>
          <a:xfrm>
            <a:off x="711200" y="1752600"/>
            <a:ext cx="10769700" cy="40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4pPr>
            <a:lvl5pPr marL="2286000" lvl="4" indent="-228600" algn="l" rtl="0">
              <a:spcBef>
                <a:spcPts val="360"/>
              </a:spcBef>
              <a:spcAft>
                <a:spcPts val="0"/>
              </a:spcAft>
              <a:buSzPts val="2000"/>
              <a:buNone/>
              <a:defRPr/>
            </a:lvl5pPr>
            <a:lvl6pPr marL="2743200" lvl="5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marL="3657600" lvl="7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marL="4114800" lvl="8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5893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1_Section Header">
    <p:bg>
      <p:bgPr>
        <a:solidFill>
          <a:schemeClr val="accen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/>
          <p:nvPr/>
        </p:nvSpPr>
        <p:spPr>
          <a:xfrm>
            <a:off x="0" y="0"/>
            <a:ext cx="8130988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6503053" cy="187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Calibri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1"/>
          </p:nvPr>
        </p:nvSpPr>
        <p:spPr>
          <a:xfrm>
            <a:off x="623888" y="3603346"/>
            <a:ext cx="6494088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body" idx="2"/>
          </p:nvPr>
        </p:nvSpPr>
        <p:spPr>
          <a:xfrm>
            <a:off x="9156700" y="2347783"/>
            <a:ext cx="2411413" cy="177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body" idx="3"/>
          </p:nvPr>
        </p:nvSpPr>
        <p:spPr>
          <a:xfrm>
            <a:off x="9156701" y="288325"/>
            <a:ext cx="2413602" cy="2232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5000"/>
              <a:buNone/>
              <a:defRPr sz="15000" b="1">
                <a:solidFill>
                  <a:schemeClr val="lt1"/>
                </a:solidFill>
              </a:defRPr>
            </a:lvl1pPr>
            <a:lvl2pPr marL="914400" lvl="1" indent="-228600" algn="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dt" idx="10"/>
          </p:nvPr>
        </p:nvSpPr>
        <p:spPr>
          <a:xfrm>
            <a:off x="882161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ftr" idx="11"/>
          </p:nvPr>
        </p:nvSpPr>
        <p:spPr>
          <a:xfrm>
            <a:off x="64220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ldNum" idx="12"/>
          </p:nvPr>
        </p:nvSpPr>
        <p:spPr>
          <a:xfrm>
            <a:off x="264900" y="6356724"/>
            <a:ext cx="3720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4" name="Google Shape;154;p20"/>
          <p:cNvSpPr txBox="1"/>
          <p:nvPr/>
        </p:nvSpPr>
        <p:spPr>
          <a:xfrm>
            <a:off x="12714515" y="-101600"/>
            <a:ext cx="2249714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För att ändra färg på färgade rutan, byt färg på bildbakgrunden: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https://support.microsoft.com/sv-se/office/%C3%A4ndra-en-bildbakgrund-i-powerpoint-f68a314a-92b2-dc07-54ca-eb7919a6291d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0"/>
          <p:cNvPicPr preferRelativeResize="0"/>
          <p:nvPr/>
        </p:nvPicPr>
        <p:blipFill rotWithShape="1">
          <a:blip r:embed="rId3">
            <a:alphaModFix/>
          </a:blip>
          <a:srcRect r="69179"/>
          <a:stretch/>
        </p:blipFill>
        <p:spPr>
          <a:xfrm>
            <a:off x="11715155" y="6207125"/>
            <a:ext cx="372036" cy="474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44476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E6F0-97C4-CB43-AA9E-1B10694BD277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60800"/>
            <a:ext cx="10972800" cy="1354019"/>
          </a:xfrm>
        </p:spPr>
        <p:txBody>
          <a:bodyPr anchor="t"/>
          <a:lstStyle>
            <a:lvl1pPr>
              <a:defRPr spc="-27" baseline="0">
                <a:solidFill>
                  <a:srgbClr val="118470"/>
                </a:solidFill>
                <a:latin typeface="Pridi" charset="0"/>
                <a:ea typeface="Pridi" charset="0"/>
                <a:cs typeface="Pridi" charset="0"/>
              </a:defRPr>
            </a:lvl1pPr>
          </a:lstStyle>
          <a:p>
            <a:r>
              <a:rPr lang="sv-SE" dirty="0"/>
              <a:t>Klicka här för att ändra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5065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– bild">
  <p:cSld name="1_Two Content – bild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6"/>
          <p:cNvSpPr txBox="1">
            <a:spLocks noGrp="1"/>
          </p:cNvSpPr>
          <p:nvPr>
            <p:ph type="title"/>
          </p:nvPr>
        </p:nvSpPr>
        <p:spPr>
          <a:xfrm>
            <a:off x="623888" y="809848"/>
            <a:ext cx="5020774" cy="813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body" idx="1"/>
          </p:nvPr>
        </p:nvSpPr>
        <p:spPr>
          <a:xfrm>
            <a:off x="636936" y="2029680"/>
            <a:ext cx="5020774" cy="42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dt" idx="10"/>
          </p:nvPr>
        </p:nvSpPr>
        <p:spPr>
          <a:xfrm>
            <a:off x="882161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6"/>
          <p:cNvSpPr txBox="1">
            <a:spLocks noGrp="1"/>
          </p:cNvSpPr>
          <p:nvPr>
            <p:ph type="ftr" idx="11"/>
          </p:nvPr>
        </p:nvSpPr>
        <p:spPr>
          <a:xfrm>
            <a:off x="64220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6"/>
          <p:cNvSpPr txBox="1">
            <a:spLocks noGrp="1"/>
          </p:cNvSpPr>
          <p:nvPr>
            <p:ph type="sldNum" idx="12"/>
          </p:nvPr>
        </p:nvSpPr>
        <p:spPr>
          <a:xfrm>
            <a:off x="264900" y="6356724"/>
            <a:ext cx="3720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" name="Google Shape;45;p66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66"/>
          <p:cNvSpPr txBox="1"/>
          <p:nvPr/>
        </p:nvSpPr>
        <p:spPr>
          <a:xfrm>
            <a:off x="12670972" y="0"/>
            <a:ext cx="2249714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Klicka på ikonen för att lägga till en bild.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Byt ut bilden genom att klicka på bilden och välj ”byt bild” i rullgardinsmenyn.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81238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Rubrik och innehåll">
  <p:cSld name="2_Rubrik och innehåll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609600" y="460800"/>
            <a:ext cx="5211600" cy="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8470"/>
              </a:buClr>
              <a:buSzPts val="2800"/>
              <a:buFont typeface="Pridi"/>
              <a:buNone/>
              <a:defRPr sz="3733" b="0" i="0">
                <a:solidFill>
                  <a:srgbClr val="118470"/>
                </a:solidFill>
                <a:latin typeface="Pridi"/>
                <a:ea typeface="Pridi"/>
                <a:cs typeface="Pridi"/>
                <a:sym typeface="Prid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609600" y="1523999"/>
            <a:ext cx="52116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lvl="0" indent="-47412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2000"/>
              <a:buFont typeface="Noto Sans Symbols"/>
              <a:buChar char="▪"/>
              <a:defRPr>
                <a:solidFill>
                  <a:srgbClr val="595959"/>
                </a:solidFill>
              </a:defRPr>
            </a:lvl1pPr>
            <a:lvl2pPr marL="1219170" lvl="1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SzPts val="1400"/>
              <a:buFont typeface="Noto Sans Symbols"/>
              <a:buChar char="▪"/>
              <a:defRPr>
                <a:solidFill>
                  <a:srgbClr val="595959"/>
                </a:solidFill>
              </a:defRPr>
            </a:lvl2pPr>
            <a:lvl3pPr marL="1828754" lvl="2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SzPts val="1400"/>
              <a:buFont typeface="Noto Sans Symbols"/>
              <a:buChar char="▪"/>
              <a:defRPr>
                <a:solidFill>
                  <a:srgbClr val="595959"/>
                </a:solidFill>
              </a:defRPr>
            </a:lvl3pPr>
            <a:lvl4pPr marL="2438339" lvl="3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SzPts val="1400"/>
              <a:buFont typeface="Noto Sans Symbols"/>
              <a:buChar char="▪"/>
              <a:defRPr>
                <a:solidFill>
                  <a:srgbClr val="595959"/>
                </a:solidFill>
              </a:defRPr>
            </a:lvl4pPr>
            <a:lvl5pPr marL="3047924" lvl="4" indent="-423323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SzPts val="1400"/>
              <a:buFont typeface="Noto Sans Symbols"/>
              <a:buChar char="▪"/>
              <a:defRPr>
                <a:solidFill>
                  <a:srgbClr val="595959"/>
                </a:solidFill>
              </a:defRPr>
            </a:lvl5pPr>
            <a:lvl6pPr marL="3657509" lvl="5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4267093" lvl="6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4876678" lvl="7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5486263" lvl="8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11391039" y="6356351"/>
            <a:ext cx="749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595959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8" name="Google Shape;108;p21"/>
          <p:cNvSpPr>
            <a:spLocks noGrp="1"/>
          </p:cNvSpPr>
          <p:nvPr>
            <p:ph type="pic" idx="2"/>
          </p:nvPr>
        </p:nvSpPr>
        <p:spPr>
          <a:xfrm>
            <a:off x="5904000" y="458596"/>
            <a:ext cx="5760000" cy="52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rgbClr val="118470"/>
              </a:buClr>
              <a:buSzPts val="1400"/>
              <a:buFont typeface="Noto Sans Symbols"/>
              <a:buNone/>
              <a:defRPr sz="1867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118470"/>
              </a:buClr>
              <a:buSzPts val="2800"/>
              <a:buFont typeface="Noto Sans Symbols"/>
              <a:buNone/>
              <a:defRPr sz="3733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118470"/>
              </a:buClr>
              <a:buSzPts val="2400"/>
              <a:buFont typeface="Noto Sans Symbols"/>
              <a:buNone/>
              <a:defRPr sz="32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118470"/>
              </a:buClr>
              <a:buSzPts val="2000"/>
              <a:buFont typeface="Noto Sans Symbols"/>
              <a:buNone/>
              <a:defRPr sz="2667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118470"/>
              </a:buClr>
              <a:buSzPts val="2000"/>
              <a:buFont typeface="Noto Sans Symbols"/>
              <a:buNone/>
              <a:defRPr sz="2667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667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667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33010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) Kapiteltext, text &amp; ev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3794125D-98D5-48C6-A8D5-3FBC88B4AD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657" y="1991963"/>
            <a:ext cx="5691203" cy="325498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400"/>
              </a:spcBef>
              <a:buNone/>
              <a:defRPr sz="2600" b="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356B223-7F5C-4D3A-B649-5E39E1EB8D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657" y="1175657"/>
            <a:ext cx="5691203" cy="515031"/>
          </a:xfrm>
        </p:spPr>
        <p:txBody>
          <a:bodyPr anchor="b" anchorCtr="0"/>
          <a:lstStyle>
            <a:lvl1pPr>
              <a:defRPr sz="1600" b="0" cap="all" spc="350" baseline="0"/>
            </a:lvl1pPr>
          </a:lstStyle>
          <a:p>
            <a:r>
              <a:rPr lang="sv-SE" dirty="0"/>
              <a:t>kapiteltext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6A7B54C-9401-4897-823A-173B320C0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Klimatomställning Malmö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5A6274E-7AD7-43AE-8F83-E84B7F03B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92EC5-C4FF-4C06-86B6-9C8440782AF8}" type="slidenum">
              <a:rPr lang="sv-SE" smtClean="0"/>
              <a:t>‹#›</a:t>
            </a:fld>
            <a:endParaRPr lang="sv-SE"/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38F6EAA5-622D-49E0-B28D-7DF253FFFEB9}"/>
              </a:ext>
            </a:extLst>
          </p:cNvPr>
          <p:cNvCxnSpPr/>
          <p:nvPr userDrawn="1"/>
        </p:nvCxnSpPr>
        <p:spPr>
          <a:xfrm>
            <a:off x="0" y="5851145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80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837552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9" y="275146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8A57F9-4013-3E47-B566-E980DE583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559753"/>
            <a:ext cx="1671637" cy="657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2D45F8-8684-AD44-8E34-FDD849E91035}"/>
              </a:ext>
            </a:extLst>
          </p:cNvPr>
          <p:cNvSpPr txBox="1"/>
          <p:nvPr userDrawn="1"/>
        </p:nvSpPr>
        <p:spPr>
          <a:xfrm>
            <a:off x="12670972" y="0"/>
            <a:ext cx="224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/>
              <a:t>För att ändra färg på sidan, byt färg på bildbakgrunden:</a:t>
            </a:r>
          </a:p>
          <a:p>
            <a:r>
              <a:rPr lang="en-GB">
                <a:hlinkClick r:id="rId4"/>
              </a:rPr>
              <a:t>https://support.microsoft.com/sv-se/office/%C3%A4ndra-en-bildbakgrund-i-powerpoint-f68a314a-92b2-dc07-54ca-eb7919a6291d</a:t>
            </a:r>
            <a:endParaRPr lang="en-GB"/>
          </a:p>
          <a:p>
            <a:endParaRPr lang="en-SE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6AA386B-FA88-F844-9A87-C1FB1CF6A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9330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B248E70-B396-9746-B833-DDDCA05498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703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670F2EF3-4CE0-294C-B6C6-9CEBDEE970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887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52270D0-7782-B640-8089-07151B15CD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72743" y="5578428"/>
            <a:ext cx="1674812" cy="647700"/>
          </a:xfrm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55729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innehåll">
  <p:cSld name="Rubrik och innehåll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714375" y="549275"/>
            <a:ext cx="10742400" cy="61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Libre Franklin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dt" idx="10"/>
          </p:nvPr>
        </p:nvSpPr>
        <p:spPr>
          <a:xfrm>
            <a:off x="350491" y="6540664"/>
            <a:ext cx="657225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ftr" idx="11"/>
          </p:nvPr>
        </p:nvSpPr>
        <p:spPr>
          <a:xfrm>
            <a:off x="350493" y="6205493"/>
            <a:ext cx="5267325" cy="155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350492" y="6371054"/>
            <a:ext cx="556009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body" idx="1"/>
          </p:nvPr>
        </p:nvSpPr>
        <p:spPr>
          <a:xfrm>
            <a:off x="714374" y="1578819"/>
            <a:ext cx="10742400" cy="444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289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vit med logg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5A49A-2063-C34B-A517-6E3A07AB2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798843"/>
            <a:ext cx="9082453" cy="1855177"/>
          </a:xfrm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7C2B-F69D-2D44-A1ED-1255D2F11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9" y="271275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S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F8A57F9-4013-3E47-B566-E980DE583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5579676"/>
            <a:ext cx="1671637" cy="657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64686C-AA19-C64A-BDD1-EEC810698F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475" y="564418"/>
            <a:ext cx="1668050" cy="655033"/>
          </a:xfrm>
          <a:prstGeom prst="rect">
            <a:avLst/>
          </a:prstGeom>
        </p:spPr>
      </p:pic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31A9EC1-2186-E343-8E13-EBBB280CE6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9330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E6511234-19A4-BF40-9F9D-C69F19A496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7031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56EC73D0-8513-4A42-886C-49721A9629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887" y="5578428"/>
            <a:ext cx="1674812" cy="647700"/>
          </a:xfrm>
        </p:spPr>
        <p:txBody>
          <a:bodyPr/>
          <a:lstStyle/>
          <a:p>
            <a:endParaRPr lang="en-SE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6ABE7221-47C9-BD46-8E66-5FE89D71C0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72743" y="5578428"/>
            <a:ext cx="1674812" cy="647700"/>
          </a:xfrm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18930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974F5-A603-3A42-931D-052C6F8C3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88334"/>
            <a:ext cx="8532812" cy="81620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B9481E-BB5B-C941-ACD9-69870539A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2041873"/>
            <a:ext cx="8532812" cy="4195415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EA6A6-5637-7D40-8654-D412E034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EE1A2-EDBE-BE49-BEE4-D4D758475C9D}" type="datetimeFigureOut">
              <a:rPr lang="en-SE" smtClean="0"/>
              <a:t>04/17/2023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57423-64BA-6242-94E2-2D8A6F3EF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0C014-AEC7-1B47-90F5-7D124F06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DD046-E165-3F4C-B296-E66094E1D3A3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0121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0873EC-B137-FE40-97C1-0503C2CC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17385"/>
            <a:ext cx="10936764" cy="8162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567E4-1B71-B042-AA3C-EA9DA8C46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041873"/>
            <a:ext cx="10936763" cy="41954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A9DA5-200F-D543-AAF5-A5BB30EF8C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21615" y="6356350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09EE1A2-EDBE-BE49-BEE4-D4D758475C9D}" type="datetimeFigureOut">
              <a:rPr lang="en-SE" smtClean="0"/>
              <a:pPr/>
              <a:t>04/17/2023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9877E-1263-544D-A9F4-250314B40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205" y="6356350"/>
            <a:ext cx="411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C8BD6-B146-C24E-9061-16D851FB4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4900" y="6356724"/>
            <a:ext cx="37203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22DD046-E165-3F4C-B296-E66094E1D3A3}" type="slidenum">
              <a:rPr lang="en-SE" smtClean="0"/>
              <a:pPr/>
              <a:t>‹#›</a:t>
            </a:fld>
            <a:endParaRPr lang="en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739A52-CC51-2044-95B3-8F66DEDF5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091"/>
          <a:stretch/>
        </p:blipFill>
        <p:spPr>
          <a:xfrm>
            <a:off x="11732287" y="6223049"/>
            <a:ext cx="337457" cy="44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4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3" r:id="rId3"/>
    <p:sldLayoutId id="2147483664" r:id="rId4"/>
    <p:sldLayoutId id="2147483665" r:id="rId5"/>
    <p:sldLayoutId id="2147483666" r:id="rId6"/>
    <p:sldLayoutId id="2147483674" r:id="rId7"/>
    <p:sldLayoutId id="2147483675" r:id="rId8"/>
    <p:sldLayoutId id="2147483650" r:id="rId9"/>
    <p:sldLayoutId id="2147483677" r:id="rId10"/>
    <p:sldLayoutId id="2147483676" r:id="rId11"/>
    <p:sldLayoutId id="2147483651" r:id="rId12"/>
    <p:sldLayoutId id="2147483667" r:id="rId13"/>
    <p:sldLayoutId id="2147483652" r:id="rId14"/>
    <p:sldLayoutId id="2147483660" r:id="rId15"/>
    <p:sldLayoutId id="2147483662" r:id="rId16"/>
    <p:sldLayoutId id="2147483661" r:id="rId17"/>
    <p:sldLayoutId id="2147483653" r:id="rId18"/>
    <p:sldLayoutId id="2147483654" r:id="rId19"/>
    <p:sldLayoutId id="2147483655" r:id="rId20"/>
    <p:sldLayoutId id="2147483668" r:id="rId21"/>
    <p:sldLayoutId id="2147483670" r:id="rId22"/>
    <p:sldLayoutId id="214748366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46088" indent="-219075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271463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9488" indent="-261938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0950" indent="-271463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66" userDrawn="1">
          <p15:clr>
            <a:srgbClr val="F26B43"/>
          </p15:clr>
        </p15:guide>
        <p15:guide id="3" pos="7491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orient="horz" pos="391" userDrawn="1">
          <p15:clr>
            <a:srgbClr val="F26B43"/>
          </p15:clr>
        </p15:guide>
        <p15:guide id="6" pos="7287" userDrawn="1">
          <p15:clr>
            <a:srgbClr val="F26B43"/>
          </p15:clr>
        </p15:guide>
        <p15:guide id="7" orient="horz" pos="127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pos="5768" userDrawn="1">
          <p15:clr>
            <a:srgbClr val="F26B43"/>
          </p15:clr>
        </p15:guide>
        <p15:guide id="10" pos="393" userDrawn="1">
          <p15:clr>
            <a:srgbClr val="F26B43"/>
          </p15:clr>
        </p15:guide>
        <p15:guide id="11" orient="horz" pos="93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9"/>
          <p:cNvSpPr txBox="1">
            <a:spLocks noGrp="1"/>
          </p:cNvSpPr>
          <p:nvPr>
            <p:ph type="title"/>
          </p:nvPr>
        </p:nvSpPr>
        <p:spPr>
          <a:xfrm>
            <a:off x="623888" y="817385"/>
            <a:ext cx="10936764" cy="8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9"/>
          <p:cNvSpPr txBox="1">
            <a:spLocks noGrp="1"/>
          </p:cNvSpPr>
          <p:nvPr>
            <p:ph type="body" idx="1"/>
          </p:nvPr>
        </p:nvSpPr>
        <p:spPr>
          <a:xfrm>
            <a:off x="623888" y="2041873"/>
            <a:ext cx="10936763" cy="419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9"/>
          <p:cNvSpPr txBox="1">
            <a:spLocks noGrp="1"/>
          </p:cNvSpPr>
          <p:nvPr>
            <p:ph type="dt" idx="10"/>
          </p:nvPr>
        </p:nvSpPr>
        <p:spPr>
          <a:xfrm>
            <a:off x="882161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9"/>
          <p:cNvSpPr txBox="1">
            <a:spLocks noGrp="1"/>
          </p:cNvSpPr>
          <p:nvPr>
            <p:ph type="ftr" idx="11"/>
          </p:nvPr>
        </p:nvSpPr>
        <p:spPr>
          <a:xfrm>
            <a:off x="64220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9"/>
          <p:cNvSpPr txBox="1">
            <a:spLocks noGrp="1"/>
          </p:cNvSpPr>
          <p:nvPr>
            <p:ph type="sldNum" idx="12"/>
          </p:nvPr>
        </p:nvSpPr>
        <p:spPr>
          <a:xfrm>
            <a:off x="264900" y="6356724"/>
            <a:ext cx="3720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pic>
        <p:nvPicPr>
          <p:cNvPr id="15" name="Google Shape;15;p6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732287" y="6223049"/>
            <a:ext cx="337457" cy="443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8183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92" r:id="rId8"/>
    <p:sldLayoutId id="214748372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66">
          <p15:clr>
            <a:srgbClr val="F26B43"/>
          </p15:clr>
        </p15:guide>
        <p15:guide id="3" pos="7491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391">
          <p15:clr>
            <a:srgbClr val="F26B43"/>
          </p15:clr>
        </p15:guide>
        <p15:guide id="6" pos="7287">
          <p15:clr>
            <a:srgbClr val="F26B43"/>
          </p15:clr>
        </p15:guide>
        <p15:guide id="7" orient="horz" pos="127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pos="5768">
          <p15:clr>
            <a:srgbClr val="F26B43"/>
          </p15:clr>
        </p15:guide>
        <p15:guide id="10" pos="393">
          <p15:clr>
            <a:srgbClr val="F26B43"/>
          </p15:clr>
        </p15:guide>
        <p15:guide id="11" orient="horz" pos="93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9"/>
          <p:cNvSpPr txBox="1">
            <a:spLocks noGrp="1"/>
          </p:cNvSpPr>
          <p:nvPr>
            <p:ph type="title"/>
          </p:nvPr>
        </p:nvSpPr>
        <p:spPr>
          <a:xfrm>
            <a:off x="623888" y="817385"/>
            <a:ext cx="10936764" cy="8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9"/>
          <p:cNvSpPr txBox="1">
            <a:spLocks noGrp="1"/>
          </p:cNvSpPr>
          <p:nvPr>
            <p:ph type="body" idx="1"/>
          </p:nvPr>
        </p:nvSpPr>
        <p:spPr>
          <a:xfrm>
            <a:off x="623888" y="2041873"/>
            <a:ext cx="10936763" cy="419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9"/>
          <p:cNvSpPr txBox="1">
            <a:spLocks noGrp="1"/>
          </p:cNvSpPr>
          <p:nvPr>
            <p:ph type="dt" idx="10"/>
          </p:nvPr>
        </p:nvSpPr>
        <p:spPr>
          <a:xfrm>
            <a:off x="882161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9"/>
          <p:cNvSpPr txBox="1">
            <a:spLocks noGrp="1"/>
          </p:cNvSpPr>
          <p:nvPr>
            <p:ph type="ftr" idx="11"/>
          </p:nvPr>
        </p:nvSpPr>
        <p:spPr>
          <a:xfrm>
            <a:off x="642205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9"/>
          <p:cNvSpPr txBox="1">
            <a:spLocks noGrp="1"/>
          </p:cNvSpPr>
          <p:nvPr>
            <p:ph type="sldNum" idx="12"/>
          </p:nvPr>
        </p:nvSpPr>
        <p:spPr>
          <a:xfrm>
            <a:off x="264900" y="6356724"/>
            <a:ext cx="3720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-SE"/>
              <a:t>‹#›</a:t>
            </a:fld>
            <a:endParaRPr/>
          </a:p>
        </p:txBody>
      </p:sp>
      <p:pic>
        <p:nvPicPr>
          <p:cNvPr id="15" name="Google Shape;15;p6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32287" y="6223049"/>
            <a:ext cx="337457" cy="443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205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66">
          <p15:clr>
            <a:srgbClr val="F26B43"/>
          </p15:clr>
        </p15:guide>
        <p15:guide id="3" pos="7491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391">
          <p15:clr>
            <a:srgbClr val="F26B43"/>
          </p15:clr>
        </p15:guide>
        <p15:guide id="6" pos="7287">
          <p15:clr>
            <a:srgbClr val="F26B43"/>
          </p15:clr>
        </p15:guide>
        <p15:guide id="7" orient="horz" pos="127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pos="5768">
          <p15:clr>
            <a:srgbClr val="F26B43"/>
          </p15:clr>
        </p15:guide>
        <p15:guide id="10" pos="393">
          <p15:clr>
            <a:srgbClr val="F26B43"/>
          </p15:clr>
        </p15:guide>
        <p15:guide id="11" orient="horz" pos="93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0873EC-B137-FE40-97C1-0503C2CC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17385"/>
            <a:ext cx="10936764" cy="8162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567E4-1B71-B042-AA3C-EA9DA8C46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041873"/>
            <a:ext cx="10936763" cy="41954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A9DA5-200F-D543-AAF5-A5BB30EF8C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21615" y="6356350"/>
            <a:ext cx="2743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09EE1A2-EDBE-BE49-BEE4-D4D758475C9D}" type="datetimeFigureOut">
              <a:rPr lang="en-SE" smtClean="0"/>
              <a:pPr/>
              <a:t>04/17/2023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9877E-1263-544D-A9F4-250314B40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205" y="6356350"/>
            <a:ext cx="4114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C8BD6-B146-C24E-9061-16D851FB4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4900" y="6356724"/>
            <a:ext cx="37203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22DD046-E165-3F4C-B296-E66094E1D3A3}" type="slidenum">
              <a:rPr lang="en-SE" smtClean="0"/>
              <a:pPr/>
              <a:t>‹#›</a:t>
            </a:fld>
            <a:endParaRPr lang="en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739A52-CC51-2044-95B3-8F66DEDF5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091"/>
          <a:stretch/>
        </p:blipFill>
        <p:spPr>
          <a:xfrm>
            <a:off x="11732287" y="6223049"/>
            <a:ext cx="337457" cy="44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8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6" r:id="rId31"/>
    <p:sldLayoutId id="2147483727" r:id="rId32"/>
    <p:sldLayoutId id="2147483728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46088" indent="-219075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7550" indent="-271463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79488" indent="-261938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0950" indent="-271463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166">
          <p15:clr>
            <a:srgbClr val="F26B43"/>
          </p15:clr>
        </p15:guide>
        <p15:guide id="3" pos="7491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391">
          <p15:clr>
            <a:srgbClr val="F26B43"/>
          </p15:clr>
        </p15:guide>
        <p15:guide id="6" pos="7287">
          <p15:clr>
            <a:srgbClr val="F26B43"/>
          </p15:clr>
        </p15:guide>
        <p15:guide id="7" orient="horz" pos="1275">
          <p15:clr>
            <a:srgbClr val="F26B43"/>
          </p15:clr>
        </p15:guide>
        <p15:guide id="8" orient="horz" pos="3929">
          <p15:clr>
            <a:srgbClr val="F26B43"/>
          </p15:clr>
        </p15:guide>
        <p15:guide id="9" pos="5768">
          <p15:clr>
            <a:srgbClr val="F26B43"/>
          </p15:clr>
        </p15:guide>
        <p15:guide id="10" pos="393">
          <p15:clr>
            <a:srgbClr val="F26B43"/>
          </p15:clr>
        </p15:guide>
        <p15:guide id="11" orient="horz" pos="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3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0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69.jp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2.jpg"/><Relationship Id="rId11" Type="http://schemas.openxmlformats.org/officeDocument/2006/relationships/image" Target="../media/image67.jpg"/><Relationship Id="rId5" Type="http://schemas.openxmlformats.org/officeDocument/2006/relationships/image" Target="../media/image61.jpg"/><Relationship Id="rId10" Type="http://schemas.openxmlformats.org/officeDocument/2006/relationships/image" Target="../media/image66.jpg"/><Relationship Id="rId4" Type="http://schemas.openxmlformats.org/officeDocument/2006/relationships/image" Target="../media/image60.jpg"/><Relationship Id="rId9" Type="http://schemas.openxmlformats.org/officeDocument/2006/relationships/image" Target="../media/image65.jpg"/><Relationship Id="rId14" Type="http://schemas.openxmlformats.org/officeDocument/2006/relationships/image" Target="../media/image7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hyperlink" Target="mailto:lars.johansson@viable%20cities.s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3.png"/><Relationship Id="rId5" Type="http://schemas.openxmlformats.org/officeDocument/2006/relationships/image" Target="../media/image39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9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422" r="9428" b="1613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59" name="Google Shape;59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24487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5"/>
          <p:cNvSpPr txBox="1">
            <a:spLocks noGrp="1"/>
          </p:cNvSpPr>
          <p:nvPr>
            <p:ph type="ctrTitle"/>
          </p:nvPr>
        </p:nvSpPr>
        <p:spPr>
          <a:xfrm>
            <a:off x="623887" y="1573822"/>
            <a:ext cx="9082500" cy="18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we strengthen our capacity to develop climate-neutral and smart cities? </a:t>
            </a:r>
            <a:endParaRPr sz="4000" dirty="0"/>
          </a:p>
        </p:txBody>
      </p:sp>
      <p:sp>
        <p:nvSpPr>
          <p:cNvPr id="61" name="Google Shape;61;p95"/>
          <p:cNvSpPr txBox="1">
            <a:spLocks noGrp="1"/>
          </p:cNvSpPr>
          <p:nvPr>
            <p:ph type="subTitle" idx="1"/>
          </p:nvPr>
        </p:nvSpPr>
        <p:spPr>
          <a:xfrm>
            <a:off x="593113" y="3429013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lang="en-GB" sz="1600" dirty="0"/>
          </a:p>
          <a:p>
            <a:pPr marL="0" indent="0">
              <a:spcBef>
                <a:spcPts val="0"/>
              </a:spcBef>
            </a:pPr>
            <a:endParaRPr lang="en-GB" sz="1600" dirty="0"/>
          </a:p>
          <a:p>
            <a:pPr marL="0" indent="0">
              <a:spcBef>
                <a:spcPts val="0"/>
              </a:spcBef>
            </a:pPr>
            <a:r>
              <a:rPr lang="en-GB" sz="1600" dirty="0"/>
              <a:t>Lessons learned from Swedish cities with a focus on leading innovation and transformative change</a:t>
            </a:r>
          </a:p>
        </p:txBody>
      </p:sp>
      <p:pic>
        <p:nvPicPr>
          <p:cNvPr id="62" name="Google Shape;62;p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888" y="620713"/>
            <a:ext cx="1829168" cy="718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7511" y="379968"/>
            <a:ext cx="2978276" cy="606312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6"/>
          <p:cNvSpPr txBox="1"/>
          <p:nvPr/>
        </p:nvSpPr>
        <p:spPr>
          <a:xfrm>
            <a:off x="8742363" y="4691563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Enköping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96"/>
          <p:cNvSpPr txBox="1"/>
          <p:nvPr/>
        </p:nvSpPr>
        <p:spPr>
          <a:xfrm>
            <a:off x="9002884" y="3727523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Uppsala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96"/>
          <p:cNvSpPr txBox="1"/>
          <p:nvPr/>
        </p:nvSpPr>
        <p:spPr>
          <a:xfrm>
            <a:off x="9177078" y="4434664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Stockholm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Google Shape;191;p96"/>
          <p:cNvCxnSpPr>
            <a:endCxn id="190" idx="1"/>
          </p:cNvCxnSpPr>
          <p:nvPr/>
        </p:nvCxnSpPr>
        <p:spPr>
          <a:xfrm rot="10800000" flipH="1">
            <a:off x="8648478" y="4619314"/>
            <a:ext cx="528600" cy="324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" name="Google Shape;192;p96"/>
          <p:cNvSpPr txBox="1"/>
          <p:nvPr/>
        </p:nvSpPr>
        <p:spPr>
          <a:xfrm>
            <a:off x="9233099" y="3962817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Järfälla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3" name="Google Shape;193;p96"/>
          <p:cNvCxnSpPr/>
          <p:nvPr/>
        </p:nvCxnSpPr>
        <p:spPr>
          <a:xfrm>
            <a:off x="7763045" y="5770164"/>
            <a:ext cx="354300" cy="493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" name="Google Shape;194;p96"/>
          <p:cNvSpPr txBox="1"/>
          <p:nvPr/>
        </p:nvSpPr>
        <p:spPr>
          <a:xfrm>
            <a:off x="9767674" y="2253779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Umeå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96"/>
          <p:cNvSpPr txBox="1"/>
          <p:nvPr/>
        </p:nvSpPr>
        <p:spPr>
          <a:xfrm>
            <a:off x="8045141" y="6144286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Växjö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6"/>
          <p:cNvSpPr txBox="1"/>
          <p:nvPr/>
        </p:nvSpPr>
        <p:spPr>
          <a:xfrm>
            <a:off x="5731455" y="5958763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Malmö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7" name="Google Shape;197;p96"/>
          <p:cNvCxnSpPr/>
          <p:nvPr/>
        </p:nvCxnSpPr>
        <p:spPr>
          <a:xfrm rot="10800000" flipH="1">
            <a:off x="6905485" y="6118319"/>
            <a:ext cx="152100" cy="444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96"/>
          <p:cNvSpPr txBox="1"/>
          <p:nvPr/>
        </p:nvSpPr>
        <p:spPr>
          <a:xfrm>
            <a:off x="5871009" y="6344573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Lund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9" name="Google Shape;199;p96"/>
          <p:cNvCxnSpPr/>
          <p:nvPr/>
        </p:nvCxnSpPr>
        <p:spPr>
          <a:xfrm rot="10800000" flipH="1">
            <a:off x="7061488" y="6214239"/>
            <a:ext cx="152400" cy="3150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96"/>
          <p:cNvSpPr txBox="1"/>
          <p:nvPr/>
        </p:nvSpPr>
        <p:spPr>
          <a:xfrm>
            <a:off x="5460530" y="5055230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Göteborg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1" name="Google Shape;201;p96"/>
          <p:cNvCxnSpPr/>
          <p:nvPr/>
        </p:nvCxnSpPr>
        <p:spPr>
          <a:xfrm>
            <a:off x="6608282" y="5255907"/>
            <a:ext cx="2802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2" name="Google Shape;202;p96"/>
          <p:cNvCxnSpPr>
            <a:endCxn id="188" idx="1"/>
          </p:cNvCxnSpPr>
          <p:nvPr/>
        </p:nvCxnSpPr>
        <p:spPr>
          <a:xfrm>
            <a:off x="8287563" y="4561213"/>
            <a:ext cx="454800" cy="3150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3" name="Google Shape;203;p96"/>
          <p:cNvCxnSpPr/>
          <p:nvPr/>
        </p:nvCxnSpPr>
        <p:spPr>
          <a:xfrm rot="10800000" flipH="1">
            <a:off x="8582705" y="3983599"/>
            <a:ext cx="523200" cy="1731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4" name="Google Shape;204;p96"/>
          <p:cNvCxnSpPr>
            <a:stCxn id="205" idx="0"/>
            <a:endCxn id="192" idx="1"/>
          </p:cNvCxnSpPr>
          <p:nvPr/>
        </p:nvCxnSpPr>
        <p:spPr>
          <a:xfrm rot="10800000" flipH="1">
            <a:off x="8531344" y="4147560"/>
            <a:ext cx="701700" cy="1785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6" name="Google Shape;206;p96"/>
          <p:cNvSpPr txBox="1"/>
          <p:nvPr/>
        </p:nvSpPr>
        <p:spPr>
          <a:xfrm>
            <a:off x="6141390" y="2587845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Östersund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7" name="Google Shape;207;p96"/>
          <p:cNvCxnSpPr>
            <a:stCxn id="206" idx="3"/>
          </p:cNvCxnSpPr>
          <p:nvPr/>
        </p:nvCxnSpPr>
        <p:spPr>
          <a:xfrm>
            <a:off x="7373190" y="2772495"/>
            <a:ext cx="487800" cy="1503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8" name="Google Shape;208;p96"/>
          <p:cNvSpPr txBox="1"/>
          <p:nvPr/>
        </p:nvSpPr>
        <p:spPr>
          <a:xfrm>
            <a:off x="5593126" y="5647551"/>
            <a:ext cx="130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Helsingborg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9" name="Google Shape;209;p96"/>
          <p:cNvCxnSpPr/>
          <p:nvPr/>
        </p:nvCxnSpPr>
        <p:spPr>
          <a:xfrm>
            <a:off x="6822754" y="5933077"/>
            <a:ext cx="111000" cy="171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0" name="Google Shape;210;p96"/>
          <p:cNvSpPr txBox="1"/>
          <p:nvPr/>
        </p:nvSpPr>
        <p:spPr>
          <a:xfrm>
            <a:off x="7555029" y="6427694"/>
            <a:ext cx="149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Kristianstad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1" name="Google Shape;211;p96"/>
          <p:cNvCxnSpPr/>
          <p:nvPr/>
        </p:nvCxnSpPr>
        <p:spPr>
          <a:xfrm>
            <a:off x="7528721" y="6108276"/>
            <a:ext cx="289500" cy="3873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2" name="Google Shape;212;p96"/>
          <p:cNvSpPr txBox="1"/>
          <p:nvPr/>
        </p:nvSpPr>
        <p:spPr>
          <a:xfrm>
            <a:off x="5843421" y="3511084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Borlänge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3" name="Google Shape;213;p96"/>
          <p:cNvCxnSpPr/>
          <p:nvPr/>
        </p:nvCxnSpPr>
        <p:spPr>
          <a:xfrm>
            <a:off x="7038131" y="3738282"/>
            <a:ext cx="626700" cy="2055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4" name="Google Shape;214;p96"/>
          <p:cNvSpPr txBox="1"/>
          <p:nvPr/>
        </p:nvSpPr>
        <p:spPr>
          <a:xfrm>
            <a:off x="8883358" y="5249979"/>
            <a:ext cx="149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Linköping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96"/>
          <p:cNvSpPr txBox="1"/>
          <p:nvPr/>
        </p:nvSpPr>
        <p:spPr>
          <a:xfrm>
            <a:off x="5647383" y="4722524"/>
            <a:ext cx="116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Mariestad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6" name="Google Shape;216;p96"/>
          <p:cNvCxnSpPr/>
          <p:nvPr/>
        </p:nvCxnSpPr>
        <p:spPr>
          <a:xfrm rot="10800000" flipH="1">
            <a:off x="6745151" y="4843814"/>
            <a:ext cx="693300" cy="726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7" name="Google Shape;217;p96"/>
          <p:cNvSpPr txBox="1"/>
          <p:nvPr/>
        </p:nvSpPr>
        <p:spPr>
          <a:xfrm>
            <a:off x="9995761" y="1746696"/>
            <a:ext cx="149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Skellefteå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p96"/>
          <p:cNvCxnSpPr>
            <a:stCxn id="219" idx="3"/>
            <a:endCxn id="217" idx="1"/>
          </p:cNvCxnSpPr>
          <p:nvPr/>
        </p:nvCxnSpPr>
        <p:spPr>
          <a:xfrm>
            <a:off x="9449318" y="1903912"/>
            <a:ext cx="546300" cy="273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0" name="Google Shape;220;p96"/>
          <p:cNvSpPr txBox="1"/>
          <p:nvPr/>
        </p:nvSpPr>
        <p:spPr>
          <a:xfrm>
            <a:off x="8369515" y="5806065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Kalmar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1" name="Google Shape;221;p96"/>
          <p:cNvCxnSpPr/>
          <p:nvPr/>
        </p:nvCxnSpPr>
        <p:spPr>
          <a:xfrm>
            <a:off x="8093964" y="5850230"/>
            <a:ext cx="340200" cy="1203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2" name="Google Shape;222;p96"/>
          <p:cNvSpPr txBox="1"/>
          <p:nvPr/>
        </p:nvSpPr>
        <p:spPr>
          <a:xfrm>
            <a:off x="4959110" y="4195014"/>
            <a:ext cx="166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Karlstad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p96"/>
          <p:cNvCxnSpPr>
            <a:stCxn id="222" idx="3"/>
          </p:cNvCxnSpPr>
          <p:nvPr/>
        </p:nvCxnSpPr>
        <p:spPr>
          <a:xfrm>
            <a:off x="6623210" y="4379664"/>
            <a:ext cx="581700" cy="933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4" name="Google Shape;224;p96"/>
          <p:cNvSpPr txBox="1"/>
          <p:nvPr/>
        </p:nvSpPr>
        <p:spPr>
          <a:xfrm>
            <a:off x="5137381" y="4447709"/>
            <a:ext cx="166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Örebro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5" name="Google Shape;225;p96"/>
          <p:cNvCxnSpPr>
            <a:stCxn id="224" idx="3"/>
          </p:cNvCxnSpPr>
          <p:nvPr/>
        </p:nvCxnSpPr>
        <p:spPr>
          <a:xfrm rot="10800000" flipH="1">
            <a:off x="6801481" y="4562159"/>
            <a:ext cx="909000" cy="702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6" name="Google Shape;226;p96"/>
          <p:cNvCxnSpPr>
            <a:endCxn id="227" idx="1"/>
          </p:cNvCxnSpPr>
          <p:nvPr/>
        </p:nvCxnSpPr>
        <p:spPr>
          <a:xfrm rot="10800000" flipH="1">
            <a:off x="8720739" y="4371474"/>
            <a:ext cx="460800" cy="1476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7" name="Google Shape;227;p96"/>
          <p:cNvSpPr txBox="1"/>
          <p:nvPr/>
        </p:nvSpPr>
        <p:spPr>
          <a:xfrm>
            <a:off x="9181539" y="4186824"/>
            <a:ext cx="149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Nacka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96"/>
          <p:cNvSpPr txBox="1"/>
          <p:nvPr/>
        </p:nvSpPr>
        <p:spPr>
          <a:xfrm>
            <a:off x="6063738" y="5346144"/>
            <a:ext cx="72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Borås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9" name="Google Shape;229;p96"/>
          <p:cNvCxnSpPr>
            <a:stCxn id="228" idx="3"/>
          </p:cNvCxnSpPr>
          <p:nvPr/>
        </p:nvCxnSpPr>
        <p:spPr>
          <a:xfrm rot="10800000" flipH="1">
            <a:off x="6793338" y="5424594"/>
            <a:ext cx="420600" cy="1062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0" name="Google Shape;230;p96"/>
          <p:cNvSpPr txBox="1"/>
          <p:nvPr/>
        </p:nvSpPr>
        <p:spPr>
          <a:xfrm>
            <a:off x="8653340" y="3485676"/>
            <a:ext cx="149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Gävle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p96"/>
          <p:cNvCxnSpPr/>
          <p:nvPr/>
        </p:nvCxnSpPr>
        <p:spPr>
          <a:xfrm rot="10800000" flipH="1">
            <a:off x="8524430" y="3765665"/>
            <a:ext cx="223800" cy="1980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2" name="Google Shape;232;p96"/>
          <p:cNvSpPr txBox="1"/>
          <p:nvPr/>
        </p:nvSpPr>
        <p:spPr>
          <a:xfrm>
            <a:off x="8825022" y="4973261"/>
            <a:ext cx="149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Eskilstuna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32329" y="2442756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33026" y="4169650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9622" y="5341381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1263" y="4240324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8307" y="4091960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9828" y="5045164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1012" y="5851066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6175" y="5794919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0306" y="4326060"/>
            <a:ext cx="282075" cy="384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1" name="Google Shape;241;p96"/>
          <p:cNvCxnSpPr>
            <a:endCxn id="214" idx="1"/>
          </p:cNvCxnSpPr>
          <p:nvPr/>
        </p:nvCxnSpPr>
        <p:spPr>
          <a:xfrm>
            <a:off x="8060458" y="5013429"/>
            <a:ext cx="822900" cy="4212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2" name="Google Shape;242;p96"/>
          <p:cNvCxnSpPr/>
          <p:nvPr/>
        </p:nvCxnSpPr>
        <p:spPr>
          <a:xfrm>
            <a:off x="8170827" y="4672498"/>
            <a:ext cx="680700" cy="4791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19" name="Google Shape;219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1751" y="1714593"/>
            <a:ext cx="277567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6185" y="2644937"/>
            <a:ext cx="277567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5180" y="3889485"/>
            <a:ext cx="277567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7353" y="3798230"/>
            <a:ext cx="277567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6089" y="4331883"/>
            <a:ext cx="277567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6529" y="4334532"/>
            <a:ext cx="277567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38613" y="4548160"/>
            <a:ext cx="277567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8136" y="4380841"/>
            <a:ext cx="277567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1198" y="4354467"/>
            <a:ext cx="277567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3438" y="4695613"/>
            <a:ext cx="277567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3186" y="5057339"/>
            <a:ext cx="277567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4757" y="5533773"/>
            <a:ext cx="277567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1776" y="5782980"/>
            <a:ext cx="277567" cy="37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50860" y="5690253"/>
            <a:ext cx="277567" cy="3786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7" name="Google Shape;257;p96"/>
          <p:cNvCxnSpPr/>
          <p:nvPr/>
        </p:nvCxnSpPr>
        <p:spPr>
          <a:xfrm rot="10800000" flipH="1">
            <a:off x="9143572" y="2438311"/>
            <a:ext cx="624000" cy="18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58" name="Google Shape;258;p96"/>
          <p:cNvGrpSpPr/>
          <p:nvPr/>
        </p:nvGrpSpPr>
        <p:grpSpPr>
          <a:xfrm>
            <a:off x="9652055" y="5647551"/>
            <a:ext cx="1841606" cy="1052768"/>
            <a:chOff x="9466860" y="1939747"/>
            <a:chExt cx="2434200" cy="1366800"/>
          </a:xfrm>
        </p:grpSpPr>
        <p:sp>
          <p:nvSpPr>
            <p:cNvPr id="259" name="Google Shape;259;p96"/>
            <p:cNvSpPr/>
            <p:nvPr/>
          </p:nvSpPr>
          <p:spPr>
            <a:xfrm>
              <a:off x="9466860" y="1939747"/>
              <a:ext cx="2434200" cy="1366800"/>
            </a:xfrm>
            <a:prstGeom prst="roundRect">
              <a:avLst>
                <a:gd name="adj" fmla="val 16667"/>
              </a:avLst>
            </a:prstGeom>
            <a:noFill/>
            <a:ln w="57150" cap="flat" cmpd="sng">
              <a:solidFill>
                <a:srgbClr val="05A87E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C1E4F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96"/>
            <p:cNvSpPr txBox="1"/>
            <p:nvPr/>
          </p:nvSpPr>
          <p:spPr>
            <a:xfrm>
              <a:off x="10093975" y="2718851"/>
              <a:ext cx="1485800" cy="399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= Wave 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261" name="Google Shape;261;p9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836690" y="2180290"/>
              <a:ext cx="282075" cy="384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9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41198" y="2698807"/>
              <a:ext cx="277567" cy="3786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96"/>
            <p:cNvSpPr txBox="1"/>
            <p:nvPr/>
          </p:nvSpPr>
          <p:spPr>
            <a:xfrm>
              <a:off x="10093976" y="2207625"/>
              <a:ext cx="1306800" cy="3995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sv-SE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"/>
                  <a:ea typeface="Poppins"/>
                  <a:cs typeface="Poppins"/>
                  <a:sym typeface="Poppins"/>
                </a:rPr>
                <a:t>= Wave 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264" name="Google Shape;264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9141" y="379968"/>
            <a:ext cx="2978276" cy="606312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96"/>
          <p:cNvSpPr txBox="1"/>
          <p:nvPr/>
        </p:nvSpPr>
        <p:spPr>
          <a:xfrm>
            <a:off x="3194773" y="4847706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Enköping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6"/>
          <p:cNvSpPr txBox="1"/>
          <p:nvPr/>
        </p:nvSpPr>
        <p:spPr>
          <a:xfrm>
            <a:off x="3574514" y="3727523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Uppsala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6"/>
          <p:cNvSpPr txBox="1"/>
          <p:nvPr/>
        </p:nvSpPr>
        <p:spPr>
          <a:xfrm>
            <a:off x="3700117" y="4427746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Stockholm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8" name="Google Shape;268;p96"/>
          <p:cNvCxnSpPr>
            <a:endCxn id="267" idx="1"/>
          </p:cNvCxnSpPr>
          <p:nvPr/>
        </p:nvCxnSpPr>
        <p:spPr>
          <a:xfrm>
            <a:off x="3202717" y="4597096"/>
            <a:ext cx="497400" cy="153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9" name="Google Shape;269;p96"/>
          <p:cNvSpPr txBox="1"/>
          <p:nvPr/>
        </p:nvSpPr>
        <p:spPr>
          <a:xfrm>
            <a:off x="3772410" y="4087943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Järfälla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p96"/>
          <p:cNvCxnSpPr/>
          <p:nvPr/>
        </p:nvCxnSpPr>
        <p:spPr>
          <a:xfrm>
            <a:off x="2334675" y="5770164"/>
            <a:ext cx="354300" cy="493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1" name="Google Shape;271;p96"/>
          <p:cNvSpPr txBox="1"/>
          <p:nvPr/>
        </p:nvSpPr>
        <p:spPr>
          <a:xfrm>
            <a:off x="4339304" y="2253779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Umeå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6"/>
          <p:cNvSpPr txBox="1"/>
          <p:nvPr/>
        </p:nvSpPr>
        <p:spPr>
          <a:xfrm>
            <a:off x="2616771" y="6144286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Växjö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6"/>
          <p:cNvSpPr txBox="1"/>
          <p:nvPr/>
        </p:nvSpPr>
        <p:spPr>
          <a:xfrm>
            <a:off x="303085" y="5958763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Malmö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4" name="Google Shape;274;p96"/>
          <p:cNvCxnSpPr/>
          <p:nvPr/>
        </p:nvCxnSpPr>
        <p:spPr>
          <a:xfrm rot="10800000" flipH="1">
            <a:off x="1477115" y="6118319"/>
            <a:ext cx="152100" cy="444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5" name="Google Shape;275;p96"/>
          <p:cNvSpPr txBox="1"/>
          <p:nvPr/>
        </p:nvSpPr>
        <p:spPr>
          <a:xfrm>
            <a:off x="442639" y="6344573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Lund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6" name="Google Shape;276;p96"/>
          <p:cNvCxnSpPr/>
          <p:nvPr/>
        </p:nvCxnSpPr>
        <p:spPr>
          <a:xfrm rot="10800000" flipH="1">
            <a:off x="1633118" y="6214239"/>
            <a:ext cx="152400" cy="3150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7" name="Google Shape;277;p96"/>
          <p:cNvSpPr txBox="1"/>
          <p:nvPr/>
        </p:nvSpPr>
        <p:spPr>
          <a:xfrm>
            <a:off x="32160" y="5055230"/>
            <a:ext cx="123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Göteborg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8" name="Google Shape;278;p96"/>
          <p:cNvCxnSpPr/>
          <p:nvPr/>
        </p:nvCxnSpPr>
        <p:spPr>
          <a:xfrm>
            <a:off x="1179912" y="5255907"/>
            <a:ext cx="2802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9" name="Google Shape;279;p96"/>
          <p:cNvCxnSpPr/>
          <p:nvPr/>
        </p:nvCxnSpPr>
        <p:spPr>
          <a:xfrm>
            <a:off x="2783179" y="4554436"/>
            <a:ext cx="460800" cy="5007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0" name="Google Shape;280;p96"/>
          <p:cNvCxnSpPr/>
          <p:nvPr/>
        </p:nvCxnSpPr>
        <p:spPr>
          <a:xfrm rot="10800000" flipH="1">
            <a:off x="3154335" y="3983599"/>
            <a:ext cx="523200" cy="1731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1" name="Google Shape;281;p96"/>
          <p:cNvCxnSpPr>
            <a:stCxn id="282" idx="0"/>
            <a:endCxn id="269" idx="1"/>
          </p:cNvCxnSpPr>
          <p:nvPr/>
        </p:nvCxnSpPr>
        <p:spPr>
          <a:xfrm rot="10800000" flipH="1">
            <a:off x="3102974" y="4272660"/>
            <a:ext cx="669300" cy="534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3" name="Google Shape;283;p96"/>
          <p:cNvCxnSpPr/>
          <p:nvPr/>
        </p:nvCxnSpPr>
        <p:spPr>
          <a:xfrm rot="10800000" flipH="1">
            <a:off x="3715202" y="2438311"/>
            <a:ext cx="624000" cy="18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4" name="Google Shape;284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3959" y="2442756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4656" y="4169650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1252" y="5341381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2893" y="4240324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9937" y="4091960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1458" y="5045164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2642" y="5851066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7805" y="5794919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1936" y="4326060"/>
            <a:ext cx="282075" cy="38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8715" y="266080"/>
            <a:ext cx="1267805" cy="152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16541" y="266080"/>
            <a:ext cx="1267805" cy="152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9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15374" y="239638"/>
            <a:ext cx="1267805" cy="152606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96"/>
          <p:cNvSpPr/>
          <p:nvPr/>
        </p:nvSpPr>
        <p:spPr>
          <a:xfrm>
            <a:off x="263525" y="778763"/>
            <a:ext cx="1231800" cy="5007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2019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96"/>
          <p:cNvSpPr/>
          <p:nvPr/>
        </p:nvSpPr>
        <p:spPr>
          <a:xfrm>
            <a:off x="4952375" y="752313"/>
            <a:ext cx="1231800" cy="5007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2021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5510111A-CF45-064D-A1AA-F551B6F8D9D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3888" y="418455"/>
          <a:ext cx="10820860" cy="5628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23">
            <a:extLst>
              <a:ext uri="{FF2B5EF4-FFF2-40B4-BE49-F238E27FC236}">
                <a16:creationId xmlns:a16="http://schemas.microsoft.com/office/drawing/2014/main" id="{78EA57FE-5030-1548-A23E-DF4ED24B7847}"/>
              </a:ext>
            </a:extLst>
          </p:cNvPr>
          <p:cNvGraphicFramePr>
            <a:graphicFrameLocks/>
          </p:cNvGraphicFramePr>
          <p:nvPr/>
        </p:nvGraphicFramePr>
        <p:xfrm>
          <a:off x="5943168" y="657922"/>
          <a:ext cx="5624944" cy="4148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ruta 6">
            <a:extLst>
              <a:ext uri="{FF2B5EF4-FFF2-40B4-BE49-F238E27FC236}">
                <a16:creationId xmlns:a16="http://schemas.microsoft.com/office/drawing/2014/main" id="{7B10800C-24E7-F74C-8FD6-28901567E585}"/>
              </a:ext>
            </a:extLst>
          </p:cNvPr>
          <p:cNvSpPr txBox="1"/>
          <p:nvPr/>
        </p:nvSpPr>
        <p:spPr>
          <a:xfrm>
            <a:off x="5943168" y="2505670"/>
            <a:ext cx="2313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>
                <a:solidFill>
                  <a:srgbClr val="000000"/>
                </a:solidFill>
                <a:latin typeface="Calibri" panose="020F0502020204030204"/>
              </a:rPr>
              <a:t>of</a:t>
            </a:r>
            <a:r>
              <a:rPr lang="sv-SE" dirty="0">
                <a:solidFill>
                  <a:srgbClr val="000000"/>
                </a:solidFill>
                <a:latin typeface="Calibri" panose="020F0502020204030204"/>
              </a:rPr>
              <a:t> the population </a:t>
            </a:r>
            <a:r>
              <a:rPr lang="sv-SE" dirty="0" err="1">
                <a:solidFill>
                  <a:srgbClr val="000000"/>
                </a:solidFill>
                <a:latin typeface="Calibri" panose="020F0502020204030204"/>
              </a:rPr>
              <a:t>of</a:t>
            </a:r>
            <a:r>
              <a:rPr lang="sv-SE" dirty="0">
                <a:solidFill>
                  <a:srgbClr val="000000"/>
                </a:solidFill>
                <a:latin typeface="Calibri" panose="020F0502020204030204"/>
              </a:rPr>
              <a:t> Sweden</a:t>
            </a: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A4F45BF-A79C-5046-84E3-465760213F3E}"/>
              </a:ext>
            </a:extLst>
          </p:cNvPr>
          <p:cNvSpPr txBox="1"/>
          <p:nvPr/>
        </p:nvSpPr>
        <p:spPr>
          <a:xfrm>
            <a:off x="9855416" y="3269771"/>
            <a:ext cx="1283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Sweden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2F1B71F-064C-FB4C-9AD8-D1D41A5514D6}"/>
              </a:ext>
            </a:extLst>
          </p:cNvPr>
          <p:cNvSpPr/>
          <p:nvPr/>
        </p:nvSpPr>
        <p:spPr>
          <a:xfrm rot="18763491">
            <a:off x="1525773" y="6094543"/>
            <a:ext cx="8162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Stockholm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2767E99-4664-0041-AC54-178D57624F27}"/>
              </a:ext>
            </a:extLst>
          </p:cNvPr>
          <p:cNvSpPr/>
          <p:nvPr/>
        </p:nvSpPr>
        <p:spPr>
          <a:xfrm rot="18763491">
            <a:off x="1926822" y="6081113"/>
            <a:ext cx="7601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Göteborg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D9327667-3171-E945-A949-B7786089FFCC}"/>
              </a:ext>
            </a:extLst>
          </p:cNvPr>
          <p:cNvSpPr/>
          <p:nvPr/>
        </p:nvSpPr>
        <p:spPr>
          <a:xfrm rot="18763491">
            <a:off x="2435121" y="6069961"/>
            <a:ext cx="62228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Malmö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8D52535-1A76-4545-86BD-63BFFF7CB739}"/>
              </a:ext>
            </a:extLst>
          </p:cNvPr>
          <p:cNvSpPr/>
          <p:nvPr/>
        </p:nvSpPr>
        <p:spPr>
          <a:xfrm rot="18763491">
            <a:off x="2844338" y="6089391"/>
            <a:ext cx="6751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Uppsala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E368C85-C10D-174C-AB9C-FF7AEF659BC7}"/>
              </a:ext>
            </a:extLst>
          </p:cNvPr>
          <p:cNvSpPr/>
          <p:nvPr/>
        </p:nvSpPr>
        <p:spPr>
          <a:xfrm rot="18763491">
            <a:off x="3157025" y="6075701"/>
            <a:ext cx="7649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Linköping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14CB75D-B324-A440-89B8-FD1F7D64349E}"/>
              </a:ext>
            </a:extLst>
          </p:cNvPr>
          <p:cNvSpPr/>
          <p:nvPr/>
        </p:nvSpPr>
        <p:spPr>
          <a:xfrm rot="18763491">
            <a:off x="3632400" y="6061852"/>
            <a:ext cx="62709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Örebro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E389AA5-0A46-794E-9A1B-263E5CD52833}"/>
              </a:ext>
            </a:extLst>
          </p:cNvPr>
          <p:cNvSpPr/>
          <p:nvPr/>
        </p:nvSpPr>
        <p:spPr>
          <a:xfrm rot="18763491">
            <a:off x="3815674" y="6158809"/>
            <a:ext cx="8963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Helsingborg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06AFB93-8A99-324E-B3B2-1300D95874E1}"/>
              </a:ext>
            </a:extLst>
          </p:cNvPr>
          <p:cNvSpPr/>
          <p:nvPr/>
        </p:nvSpPr>
        <p:spPr>
          <a:xfrm rot="18763491">
            <a:off x="4492149" y="6047270"/>
            <a:ext cx="5245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Umeå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54386DF1-33EF-9C41-B6DF-392E241AD611}"/>
              </a:ext>
            </a:extLst>
          </p:cNvPr>
          <p:cNvSpPr/>
          <p:nvPr/>
        </p:nvSpPr>
        <p:spPr>
          <a:xfrm rot="18763491">
            <a:off x="4896936" y="6023904"/>
            <a:ext cx="4972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Lund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33FFA22F-DE44-5547-8950-6DDB1DA42DDC}"/>
              </a:ext>
            </a:extLst>
          </p:cNvPr>
          <p:cNvSpPr/>
          <p:nvPr/>
        </p:nvSpPr>
        <p:spPr>
          <a:xfrm rot="18763491">
            <a:off x="5253369" y="6034105"/>
            <a:ext cx="5389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Borås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6B1270A0-966B-5045-AE29-36FFA9D046BE}"/>
              </a:ext>
            </a:extLst>
          </p:cNvPr>
          <p:cNvSpPr/>
          <p:nvPr/>
        </p:nvSpPr>
        <p:spPr>
          <a:xfrm rot="18763491">
            <a:off x="5466503" y="6086715"/>
            <a:ext cx="7841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Eskilstuna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7F2639CD-0E6C-BF4A-8BB9-9721D5855D3F}"/>
              </a:ext>
            </a:extLst>
          </p:cNvPr>
          <p:cNvSpPr/>
          <p:nvPr/>
        </p:nvSpPr>
        <p:spPr>
          <a:xfrm rot="18763491">
            <a:off x="6097605" y="6035873"/>
            <a:ext cx="5341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Nacka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7774B5CD-61B3-0341-88F6-0050A3AE1DE7}"/>
              </a:ext>
            </a:extLst>
          </p:cNvPr>
          <p:cNvSpPr/>
          <p:nvPr/>
        </p:nvSpPr>
        <p:spPr>
          <a:xfrm rot="18763491">
            <a:off x="6468371" y="6043258"/>
            <a:ext cx="5405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Gävle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E267B067-7BD0-D540-A22E-74D9040751CE}"/>
              </a:ext>
            </a:extLst>
          </p:cNvPr>
          <p:cNvSpPr/>
          <p:nvPr/>
        </p:nvSpPr>
        <p:spPr>
          <a:xfrm rot="18763491">
            <a:off x="6878300" y="6040313"/>
            <a:ext cx="5325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Växjö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9894F6EF-C437-6349-BA16-46D947E1E96B}"/>
              </a:ext>
            </a:extLst>
          </p:cNvPr>
          <p:cNvSpPr/>
          <p:nvPr/>
        </p:nvSpPr>
        <p:spPr>
          <a:xfrm rot="18763491">
            <a:off x="7175178" y="6067974"/>
            <a:ext cx="68159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Karlstad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93869BD0-9E23-7C48-A58E-27616E1E2A87}"/>
              </a:ext>
            </a:extLst>
          </p:cNvPr>
          <p:cNvSpPr/>
          <p:nvPr/>
        </p:nvSpPr>
        <p:spPr>
          <a:xfrm rot="18763491">
            <a:off x="7385891" y="6150298"/>
            <a:ext cx="8883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Kristianstad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49C8DD46-9E9F-B340-BA9C-6D52F0569C55}"/>
              </a:ext>
            </a:extLst>
          </p:cNvPr>
          <p:cNvSpPr/>
          <p:nvPr/>
        </p:nvSpPr>
        <p:spPr>
          <a:xfrm rot="18763491">
            <a:off x="8026314" y="6075700"/>
            <a:ext cx="62068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Järfälla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79662817-7CDB-9543-A6EA-1EF8A2A0DE54}"/>
              </a:ext>
            </a:extLst>
          </p:cNvPr>
          <p:cNvSpPr/>
          <p:nvPr/>
        </p:nvSpPr>
        <p:spPr>
          <a:xfrm rot="18763491">
            <a:off x="8298065" y="6083138"/>
            <a:ext cx="7777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Skellefteå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75A3C28A-1F83-554F-93CD-4EAC347E734F}"/>
              </a:ext>
            </a:extLst>
          </p:cNvPr>
          <p:cNvSpPr/>
          <p:nvPr/>
        </p:nvSpPr>
        <p:spPr>
          <a:xfrm rot="18763491">
            <a:off x="8773987" y="6075700"/>
            <a:ext cx="6190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Kalmar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42F81453-C45F-7648-808F-612502EFA94F}"/>
              </a:ext>
            </a:extLst>
          </p:cNvPr>
          <p:cNvSpPr/>
          <p:nvPr/>
        </p:nvSpPr>
        <p:spPr>
          <a:xfrm rot="18763491">
            <a:off x="9029086" y="6093940"/>
            <a:ext cx="8066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Östersund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044344E6-BB3D-D14F-8575-A10807A3BA2E}"/>
              </a:ext>
            </a:extLst>
          </p:cNvPr>
          <p:cNvSpPr/>
          <p:nvPr/>
        </p:nvSpPr>
        <p:spPr>
          <a:xfrm rot="18763491">
            <a:off x="9549171" y="6056106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Borlänge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66D111ED-089D-AA44-BA3D-1E0A43B099B2}"/>
              </a:ext>
            </a:extLst>
          </p:cNvPr>
          <p:cNvSpPr/>
          <p:nvPr/>
        </p:nvSpPr>
        <p:spPr>
          <a:xfrm rot="18763491">
            <a:off x="9897724" y="6073813"/>
            <a:ext cx="74251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Enköping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F2B572F6-3DA9-D142-8AC0-D8AB53F8274E}"/>
              </a:ext>
            </a:extLst>
          </p:cNvPr>
          <p:cNvSpPr/>
          <p:nvPr/>
        </p:nvSpPr>
        <p:spPr>
          <a:xfrm rot="18763491">
            <a:off x="10280235" y="6088368"/>
            <a:ext cx="7986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Mariestad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Google Shape;551;p68">
            <a:extLst>
              <a:ext uri="{FF2B5EF4-FFF2-40B4-BE49-F238E27FC236}">
                <a16:creationId xmlns:a16="http://schemas.microsoft.com/office/drawing/2014/main" id="{529787F3-B27B-B344-87E5-3B98594CEB48}"/>
              </a:ext>
            </a:extLst>
          </p:cNvPr>
          <p:cNvPicPr preferRelativeResize="0"/>
          <p:nvPr/>
        </p:nvPicPr>
        <p:blipFill rotWithShape="1">
          <a:blip r:embed="rId4">
            <a:alphaModFix/>
            <a:biLevel thresh="75000"/>
          </a:blip>
          <a:srcRect/>
          <a:stretch/>
        </p:blipFill>
        <p:spPr>
          <a:xfrm>
            <a:off x="7262163" y="1517838"/>
            <a:ext cx="1112599" cy="95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57;p68">
            <a:extLst>
              <a:ext uri="{FF2B5EF4-FFF2-40B4-BE49-F238E27FC236}">
                <a16:creationId xmlns:a16="http://schemas.microsoft.com/office/drawing/2014/main" id="{BED49990-83E2-CE45-9949-858DEE1BE817}"/>
              </a:ext>
            </a:extLst>
          </p:cNvPr>
          <p:cNvPicPr preferRelativeResize="0"/>
          <p:nvPr/>
        </p:nvPicPr>
        <p:blipFill rotWithShape="1">
          <a:blip r:embed="rId5">
            <a:alphaModFix/>
            <a:biLevel thresh="75000"/>
          </a:blip>
          <a:srcRect/>
          <a:stretch/>
        </p:blipFill>
        <p:spPr>
          <a:xfrm>
            <a:off x="5853601" y="1504046"/>
            <a:ext cx="790531" cy="95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58;p68">
            <a:extLst>
              <a:ext uri="{FF2B5EF4-FFF2-40B4-BE49-F238E27FC236}">
                <a16:creationId xmlns:a16="http://schemas.microsoft.com/office/drawing/2014/main" id="{4F46BCFA-AA2E-024C-B166-FC2D50B5EA1A}"/>
              </a:ext>
            </a:extLst>
          </p:cNvPr>
          <p:cNvPicPr preferRelativeResize="0"/>
          <p:nvPr/>
        </p:nvPicPr>
        <p:blipFill rotWithShape="1">
          <a:blip r:embed="rId6">
            <a:alphaModFix/>
            <a:biLevel thresh="75000"/>
          </a:blip>
          <a:srcRect/>
          <a:stretch/>
        </p:blipFill>
        <p:spPr>
          <a:xfrm>
            <a:off x="6514169" y="1504046"/>
            <a:ext cx="790531" cy="95156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ruta 53">
            <a:extLst>
              <a:ext uri="{FF2B5EF4-FFF2-40B4-BE49-F238E27FC236}">
                <a16:creationId xmlns:a16="http://schemas.microsoft.com/office/drawing/2014/main" id="{A00B64DF-D819-444D-965B-18D9CF43E040}"/>
              </a:ext>
            </a:extLst>
          </p:cNvPr>
          <p:cNvSpPr txBox="1"/>
          <p:nvPr/>
        </p:nvSpPr>
        <p:spPr>
          <a:xfrm>
            <a:off x="5943168" y="1141610"/>
            <a:ext cx="231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municipalities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958C4C33-55D5-4A4A-B167-A8C79CC75C0F}"/>
              </a:ext>
            </a:extLst>
          </p:cNvPr>
          <p:cNvSpPr/>
          <p:nvPr/>
        </p:nvSpPr>
        <p:spPr>
          <a:xfrm>
            <a:off x="1933897" y="373851"/>
            <a:ext cx="151381" cy="161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5AB958E9-0828-AF4C-81B2-31FF28763E21}"/>
              </a:ext>
            </a:extLst>
          </p:cNvPr>
          <p:cNvSpPr/>
          <p:nvPr/>
        </p:nvSpPr>
        <p:spPr>
          <a:xfrm>
            <a:off x="1930183" y="648912"/>
            <a:ext cx="151381" cy="1614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ruta 56">
            <a:extLst>
              <a:ext uri="{FF2B5EF4-FFF2-40B4-BE49-F238E27FC236}">
                <a16:creationId xmlns:a16="http://schemas.microsoft.com/office/drawing/2014/main" id="{15909C4D-8D17-C049-AEDF-05241D47ADA7}"/>
              </a:ext>
            </a:extLst>
          </p:cNvPr>
          <p:cNvSpPr txBox="1"/>
          <p:nvPr/>
        </p:nvSpPr>
        <p:spPr>
          <a:xfrm>
            <a:off x="2171131" y="256449"/>
            <a:ext cx="2709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1, 9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cities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ruta 57">
            <a:extLst>
              <a:ext uri="{FF2B5EF4-FFF2-40B4-BE49-F238E27FC236}">
                <a16:creationId xmlns:a16="http://schemas.microsoft.com/office/drawing/2014/main" id="{64B9F54D-A0BE-1240-8B6C-E1D95670BC50}"/>
              </a:ext>
            </a:extLst>
          </p:cNvPr>
          <p:cNvSpPr txBox="1"/>
          <p:nvPr/>
        </p:nvSpPr>
        <p:spPr>
          <a:xfrm>
            <a:off x="2174845" y="531540"/>
            <a:ext cx="1975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2, 14 städer</a:t>
            </a: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AED5ECD8-FAD1-6F4D-843D-D80CFF504EAB}"/>
              </a:ext>
            </a:extLst>
          </p:cNvPr>
          <p:cNvSpPr/>
          <p:nvPr/>
        </p:nvSpPr>
        <p:spPr>
          <a:xfrm rot="16200000">
            <a:off x="-125441" y="3048928"/>
            <a:ext cx="1251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</a:t>
            </a:r>
            <a:r>
              <a:rPr kumimoji="0" lang="sv-S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endParaRPr kumimoji="0" lang="sv-SE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972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1cf6afcea8_2_107"/>
          <p:cNvSpPr/>
          <p:nvPr/>
        </p:nvSpPr>
        <p:spPr>
          <a:xfrm>
            <a:off x="10846001" y="5930193"/>
            <a:ext cx="1260000" cy="91773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g11cf6afcea8_2_107" descr="En bild som visar text, clipart&#10;&#10;Automatiskt genererad beskriv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6365" y="-5045661"/>
            <a:ext cx="1555750" cy="609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oogle Shape;28;g11cf6afcea8_2_107"/>
          <p:cNvGrpSpPr/>
          <p:nvPr/>
        </p:nvGrpSpPr>
        <p:grpSpPr>
          <a:xfrm>
            <a:off x="6631086" y="4"/>
            <a:ext cx="9073481" cy="5322602"/>
            <a:chOff x="5157839" y="224717"/>
            <a:chExt cx="10728960" cy="6207840"/>
          </a:xfrm>
        </p:grpSpPr>
        <p:grpSp>
          <p:nvGrpSpPr>
            <p:cNvPr id="29" name="Google Shape;29;g11cf6afcea8_2_107"/>
            <p:cNvGrpSpPr/>
            <p:nvPr/>
          </p:nvGrpSpPr>
          <p:grpSpPr>
            <a:xfrm>
              <a:off x="5157839" y="224717"/>
              <a:ext cx="10728960" cy="6207840"/>
              <a:chOff x="6362526" y="1059947"/>
              <a:chExt cx="7620000" cy="4408977"/>
            </a:xfrm>
          </p:grpSpPr>
          <p:pic>
            <p:nvPicPr>
              <p:cNvPr id="30" name="Google Shape;30;g11cf6afcea8_2_107" descr="Map&#10;&#10;Description automatically generated"/>
              <p:cNvPicPr preferRelativeResize="0"/>
              <p:nvPr/>
            </p:nvPicPr>
            <p:blipFill rotWithShape="1">
              <a:blip r:embed="rId4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1213"/>
              <a:stretch/>
            </p:blipFill>
            <p:spPr>
              <a:xfrm>
                <a:off x="6362526" y="1059947"/>
                <a:ext cx="7620000" cy="440897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Google Shape;31;g11cf6afcea8_2_10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603760" y="3352220"/>
                <a:ext cx="282075" cy="3847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Google Shape;32;g11cf6afcea8_2_10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803405" y="2089862"/>
                <a:ext cx="282075" cy="3847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Google Shape;33;g11cf6afcea8_2_10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812848" y="3983398"/>
                <a:ext cx="282075" cy="3847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34;g11cf6afcea8_2_107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8211750" y="3300331"/>
                <a:ext cx="282075" cy="38478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35" name="Google Shape;35;g11cf6afcea8_2_107"/>
            <p:cNvCxnSpPr/>
            <p:nvPr/>
          </p:nvCxnSpPr>
          <p:spPr>
            <a:xfrm rot="10800000" flipH="1">
              <a:off x="8182160" y="3299894"/>
              <a:ext cx="475200" cy="152400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" name="Google Shape;36;g11cf6afcea8_2_107"/>
            <p:cNvSpPr txBox="1"/>
            <p:nvPr/>
          </p:nvSpPr>
          <p:spPr>
            <a:xfrm>
              <a:off x="8633737" y="3061923"/>
              <a:ext cx="14979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Bogotá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g11cf6afcea8_2_107"/>
            <p:cNvSpPr txBox="1"/>
            <p:nvPr/>
          </p:nvSpPr>
          <p:spPr>
            <a:xfrm>
              <a:off x="9194220" y="5160646"/>
              <a:ext cx="14979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Curitiba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8" name="Google Shape;38;g11cf6afcea8_2_107"/>
            <p:cNvCxnSpPr/>
            <p:nvPr/>
          </p:nvCxnSpPr>
          <p:spPr>
            <a:xfrm>
              <a:off x="8912403" y="4713047"/>
              <a:ext cx="430200" cy="526200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9" name="Google Shape;39;g11cf6afcea8_2_107"/>
            <p:cNvSpPr txBox="1"/>
            <p:nvPr/>
          </p:nvSpPr>
          <p:spPr>
            <a:xfrm>
              <a:off x="9301779" y="4082010"/>
              <a:ext cx="1497900" cy="75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Makindye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Ssabagabo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0" name="Google Shape;40;g11cf6afcea8_2_107"/>
            <p:cNvCxnSpPr/>
            <p:nvPr/>
          </p:nvCxnSpPr>
          <p:spPr>
            <a:xfrm flipH="1">
              <a:off x="10334970" y="3850482"/>
              <a:ext cx="802200" cy="335100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1" name="Google Shape;41;g11cf6afcea8_2_107"/>
            <p:cNvSpPr txBox="1"/>
            <p:nvPr/>
          </p:nvSpPr>
          <p:spPr>
            <a:xfrm>
              <a:off x="9024591" y="2191973"/>
              <a:ext cx="1497900" cy="43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Bristol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" name="Google Shape;42;g11cf6afcea8_2_107"/>
            <p:cNvCxnSpPr/>
            <p:nvPr/>
          </p:nvCxnSpPr>
          <p:spPr>
            <a:xfrm rot="10800000" flipH="1">
              <a:off x="9442300" y="2055849"/>
              <a:ext cx="624000" cy="184800"/>
            </a:xfrm>
            <a:prstGeom prst="straightConnector1">
              <a:avLst/>
            </a:prstGeom>
            <a:noFill/>
            <a:ln w="127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43" name="Google Shape;43;g11cf6afcea8_2_107"/>
          <p:cNvGrpSpPr/>
          <p:nvPr/>
        </p:nvGrpSpPr>
        <p:grpSpPr>
          <a:xfrm>
            <a:off x="263526" y="2705597"/>
            <a:ext cx="2786945" cy="3478737"/>
            <a:chOff x="1489549" y="108905"/>
            <a:chExt cx="4711657" cy="6334190"/>
          </a:xfrm>
        </p:grpSpPr>
        <p:pic>
          <p:nvPicPr>
            <p:cNvPr id="44" name="Google Shape;44;g11cf6afcea8_2_10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489549" y="379968"/>
              <a:ext cx="2978276" cy="6063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Google Shape;45;g11cf6afcea8_2_10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34367" y="2442756"/>
              <a:ext cx="282075" cy="384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46;g11cf6afcea8_2_10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635064" y="4169650"/>
              <a:ext cx="282075" cy="384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7;g11cf6afcea8_2_10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91660" y="5341381"/>
              <a:ext cx="282075" cy="384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g11cf6afcea8_2_10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83301" y="4240324"/>
              <a:ext cx="282075" cy="384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g11cf6afcea8_2_10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90345" y="4091960"/>
              <a:ext cx="282075" cy="384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g11cf6afcea8_2_10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41866" y="5045164"/>
              <a:ext cx="282075" cy="384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g11cf6afcea8_2_10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13050" y="5851066"/>
              <a:ext cx="282075" cy="384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g11cf6afcea8_2_10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98213" y="5794919"/>
              <a:ext cx="282075" cy="384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g11cf6afcea8_2_10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992344" y="4326060"/>
              <a:ext cx="282075" cy="384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g11cf6afcea8_2_10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773789" y="1714593"/>
              <a:ext cx="277567" cy="378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55;g11cf6afcea8_2_10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498223" y="2644937"/>
              <a:ext cx="277567" cy="378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g11cf6afcea8_2_10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27218" y="3889485"/>
              <a:ext cx="277567" cy="378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g11cf6afcea8_2_10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839391" y="3798230"/>
              <a:ext cx="277567" cy="378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Google Shape;58;g11cf6afcea8_2_10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048127" y="4331883"/>
              <a:ext cx="277567" cy="378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Google Shape;59;g11cf6afcea8_2_10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38567" y="4334532"/>
              <a:ext cx="277567" cy="378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Google Shape;60;g11cf6afcea8_2_10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040651" y="4548160"/>
              <a:ext cx="277567" cy="378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g11cf6afcea8_2_10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20174" y="4380841"/>
              <a:ext cx="277567" cy="378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g11cf6afcea8_2_10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53236" y="4354467"/>
              <a:ext cx="277567" cy="378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g11cf6afcea8_2_10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395476" y="4695613"/>
              <a:ext cx="277567" cy="378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g11cf6afcea8_2_10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765224" y="5057339"/>
              <a:ext cx="277567" cy="378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g11cf6afcea8_2_10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476795" y="5533773"/>
              <a:ext cx="277567" cy="378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" name="Google Shape;66;g11cf6afcea8_2_10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943814" y="5782980"/>
              <a:ext cx="277567" cy="3786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g11cf6afcea8_2_10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552898" y="5690253"/>
              <a:ext cx="277567" cy="3786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" name="Google Shape;68;g11cf6afcea8_2_107"/>
            <p:cNvSpPr/>
            <p:nvPr/>
          </p:nvSpPr>
          <p:spPr>
            <a:xfrm>
              <a:off x="4941206" y="108905"/>
              <a:ext cx="1260000" cy="834300"/>
            </a:xfrm>
            <a:prstGeom prst="roundRect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" name="Google Shape;69;g11cf6afcea8_2_107"/>
          <p:cNvSpPr/>
          <p:nvPr/>
        </p:nvSpPr>
        <p:spPr>
          <a:xfrm>
            <a:off x="4941207" y="735922"/>
            <a:ext cx="705300" cy="10719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11cf6afcea8_2_107"/>
          <p:cNvSpPr txBox="1"/>
          <p:nvPr/>
        </p:nvSpPr>
        <p:spPr>
          <a:xfrm>
            <a:off x="907075" y="570075"/>
            <a:ext cx="4266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sv-SE" sz="2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Climate Neutral Cities 2030</a:t>
            </a:r>
            <a:endParaRPr kumimoji="0" sz="2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g11cf6afcea8_2_107"/>
          <p:cNvSpPr/>
          <p:nvPr/>
        </p:nvSpPr>
        <p:spPr>
          <a:xfrm>
            <a:off x="8390250" y="5263350"/>
            <a:ext cx="3348900" cy="8343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2" name="Google Shape;72;g11cf6afcea8_2_10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19358" y="5311289"/>
            <a:ext cx="2656903" cy="73837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g11cf6afcea8_2_107"/>
          <p:cNvSpPr/>
          <p:nvPr/>
        </p:nvSpPr>
        <p:spPr>
          <a:xfrm>
            <a:off x="294472" y="338525"/>
            <a:ext cx="7913128" cy="1350600"/>
          </a:xfrm>
          <a:prstGeom prst="flowChartAlternateProcess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g11cf6afcea8_2_107"/>
          <p:cNvSpPr txBox="1"/>
          <p:nvPr/>
        </p:nvSpPr>
        <p:spPr>
          <a:xfrm>
            <a:off x="364061" y="612318"/>
            <a:ext cx="57238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Mission: Climate neutral cities 2030 </a:t>
            </a:r>
            <a:b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with a good life for all within planetary </a:t>
            </a:r>
            <a:r>
              <a:rPr lang="en-GB" sz="20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oundaries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g11cf6afcea8_2_107"/>
          <p:cNvSpPr/>
          <p:nvPr/>
        </p:nvSpPr>
        <p:spPr>
          <a:xfrm rot="488509">
            <a:off x="1687152" y="1597922"/>
            <a:ext cx="207592" cy="113910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g11cf6afcea8_2_107"/>
          <p:cNvSpPr/>
          <p:nvPr/>
        </p:nvSpPr>
        <p:spPr>
          <a:xfrm>
            <a:off x="1203375" y="1933609"/>
            <a:ext cx="1099200" cy="424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Sweden</a:t>
            </a:r>
            <a:endParaRPr kumimoji="0" sz="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g11cf6afcea8_2_107"/>
          <p:cNvSpPr/>
          <p:nvPr/>
        </p:nvSpPr>
        <p:spPr>
          <a:xfrm rot="-868683">
            <a:off x="4292066" y="1490877"/>
            <a:ext cx="207592" cy="121339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80;g11cf6afcea8_2_107"/>
          <p:cNvSpPr/>
          <p:nvPr/>
        </p:nvSpPr>
        <p:spPr>
          <a:xfrm>
            <a:off x="3917213" y="1928588"/>
            <a:ext cx="1099200" cy="424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Europe</a:t>
            </a:r>
            <a:endParaRPr kumimoji="0" sz="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81;g11cf6afcea8_2_107"/>
          <p:cNvSpPr/>
          <p:nvPr/>
        </p:nvSpPr>
        <p:spPr>
          <a:xfrm rot="-3250412">
            <a:off x="6915904" y="875188"/>
            <a:ext cx="207574" cy="212756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" name="Google Shape;82;g11cf6afcea8_2_107"/>
          <p:cNvSpPr/>
          <p:nvPr/>
        </p:nvSpPr>
        <p:spPr>
          <a:xfrm>
            <a:off x="6738425" y="1921132"/>
            <a:ext cx="1099200" cy="424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Globally</a:t>
            </a:r>
            <a:endParaRPr kumimoji="0" sz="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3" name="Google Shape;83;g11cf6afcea8_2_107"/>
          <p:cNvPicPr preferRelativeResize="0"/>
          <p:nvPr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44" r="1438"/>
          <a:stretch/>
        </p:blipFill>
        <p:spPr>
          <a:xfrm>
            <a:off x="2752750" y="2827675"/>
            <a:ext cx="2746987" cy="35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11cf6afcea8_2_107"/>
          <p:cNvPicPr preferRelativeResize="0"/>
          <p:nvPr/>
        </p:nvPicPr>
        <p:blipFill rotWithShape="1">
          <a:blip r:embed="rId11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71" t="17377" r="5886" b="16498"/>
          <a:stretch/>
        </p:blipFill>
        <p:spPr>
          <a:xfrm>
            <a:off x="5646500" y="4508500"/>
            <a:ext cx="1847401" cy="15129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11cf6afcea8_2_107"/>
          <p:cNvSpPr/>
          <p:nvPr/>
        </p:nvSpPr>
        <p:spPr>
          <a:xfrm>
            <a:off x="5357468" y="4345950"/>
            <a:ext cx="2254500" cy="1745700"/>
          </a:xfrm>
          <a:prstGeom prst="rect">
            <a:avLst/>
          </a:prstGeom>
          <a:noFill/>
          <a:ln w="38100" cap="flat" cmpd="sng">
            <a:solidFill>
              <a:srgbClr val="C1E4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g11cf6afcea8_2_107"/>
          <p:cNvSpPr txBox="1"/>
          <p:nvPr/>
        </p:nvSpPr>
        <p:spPr>
          <a:xfrm>
            <a:off x="1384049" y="4252000"/>
            <a:ext cx="1562557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300" b="1" i="0" u="none" strike="noStrike" kern="0" cap="none" spc="0" normalizeH="0" baseline="0" noProof="0" dirty="0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23 </a:t>
            </a:r>
            <a:r>
              <a:rPr kumimoji="0" lang="sv-SE" sz="2300" b="1" i="0" u="none" strike="noStrike" kern="0" cap="none" spc="0" normalizeH="0" baseline="0" noProof="0" dirty="0" err="1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cities</a:t>
            </a:r>
            <a:br>
              <a:rPr kumimoji="0" lang="sv-SE" sz="2300" b="1" i="0" u="none" strike="noStrike" kern="0" cap="none" spc="0" normalizeH="0" baseline="0" noProof="0" dirty="0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sv-SE" sz="2300" b="1" i="0" u="none" strike="noStrike" kern="0" cap="none" spc="0" normalizeH="0" baseline="0" noProof="0" dirty="0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40 %</a:t>
            </a:r>
            <a:br>
              <a:rPr kumimoji="0" lang="sv-SE" sz="2300" b="1" i="0" u="none" strike="noStrike" kern="0" cap="none" spc="0" normalizeH="0" baseline="0" noProof="0" dirty="0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lang="sv-SE" sz="1700" kern="0" dirty="0" err="1">
                <a:solidFill>
                  <a:srgbClr val="0075C9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sv-SE" sz="1700" kern="0" dirty="0">
                <a:solidFill>
                  <a:srgbClr val="0075C9"/>
                </a:solidFill>
                <a:latin typeface="Calibri"/>
                <a:ea typeface="Calibri"/>
                <a:cs typeface="Calibri"/>
                <a:sym typeface="Calibri"/>
              </a:rPr>
              <a:t> the Swedish population</a:t>
            </a:r>
            <a:endParaRPr kumimoji="0" sz="1700" b="0" i="0" u="none" strike="noStrike" kern="0" cap="none" spc="0" normalizeH="0" baseline="0" noProof="0" dirty="0">
              <a:ln>
                <a:noFill/>
              </a:ln>
              <a:solidFill>
                <a:srgbClr val="0075C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g11cf6afcea8_2_107"/>
          <p:cNvSpPr txBox="1"/>
          <p:nvPr/>
        </p:nvSpPr>
        <p:spPr>
          <a:xfrm>
            <a:off x="2985650" y="6167850"/>
            <a:ext cx="47829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2300" b="1" i="0" u="none" strike="noStrike" kern="0" cap="none" spc="0" normalizeH="0" baseline="0" noProof="0" dirty="0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112 </a:t>
            </a:r>
            <a:r>
              <a:rPr kumimoji="0" lang="sv-SE" sz="2300" b="1" i="0" u="none" strike="noStrike" kern="0" cap="none" spc="0" normalizeH="0" baseline="0" noProof="0" dirty="0" err="1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cities</a:t>
            </a:r>
            <a:r>
              <a:rPr kumimoji="0" lang="sv-SE" sz="2300" b="1" i="0" u="none" strike="noStrike" kern="0" cap="none" spc="0" normalizeH="0" baseline="0" noProof="0" dirty="0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900" b="0" i="0" u="none" strike="noStrike" kern="0" cap="none" spc="0" normalizeH="0" baseline="0" noProof="0" dirty="0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sv-SE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kumimoji="0" lang="sv-SE" sz="1900" b="0" i="0" u="none" strike="noStrike" kern="0" cap="none" spc="0" normalizeH="0" baseline="0" noProof="0" dirty="0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kumimoji="0" lang="sv-SE" sz="1900" b="0" i="0" u="none" strike="noStrike" kern="0" cap="none" spc="0" normalizeH="0" baseline="0" noProof="0" dirty="0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7 Swedish </a:t>
            </a:r>
            <a:r>
              <a:rPr kumimoji="0" lang="sv-SE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cities</a:t>
            </a:r>
            <a:r>
              <a:rPr kumimoji="0" lang="sv-SE" sz="1900" b="0" i="0" u="none" strike="noStrike" kern="0" cap="none" spc="0" normalizeH="0" baseline="0" noProof="0" dirty="0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sz="1300" b="0" i="0" u="none" strike="noStrike" kern="0" cap="none" spc="0" normalizeH="0" baseline="0" noProof="0" dirty="0">
              <a:ln>
                <a:noFill/>
              </a:ln>
              <a:solidFill>
                <a:srgbClr val="0075C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g11cf6afcea8_2_10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07727" y="570075"/>
            <a:ext cx="1999546" cy="78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11cf6afcea8_2_10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40700" y="2807775"/>
            <a:ext cx="2288025" cy="1595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4F935C5-9071-AEFA-A527-6E5507788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1354" y="6252364"/>
            <a:ext cx="1413886" cy="27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54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7250EAF-E163-E843-800E-E93FF0765C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2500" b="12500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EDAFD8-FC37-1D4F-91DD-6D3FAF21AF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7" y="2065983"/>
            <a:ext cx="10944225" cy="1855177"/>
          </a:xfrm>
        </p:spPr>
        <p:txBody>
          <a:bodyPr anchor="ctr"/>
          <a:lstStyle/>
          <a:p>
            <a:pPr algn="ctr"/>
            <a:r>
              <a:rPr lang="sv-SE" sz="6000" dirty="0" err="1">
                <a:solidFill>
                  <a:schemeClr val="bg1"/>
                </a:solidFill>
              </a:rPr>
              <a:t>Lessons</a:t>
            </a:r>
            <a:r>
              <a:rPr lang="sv-SE" sz="6000" dirty="0">
                <a:solidFill>
                  <a:schemeClr val="bg1"/>
                </a:solidFill>
              </a:rPr>
              <a:t> </a:t>
            </a:r>
            <a:r>
              <a:rPr lang="sv-SE" sz="6000" dirty="0" err="1">
                <a:solidFill>
                  <a:schemeClr val="bg1"/>
                </a:solidFill>
              </a:rPr>
              <a:t>learned</a:t>
            </a:r>
            <a:endParaRPr lang="en-SE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74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13"/>
          <p:cNvSpPr txBox="1">
            <a:spLocks noGrp="1"/>
          </p:cNvSpPr>
          <p:nvPr>
            <p:ph type="title"/>
          </p:nvPr>
        </p:nvSpPr>
        <p:spPr>
          <a:xfrm>
            <a:off x="623888" y="788334"/>
            <a:ext cx="8532812" cy="8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sv-SE" dirty="0" err="1"/>
              <a:t>Climate</a:t>
            </a:r>
            <a:r>
              <a:rPr lang="sv-SE" dirty="0"/>
              <a:t> Neutral </a:t>
            </a:r>
            <a:r>
              <a:rPr lang="sv-SE" dirty="0" err="1"/>
              <a:t>Cities</a:t>
            </a:r>
            <a:r>
              <a:rPr lang="sv-SE" dirty="0"/>
              <a:t> 2030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endParaRPr dirty="0"/>
          </a:p>
        </p:txBody>
      </p:sp>
      <p:sp>
        <p:nvSpPr>
          <p:cNvPr id="1357" name="Google Shape;1357;p13"/>
          <p:cNvSpPr txBox="1">
            <a:spLocks noGrp="1"/>
          </p:cNvSpPr>
          <p:nvPr>
            <p:ph type="body" idx="1"/>
          </p:nvPr>
        </p:nvSpPr>
        <p:spPr>
          <a:xfrm>
            <a:off x="623888" y="1331292"/>
            <a:ext cx="8532812" cy="419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dirty="0"/>
              <a:t>Expected results in each of the 23 cities:</a:t>
            </a:r>
          </a:p>
          <a:p>
            <a:pPr marL="45720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GB" dirty="0"/>
              <a:t>A yearly revised and signed </a:t>
            </a:r>
            <a:r>
              <a:rPr lang="en-GB" b="1" dirty="0"/>
              <a:t>Climate City Contract 2030</a:t>
            </a:r>
            <a:endParaRPr lang="en-GB" dirty="0"/>
          </a:p>
          <a:p>
            <a:pPr marL="45720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GB" dirty="0"/>
              <a:t>An established </a:t>
            </a:r>
            <a:r>
              <a:rPr lang="en-GB" b="1" dirty="0"/>
              <a:t>innovation team or transition function.</a:t>
            </a:r>
            <a:endParaRPr lang="en-GB" dirty="0"/>
          </a:p>
          <a:p>
            <a:pPr marL="45720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GB" dirty="0"/>
              <a:t>A </a:t>
            </a:r>
            <a:r>
              <a:rPr lang="en-GB" b="1" dirty="0"/>
              <a:t>portfolio of measures</a:t>
            </a:r>
            <a:r>
              <a:rPr lang="en-GB" dirty="0"/>
              <a:t>, anchored in the Climate City Contract 2030, that strengthen the capacities to accelerate climate transition.</a:t>
            </a:r>
          </a:p>
          <a:p>
            <a:pPr marL="45720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GB" dirty="0"/>
              <a:t>En </a:t>
            </a:r>
            <a:r>
              <a:rPr lang="en-GB" b="1" dirty="0"/>
              <a:t>Climate Investment Plan</a:t>
            </a:r>
            <a:r>
              <a:rPr lang="en-GB" dirty="0"/>
              <a:t> as a part of the Climate City Contract  2030. (including investments within the municipal </a:t>
            </a:r>
            <a:r>
              <a:rPr lang="en-GB" dirty="0" err="1"/>
              <a:t>organisaton</a:t>
            </a:r>
            <a:r>
              <a:rPr lang="en-GB" dirty="0"/>
              <a:t> as well as investments from external stakeholders)</a:t>
            </a:r>
          </a:p>
          <a:p>
            <a:pPr marL="457200" lvl="0" indent="-381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GB" dirty="0"/>
              <a:t>Participate in mutual and peer-to-peer learning between the cities. (Viable Cities Transition Lab)</a:t>
            </a:r>
          </a:p>
        </p:txBody>
      </p:sp>
      <p:pic>
        <p:nvPicPr>
          <p:cNvPr id="1358" name="Google Shape;1358;p13"/>
          <p:cNvPicPr preferRelativeResize="0"/>
          <p:nvPr/>
        </p:nvPicPr>
        <p:blipFill rotWithShape="1">
          <a:blip r:embed="rId3">
            <a:alphaModFix/>
          </a:blip>
          <a:srcRect t="1144" b="-1"/>
          <a:stretch/>
        </p:blipFill>
        <p:spPr>
          <a:xfrm>
            <a:off x="9468016" y="1331292"/>
            <a:ext cx="2261260" cy="4502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2"/>
          <p:cNvSpPr/>
          <p:nvPr/>
        </p:nvSpPr>
        <p:spPr>
          <a:xfrm>
            <a:off x="947738" y="4661164"/>
            <a:ext cx="10296525" cy="1628232"/>
          </a:xfrm>
          <a:prstGeom prst="roundRect">
            <a:avLst>
              <a:gd name="adj" fmla="val 16667"/>
            </a:avLst>
          </a:prstGeom>
          <a:solidFill>
            <a:srgbClr val="83CA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2"/>
          <p:cNvSpPr/>
          <p:nvPr/>
        </p:nvSpPr>
        <p:spPr>
          <a:xfrm>
            <a:off x="4953945" y="5419906"/>
            <a:ext cx="2336800" cy="596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2"/>
          <p:cNvSpPr/>
          <p:nvPr/>
        </p:nvSpPr>
        <p:spPr>
          <a:xfrm>
            <a:off x="7690249" y="5419906"/>
            <a:ext cx="2336800" cy="596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2"/>
          <p:cNvSpPr/>
          <p:nvPr/>
        </p:nvSpPr>
        <p:spPr>
          <a:xfrm>
            <a:off x="2343425" y="5419906"/>
            <a:ext cx="2336800" cy="596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2"/>
          <p:cNvSpPr/>
          <p:nvPr/>
        </p:nvSpPr>
        <p:spPr>
          <a:xfrm>
            <a:off x="623888" y="465739"/>
            <a:ext cx="10944225" cy="1417637"/>
          </a:xfrm>
          <a:prstGeom prst="roundRect">
            <a:avLst>
              <a:gd name="adj" fmla="val 16667"/>
            </a:avLst>
          </a:prstGeom>
          <a:solidFill>
            <a:srgbClr val="99DC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2"/>
          <p:cNvSpPr txBox="1">
            <a:spLocks noGrp="1"/>
          </p:cNvSpPr>
          <p:nvPr>
            <p:ph type="body" idx="1"/>
          </p:nvPr>
        </p:nvSpPr>
        <p:spPr>
          <a:xfrm>
            <a:off x="623889" y="1622773"/>
            <a:ext cx="8532812" cy="419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0" indent="-76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endParaRPr/>
          </a:p>
          <a:p>
            <a:pPr marL="228600" lvl="0" indent="-762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</a:pPr>
            <a:endParaRPr/>
          </a:p>
        </p:txBody>
      </p:sp>
      <p:sp>
        <p:nvSpPr>
          <p:cNvPr id="327" name="Google Shape;327;p12"/>
          <p:cNvSpPr txBox="1"/>
          <p:nvPr/>
        </p:nvSpPr>
        <p:spPr>
          <a:xfrm>
            <a:off x="2325963" y="587611"/>
            <a:ext cx="7701086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sv-SE" sz="3200" b="1" i="0" u="none" strike="noStrike" kern="0" cap="none" spc="0" normalizeH="0" baseline="0" noProof="0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Climate Neutral Cities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0075C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Commitments by Mayors: goals, strategies, governance, citziens engagement, climate investment plans and funding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75C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2"/>
          <p:cNvSpPr txBox="1"/>
          <p:nvPr/>
        </p:nvSpPr>
        <p:spPr>
          <a:xfrm>
            <a:off x="2417723" y="4769677"/>
            <a:ext cx="73930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sv-SE" sz="3200" b="1" i="0" u="none" strike="noStrike" kern="0" cap="none" spc="0" normalizeH="0" baseline="0" noProof="0">
                <a:ln>
                  <a:noFill/>
                </a:ln>
                <a:solidFill>
                  <a:srgbClr val="0075C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National support to cities</a:t>
            </a: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0075C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2"/>
          <p:cNvSpPr txBox="1"/>
          <p:nvPr/>
        </p:nvSpPr>
        <p:spPr>
          <a:xfrm>
            <a:off x="2325963" y="5471246"/>
            <a:ext cx="2324099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Policy/</a:t>
            </a:r>
            <a:b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better regulations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2"/>
          <p:cNvSpPr txBox="1"/>
          <p:nvPr/>
        </p:nvSpPr>
        <p:spPr>
          <a:xfrm>
            <a:off x="5010425" y="5471246"/>
            <a:ext cx="2286000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More</a:t>
            </a:r>
            <a:b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innovation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2"/>
          <p:cNvSpPr txBox="1"/>
          <p:nvPr/>
        </p:nvSpPr>
        <p:spPr>
          <a:xfrm>
            <a:off x="7677425" y="5471246"/>
            <a:ext cx="2362200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Coordinated</a:t>
            </a:r>
            <a:b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funding/financing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2"/>
          <p:cNvSpPr/>
          <p:nvPr/>
        </p:nvSpPr>
        <p:spPr>
          <a:xfrm>
            <a:off x="5766303" y="4304254"/>
            <a:ext cx="604800" cy="356909"/>
          </a:xfrm>
          <a:prstGeom prst="triangle">
            <a:avLst>
              <a:gd name="adj" fmla="val 50000"/>
            </a:avLst>
          </a:prstGeom>
          <a:solidFill>
            <a:srgbClr val="7FC8E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2"/>
          <p:cNvSpPr/>
          <p:nvPr/>
        </p:nvSpPr>
        <p:spPr>
          <a:xfrm rot="10800000" flipH="1">
            <a:off x="5766303" y="1865033"/>
            <a:ext cx="604800" cy="356909"/>
          </a:xfrm>
          <a:prstGeom prst="triangle">
            <a:avLst>
              <a:gd name="adj" fmla="val 50000"/>
            </a:avLst>
          </a:prstGeom>
          <a:solidFill>
            <a:srgbClr val="99DC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2"/>
          <p:cNvSpPr txBox="1"/>
          <p:nvPr/>
        </p:nvSpPr>
        <p:spPr>
          <a:xfrm>
            <a:off x="7124700" y="73406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2"/>
          <p:cNvSpPr txBox="1"/>
          <p:nvPr/>
        </p:nvSpPr>
        <p:spPr>
          <a:xfrm>
            <a:off x="3797300" y="-7747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2"/>
          <p:cNvSpPr/>
          <p:nvPr/>
        </p:nvSpPr>
        <p:spPr>
          <a:xfrm>
            <a:off x="2611328" y="3690961"/>
            <a:ext cx="696934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sv-S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Signed</a:t>
            </a: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by the Mayors, the </a:t>
            </a:r>
            <a:r>
              <a:rPr lang="sv-SE" sz="20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kumimoji="0" lang="sv-S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irector</a:t>
            </a: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Generals </a:t>
            </a:r>
            <a:r>
              <a:rPr kumimoji="0" lang="sv-S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sv-S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government</a:t>
            </a: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agencies</a:t>
            </a: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and Viable Cities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7678" y="2592101"/>
            <a:ext cx="9256643" cy="1060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518685-BFD7-8814-DE97-8B997079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journey</a:t>
            </a:r>
            <a:r>
              <a:rPr lang="sv-SE" dirty="0"/>
              <a:t> to </a:t>
            </a:r>
            <a:r>
              <a:rPr lang="sv-SE" dirty="0" err="1"/>
              <a:t>climate</a:t>
            </a:r>
            <a:r>
              <a:rPr lang="sv-SE" dirty="0"/>
              <a:t> </a:t>
            </a:r>
            <a:r>
              <a:rPr lang="sv-SE" dirty="0" err="1"/>
              <a:t>neutrality</a:t>
            </a:r>
            <a:r>
              <a:rPr lang="sv-SE" dirty="0"/>
              <a:t> 2030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EAD44B9-55D3-55A3-6EDA-1552BCB88A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Rektangel med rundade hörn 2">
            <a:extLst>
              <a:ext uri="{FF2B5EF4-FFF2-40B4-BE49-F238E27FC236}">
                <a16:creationId xmlns:a16="http://schemas.microsoft.com/office/drawing/2014/main" id="{69846A0E-E790-1217-AC67-41EB0FA748A9}"/>
              </a:ext>
            </a:extLst>
          </p:cNvPr>
          <p:cNvSpPr/>
          <p:nvPr/>
        </p:nvSpPr>
        <p:spPr>
          <a:xfrm>
            <a:off x="623888" y="2022731"/>
            <a:ext cx="7220702" cy="121923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</a:t>
            </a: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</a:t>
            </a: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2030</a:t>
            </a:r>
            <a:b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</a:t>
            </a:r>
            <a:r>
              <a:rPr kumimoji="0" lang="sv-SE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sv-SE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sv-SE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</a:t>
            </a:r>
            <a:r>
              <a:rPr kumimoji="0" lang="sv-SE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ambitions / </a:t>
            </a:r>
            <a:r>
              <a:rPr kumimoji="0" lang="sv-SE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commitments</a:t>
            </a:r>
            <a:r>
              <a:rPr kumimoji="0" lang="sv-SE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sv-SE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city in </a:t>
            </a:r>
            <a:r>
              <a:rPr kumimoji="0" lang="sv-SE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</a:t>
            </a:r>
            <a:r>
              <a:rPr kumimoji="0" lang="sv-SE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sv-SE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mission?</a:t>
            </a:r>
            <a:endParaRPr kumimoji="0" lang="sv-SE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ktangel med rundade hörn 3">
            <a:extLst>
              <a:ext uri="{FF2B5EF4-FFF2-40B4-BE49-F238E27FC236}">
                <a16:creationId xmlns:a16="http://schemas.microsoft.com/office/drawing/2014/main" id="{70F9DF8E-202B-41D3-8CFE-74A9F2EC767E}"/>
              </a:ext>
            </a:extLst>
          </p:cNvPr>
          <p:cNvSpPr/>
          <p:nvPr/>
        </p:nvSpPr>
        <p:spPr>
          <a:xfrm>
            <a:off x="623887" y="3435897"/>
            <a:ext cx="7220702" cy="121923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</a:t>
            </a: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action plan 2030</a:t>
            </a:r>
            <a:b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sv-SE" sz="2000" i="1" dirty="0" err="1">
                <a:solidFill>
                  <a:srgbClr val="FFFFFF"/>
                </a:solidFill>
                <a:latin typeface="Calibri" panose="020F0502020204030204"/>
              </a:rPr>
              <a:t>What</a:t>
            </a:r>
            <a:r>
              <a:rPr lang="sv-SE" sz="2000" i="1" dirty="0">
                <a:solidFill>
                  <a:srgbClr val="FFFFFF"/>
                </a:solidFill>
                <a:latin typeface="Calibri" panose="020F0502020204030204"/>
              </a:rPr>
              <a:t> actions </a:t>
            </a:r>
            <a:r>
              <a:rPr lang="sv-SE" sz="2000" i="1" dirty="0" err="1">
                <a:solidFill>
                  <a:srgbClr val="FFFFFF"/>
                </a:solidFill>
                <a:latin typeface="Calibri" panose="020F0502020204030204"/>
              </a:rPr>
              <a:t>are</a:t>
            </a:r>
            <a:r>
              <a:rPr lang="sv-SE" sz="2000" i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sv-SE" sz="2000" i="1" dirty="0" err="1">
                <a:solidFill>
                  <a:srgbClr val="FFFFFF"/>
                </a:solidFill>
                <a:latin typeface="Calibri" panose="020F0502020204030204"/>
              </a:rPr>
              <a:t>required</a:t>
            </a:r>
            <a:r>
              <a:rPr lang="sv-SE" sz="2000" i="1" dirty="0">
                <a:solidFill>
                  <a:srgbClr val="FFFFFF"/>
                </a:solidFill>
                <a:latin typeface="Calibri" panose="020F0502020204030204"/>
              </a:rPr>
              <a:t> to </a:t>
            </a:r>
            <a:r>
              <a:rPr lang="sv-SE" sz="2000" i="1" dirty="0" err="1">
                <a:solidFill>
                  <a:srgbClr val="FFFFFF"/>
                </a:solidFill>
                <a:latin typeface="Calibri" panose="020F0502020204030204"/>
              </a:rPr>
              <a:t>realise</a:t>
            </a:r>
            <a:r>
              <a:rPr lang="sv-SE" sz="2000" i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sv-SE" sz="2000" i="1" dirty="0" err="1">
                <a:solidFill>
                  <a:srgbClr val="FFFFFF"/>
                </a:solidFill>
                <a:latin typeface="Calibri" panose="020F0502020204030204"/>
              </a:rPr>
              <a:t>climate</a:t>
            </a:r>
            <a:r>
              <a:rPr lang="sv-SE" sz="2000" i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sv-SE" sz="2000" i="1" dirty="0" err="1">
                <a:solidFill>
                  <a:srgbClr val="FFFFFF"/>
                </a:solidFill>
                <a:latin typeface="Calibri" panose="020F0502020204030204"/>
              </a:rPr>
              <a:t>neutrality</a:t>
            </a:r>
            <a:r>
              <a:rPr lang="sv-SE" sz="2000" i="1" dirty="0">
                <a:solidFill>
                  <a:srgbClr val="FFFFFF"/>
                </a:solidFill>
                <a:latin typeface="Calibri" panose="020F0502020204030204"/>
              </a:rPr>
              <a:t> by 2030?</a:t>
            </a:r>
          </a:p>
        </p:txBody>
      </p:sp>
      <p:sp>
        <p:nvSpPr>
          <p:cNvPr id="5" name="Rektangel med rundade hörn 4">
            <a:extLst>
              <a:ext uri="{FF2B5EF4-FFF2-40B4-BE49-F238E27FC236}">
                <a16:creationId xmlns:a16="http://schemas.microsoft.com/office/drawing/2014/main" id="{83185C78-8B73-700E-67AD-82EFA5450E35}"/>
              </a:ext>
            </a:extLst>
          </p:cNvPr>
          <p:cNvSpPr/>
          <p:nvPr/>
        </p:nvSpPr>
        <p:spPr>
          <a:xfrm>
            <a:off x="623888" y="4821382"/>
            <a:ext cx="7220701" cy="121923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</a:t>
            </a: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investment plan 2030</a:t>
            </a:r>
            <a:b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sv-SE" sz="2000" i="1" dirty="0" err="1">
                <a:solidFill>
                  <a:srgbClr val="FFFFFF"/>
                </a:solidFill>
                <a:latin typeface="Calibri" panose="020F0502020204030204"/>
              </a:rPr>
              <a:t>How</a:t>
            </a:r>
            <a:r>
              <a:rPr lang="sv-SE" sz="2000" i="1" dirty="0">
                <a:solidFill>
                  <a:srgbClr val="FFFFFF"/>
                </a:solidFill>
                <a:latin typeface="Calibri" panose="020F0502020204030204"/>
              </a:rPr>
              <a:t> do </a:t>
            </a:r>
            <a:r>
              <a:rPr lang="sv-SE" sz="2000" i="1" dirty="0" err="1">
                <a:solidFill>
                  <a:srgbClr val="FFFFFF"/>
                </a:solidFill>
                <a:latin typeface="Calibri" panose="020F0502020204030204"/>
              </a:rPr>
              <a:t>we</a:t>
            </a:r>
            <a:r>
              <a:rPr lang="sv-SE" sz="2000" i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sv-SE" sz="2000" i="1" dirty="0" err="1">
                <a:solidFill>
                  <a:srgbClr val="FFFFFF"/>
                </a:solidFill>
                <a:latin typeface="Calibri" panose="020F0502020204030204"/>
              </a:rPr>
              <a:t>invest</a:t>
            </a:r>
            <a:r>
              <a:rPr lang="sv-SE" sz="2000" i="1" dirty="0">
                <a:solidFill>
                  <a:srgbClr val="FFFFFF"/>
                </a:solidFill>
                <a:latin typeface="Calibri" panose="020F0502020204030204"/>
              </a:rPr>
              <a:t> to </a:t>
            </a:r>
            <a:r>
              <a:rPr kumimoji="0" lang="sv-SE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realise</a:t>
            </a:r>
            <a:r>
              <a:rPr kumimoji="0" lang="sv-SE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</a:t>
            </a:r>
            <a:r>
              <a:rPr kumimoji="0" lang="sv-SE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sv-SE" sz="2000" i="1" dirty="0" err="1">
                <a:solidFill>
                  <a:srgbClr val="FFFFFF"/>
                </a:solidFill>
                <a:latin typeface="Calibri" panose="020F0502020204030204"/>
              </a:rPr>
              <a:t>neutrality</a:t>
            </a:r>
            <a:r>
              <a:rPr kumimoji="0" lang="sv-SE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2030?</a:t>
            </a:r>
            <a:endParaRPr kumimoji="0" lang="sv-SE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0C1C57F-0EAB-B352-0F88-E35CDC534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37925">
            <a:off x="9307605" y="423811"/>
            <a:ext cx="2261771" cy="31978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84458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"/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/>
          </p:nvPr>
        </p:nvSpPr>
        <p:spPr>
          <a:xfrm>
            <a:off x="598487" y="809848"/>
            <a:ext cx="5020774" cy="813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sv-SE"/>
              <a:t>What does the Climate City Contract 2030 say?</a:t>
            </a:r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body" idx="1"/>
          </p:nvPr>
        </p:nvSpPr>
        <p:spPr>
          <a:xfrm>
            <a:off x="636936" y="2029680"/>
            <a:ext cx="5213258" cy="42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sv-SE" sz="2000" b="1" dirty="0"/>
              <a:t>The </a:t>
            </a:r>
            <a:r>
              <a:rPr lang="sv-SE" sz="2000" b="1" dirty="0" err="1"/>
              <a:t>cities</a:t>
            </a:r>
            <a:r>
              <a:rPr lang="sv-SE" sz="2000" b="1" dirty="0"/>
              <a:t> </a:t>
            </a:r>
            <a:r>
              <a:rPr lang="sv-SE" sz="2000" b="1" dirty="0" err="1"/>
              <a:t>commit</a:t>
            </a:r>
            <a:r>
              <a:rPr lang="sv-SE" sz="2000" b="1" dirty="0"/>
              <a:t> to –</a:t>
            </a:r>
            <a:r>
              <a:rPr lang="sv-SE" sz="2000" dirty="0"/>
              <a:t> </a:t>
            </a:r>
            <a:r>
              <a:rPr lang="sv-SE" sz="2000" dirty="0" err="1"/>
              <a:t>based</a:t>
            </a:r>
            <a:r>
              <a:rPr lang="sv-SE" sz="2000" dirty="0"/>
              <a:t> on </a:t>
            </a:r>
            <a:r>
              <a:rPr lang="sv-SE" sz="2000" dirty="0" err="1"/>
              <a:t>local</a:t>
            </a:r>
            <a:r>
              <a:rPr lang="sv-SE" sz="2000" dirty="0"/>
              <a:t> </a:t>
            </a:r>
            <a:r>
              <a:rPr lang="sv-SE" sz="2000" dirty="0" err="1"/>
              <a:t>conditions</a:t>
            </a:r>
            <a:r>
              <a:rPr lang="sv-SE" sz="2000" dirty="0"/>
              <a:t> – </a:t>
            </a:r>
            <a:r>
              <a:rPr lang="sv-SE" sz="2000" dirty="0" err="1"/>
              <a:t>collaborate</a:t>
            </a:r>
            <a:r>
              <a:rPr lang="sv-SE" sz="2000" dirty="0"/>
              <a:t> </a:t>
            </a:r>
            <a:r>
              <a:rPr lang="sv-SE" sz="2000" dirty="0" err="1"/>
              <a:t>with</a:t>
            </a:r>
            <a:r>
              <a:rPr lang="sv-SE" sz="2000" dirty="0"/>
              <a:t> </a:t>
            </a:r>
            <a:r>
              <a:rPr lang="sv-SE" sz="2000" dirty="0" err="1"/>
              <a:t>many</a:t>
            </a:r>
            <a:r>
              <a:rPr lang="sv-SE" sz="2000" dirty="0"/>
              <a:t> in </a:t>
            </a:r>
            <a:r>
              <a:rPr lang="sv-SE" sz="2000" dirty="0" err="1"/>
              <a:t>society</a:t>
            </a:r>
            <a:r>
              <a:rPr lang="sv-SE" sz="2000" dirty="0"/>
              <a:t> and </a:t>
            </a:r>
            <a:r>
              <a:rPr lang="sv-SE" sz="2000" dirty="0" err="1"/>
              <a:t>work</a:t>
            </a:r>
            <a:r>
              <a:rPr lang="sv-SE" sz="2000" dirty="0"/>
              <a:t> in new </a:t>
            </a:r>
            <a:r>
              <a:rPr lang="sv-SE" sz="2000" dirty="0" err="1"/>
              <a:t>ways</a:t>
            </a:r>
            <a:r>
              <a:rPr lang="sv-SE" sz="2000" dirty="0"/>
              <a:t> to </a:t>
            </a:r>
            <a:r>
              <a:rPr lang="sv-SE" sz="2000" dirty="0" err="1"/>
              <a:t>reduce</a:t>
            </a:r>
            <a:r>
              <a:rPr lang="sv-SE" sz="2000" dirty="0"/>
              <a:t> </a:t>
            </a:r>
            <a:r>
              <a:rPr lang="sv-SE" sz="2000" dirty="0" err="1"/>
              <a:t>climate</a:t>
            </a:r>
            <a:r>
              <a:rPr lang="sv-SE" sz="2000" dirty="0"/>
              <a:t> emissions and </a:t>
            </a:r>
            <a:r>
              <a:rPr lang="sv-SE" sz="2000" dirty="0" err="1"/>
              <a:t>work</a:t>
            </a:r>
            <a:r>
              <a:rPr lang="sv-SE" sz="2000" dirty="0"/>
              <a:t> for a sustainable </a:t>
            </a:r>
            <a:r>
              <a:rPr lang="sv-SE" sz="2000" dirty="0" err="1"/>
              <a:t>society</a:t>
            </a:r>
            <a:endParaRPr sz="2000" dirty="0"/>
          </a:p>
          <a:p>
            <a:pPr marL="228600" lvl="0" indent="-228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sv-SE" sz="2000" b="1" dirty="0"/>
              <a:t>The </a:t>
            </a:r>
            <a:r>
              <a:rPr lang="sv-SE" sz="2000" b="1" dirty="0" err="1"/>
              <a:t>government</a:t>
            </a:r>
            <a:r>
              <a:rPr lang="sv-SE" sz="2000" b="1" dirty="0"/>
              <a:t> </a:t>
            </a:r>
            <a:r>
              <a:rPr lang="sv-SE" sz="2000" b="1" dirty="0" err="1"/>
              <a:t>agencies</a:t>
            </a:r>
            <a:r>
              <a:rPr lang="sv-SE" sz="2000" b="1" dirty="0"/>
              <a:t> </a:t>
            </a:r>
            <a:r>
              <a:rPr lang="sv-SE" sz="2000" b="1" dirty="0" err="1"/>
              <a:t>commit</a:t>
            </a:r>
            <a:r>
              <a:rPr lang="sv-SE" sz="2000" b="1" dirty="0"/>
              <a:t> to </a:t>
            </a:r>
            <a:r>
              <a:rPr lang="sv-SE" sz="2000" dirty="0" err="1"/>
              <a:t>facilitate</a:t>
            </a:r>
            <a:r>
              <a:rPr lang="sv-SE" sz="2000" dirty="0"/>
              <a:t> the urban transition by </a:t>
            </a:r>
            <a:r>
              <a:rPr lang="sv-SE" sz="2000" dirty="0" err="1"/>
              <a:t>coordinating</a:t>
            </a:r>
            <a:r>
              <a:rPr lang="sv-SE" sz="2000" dirty="0"/>
              <a:t> the national </a:t>
            </a:r>
            <a:r>
              <a:rPr lang="sv-SE" sz="2000" dirty="0" err="1"/>
              <a:t>level</a:t>
            </a:r>
            <a:r>
              <a:rPr lang="sv-SE" sz="2000" dirty="0"/>
              <a:t>, for </a:t>
            </a:r>
            <a:r>
              <a:rPr lang="sv-SE" sz="2000" dirty="0" err="1"/>
              <a:t>example</a:t>
            </a:r>
            <a:r>
              <a:rPr lang="sv-SE" sz="2000" dirty="0"/>
              <a:t> </a:t>
            </a:r>
            <a:r>
              <a:rPr lang="sv-SE" sz="2000" dirty="0" err="1"/>
              <a:t>regarding</a:t>
            </a:r>
            <a:r>
              <a:rPr lang="sv-SE" sz="2000" dirty="0"/>
              <a:t> </a:t>
            </a:r>
            <a:r>
              <a:rPr lang="sv-SE" sz="2000" dirty="0" err="1"/>
              <a:t>financing</a:t>
            </a:r>
            <a:r>
              <a:rPr lang="sv-SE" sz="2000" dirty="0"/>
              <a:t> and the </a:t>
            </a:r>
            <a:r>
              <a:rPr lang="sv-SE" sz="2000" dirty="0" err="1"/>
              <a:t>review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dirty="0" err="1"/>
              <a:t>laws</a:t>
            </a:r>
            <a:r>
              <a:rPr lang="sv-SE" sz="2000" dirty="0"/>
              <a:t> and </a:t>
            </a:r>
            <a:r>
              <a:rPr lang="sv-SE" sz="2000" dirty="0" err="1"/>
              <a:t>regulations</a:t>
            </a:r>
            <a:endParaRPr sz="2000" dirty="0"/>
          </a:p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sv-SE" sz="2000" dirty="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sv-SE" sz="2000" b="1" dirty="0"/>
              <a:t>Viable Cities </a:t>
            </a:r>
            <a:r>
              <a:rPr lang="sv-SE" sz="2000" b="1" dirty="0" err="1"/>
              <a:t>commits</a:t>
            </a:r>
            <a:r>
              <a:rPr lang="sv-SE" sz="2000" b="1" dirty="0"/>
              <a:t> to </a:t>
            </a:r>
            <a:r>
              <a:rPr lang="sv-SE" sz="2000" dirty="0"/>
              <a:t>long-term support and </a:t>
            </a:r>
            <a:r>
              <a:rPr lang="sv-SE" sz="2000" dirty="0" err="1"/>
              <a:t>coordinate</a:t>
            </a:r>
            <a:r>
              <a:rPr lang="sv-SE" sz="2000" dirty="0"/>
              <a:t> </a:t>
            </a:r>
            <a:r>
              <a:rPr lang="sv-SE" sz="2000" dirty="0" err="1"/>
              <a:t>development</a:t>
            </a:r>
            <a:r>
              <a:rPr lang="sv-SE" sz="2000" dirty="0"/>
              <a:t>, revision and </a:t>
            </a:r>
            <a:r>
              <a:rPr lang="sv-SE" sz="2000" dirty="0" err="1"/>
              <a:t>analysis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the </a:t>
            </a:r>
            <a:r>
              <a:rPr lang="sv-SE" sz="2000" dirty="0" err="1"/>
              <a:t>work</a:t>
            </a:r>
            <a:r>
              <a:rPr lang="sv-SE" sz="2000" dirty="0"/>
              <a:t> </a:t>
            </a:r>
            <a:r>
              <a:rPr lang="sv-SE" sz="2000" dirty="0" err="1"/>
              <a:t>with</a:t>
            </a:r>
            <a:r>
              <a:rPr lang="sv-SE" sz="2000" dirty="0"/>
              <a:t> the </a:t>
            </a:r>
            <a:r>
              <a:rPr lang="sv-SE" sz="2000" dirty="0" err="1"/>
              <a:t>Climate</a:t>
            </a:r>
            <a:r>
              <a:rPr lang="sv-SE" sz="2000" dirty="0"/>
              <a:t> City </a:t>
            </a:r>
            <a:r>
              <a:rPr lang="sv-SE" sz="2000" dirty="0" err="1"/>
              <a:t>Contract</a:t>
            </a:r>
            <a:r>
              <a:rPr lang="sv-SE" sz="2000" dirty="0"/>
              <a:t> 2030</a:t>
            </a:r>
            <a:endParaRPr sz="2000" dirty="0"/>
          </a:p>
        </p:txBody>
      </p:sp>
      <p:pic>
        <p:nvPicPr>
          <p:cNvPr id="346" name="Google Shape;346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-3447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67A12-622D-70B9-9270-72A680B43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50" y="266700"/>
            <a:ext cx="1181099" cy="1574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E2E57-A65A-D6BC-4BCC-8D3FCF565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266700"/>
            <a:ext cx="1181099" cy="1574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0ECE51-2791-F21D-CDC0-33E2584CE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50" y="266700"/>
            <a:ext cx="1181099" cy="1574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929D7B-2364-F972-A70D-40B65CF42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0" y="266700"/>
            <a:ext cx="1181099" cy="1574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FBE17D-2892-EB47-5101-C437D5495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50" y="266700"/>
            <a:ext cx="1181099" cy="15747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DCD3AE-9AFC-A28F-8F8D-737E2486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0" y="266700"/>
            <a:ext cx="1181099" cy="1574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328F28-5CD9-104E-DFE1-D43594F65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250" y="266700"/>
            <a:ext cx="1181099" cy="1574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EC0CE2-1D9E-AA2D-F4A1-707D33465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2108200"/>
            <a:ext cx="1181099" cy="1574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B244E7-EE99-E7A7-8A4C-F36149829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50" y="2108200"/>
            <a:ext cx="1181099" cy="1574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F18E3B-F7FD-BE30-AD68-C8A2F076F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50" y="2108200"/>
            <a:ext cx="1181099" cy="15747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60A969-73BC-C879-E7A8-D50E283A4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0" y="2108200"/>
            <a:ext cx="1181099" cy="15747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6324EC-4361-B67E-0DDC-5A6A6D05F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50" y="2108200"/>
            <a:ext cx="1181099" cy="15747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4EA91D-7BA1-3610-7E2D-540D2F372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0" y="2108200"/>
            <a:ext cx="1181099" cy="15747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480E9D-E464-9101-7FDD-79C255B3B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250" y="2108200"/>
            <a:ext cx="1181099" cy="157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45A223-82C7-1434-FEF2-2565B3882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3949700"/>
            <a:ext cx="1181099" cy="15747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86B39D-58B3-002A-F81A-5FF45F191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50" y="3949700"/>
            <a:ext cx="1181099" cy="15747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6DE389-5B51-7937-6C10-E448982ED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50" y="3949700"/>
            <a:ext cx="1181099" cy="15747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C30351-6A6C-6113-5F91-AF0D9D987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0" y="3949700"/>
            <a:ext cx="1181099" cy="15747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9E7F5B-F8E8-C975-6292-F735DA6D8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50" y="3949700"/>
            <a:ext cx="1181099" cy="15747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8C90D3-9E14-AD0E-8EC8-05DD2CA2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0" y="3949700"/>
            <a:ext cx="1181099" cy="15747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59CD9D-4BBA-F852-0991-430074810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250" y="3949700"/>
            <a:ext cx="1181099" cy="15747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B77823-651A-ABB9-E8DE-23085CCC8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651" y="273050"/>
            <a:ext cx="1181099" cy="15747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0FB5088-97F0-123E-F88C-6C606CC61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650" y="2108200"/>
            <a:ext cx="1181099" cy="1574799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AEFC786-B004-DCFD-63DD-C044DAE98C9D}"/>
              </a:ext>
            </a:extLst>
          </p:cNvPr>
          <p:cNvSpPr/>
          <p:nvPr/>
        </p:nvSpPr>
        <p:spPr>
          <a:xfrm>
            <a:off x="3589617" y="6057310"/>
            <a:ext cx="5012765" cy="5588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DEEFD5-BC7A-DCCF-CB20-15414EA49BC1}"/>
              </a:ext>
            </a:extLst>
          </p:cNvPr>
          <p:cNvSpPr txBox="1"/>
          <p:nvPr/>
        </p:nvSpPr>
        <p:spPr>
          <a:xfrm>
            <a:off x="3800284" y="6113944"/>
            <a:ext cx="4556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viablecities.se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/klimatkontrakt-2030</a:t>
            </a:r>
            <a:endParaRPr lang="en-SE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F917257-D7A8-6564-0555-6124F32260C8}"/>
              </a:ext>
            </a:extLst>
          </p:cNvPr>
          <p:cNvGrpSpPr/>
          <p:nvPr/>
        </p:nvGrpSpPr>
        <p:grpSpPr>
          <a:xfrm>
            <a:off x="627618" y="1366455"/>
            <a:ext cx="899902" cy="281029"/>
            <a:chOff x="812798" y="1354804"/>
            <a:chExt cx="899902" cy="281029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9A5A9B1-611A-C0E6-E9DB-24B5C6563C0A}"/>
                </a:ext>
              </a:extLst>
            </p:cNvPr>
            <p:cNvSpPr/>
            <p:nvPr/>
          </p:nvSpPr>
          <p:spPr>
            <a:xfrm>
              <a:off x="812798" y="1354804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4FD14A-081E-0CA9-5EAD-BBCA137923B9}"/>
                </a:ext>
              </a:extLst>
            </p:cNvPr>
            <p:cNvSpPr txBox="1"/>
            <p:nvPr/>
          </p:nvSpPr>
          <p:spPr>
            <a:xfrm>
              <a:off x="880848" y="1381917"/>
              <a:ext cx="83185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Borlänge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96DA09C-C38C-26A9-CA66-5C59879D0237}"/>
              </a:ext>
            </a:extLst>
          </p:cNvPr>
          <p:cNvGrpSpPr/>
          <p:nvPr/>
        </p:nvGrpSpPr>
        <p:grpSpPr>
          <a:xfrm>
            <a:off x="2148805" y="1366455"/>
            <a:ext cx="876080" cy="283702"/>
            <a:chOff x="2336799" y="1355393"/>
            <a:chExt cx="876080" cy="283702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7D785DD8-FD02-7DC1-9448-2BB4C94671CD}"/>
                </a:ext>
              </a:extLst>
            </p:cNvPr>
            <p:cNvSpPr/>
            <p:nvPr/>
          </p:nvSpPr>
          <p:spPr>
            <a:xfrm>
              <a:off x="2336799" y="1355393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2B9BF0-F8C3-1785-1601-EA833D5F3EF0}"/>
                </a:ext>
              </a:extLst>
            </p:cNvPr>
            <p:cNvSpPr txBox="1"/>
            <p:nvPr/>
          </p:nvSpPr>
          <p:spPr>
            <a:xfrm>
              <a:off x="2506818" y="1377485"/>
              <a:ext cx="5919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Borås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E4166B9-A03F-4AB1-DE2D-40EA6E0855A5}"/>
              </a:ext>
            </a:extLst>
          </p:cNvPr>
          <p:cNvGrpSpPr/>
          <p:nvPr/>
        </p:nvGrpSpPr>
        <p:grpSpPr>
          <a:xfrm>
            <a:off x="3646170" y="1366455"/>
            <a:ext cx="954343" cy="279855"/>
            <a:chOff x="3636290" y="1333360"/>
            <a:chExt cx="954343" cy="279855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41F2AD32-0BB3-DDA1-BBB4-8A2BF7AD7C78}"/>
                </a:ext>
              </a:extLst>
            </p:cNvPr>
            <p:cNvSpPr/>
            <p:nvPr/>
          </p:nvSpPr>
          <p:spPr>
            <a:xfrm>
              <a:off x="3636290" y="1333360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723A8AB-0CED-0C95-F89E-EC240C1C5D86}"/>
                </a:ext>
              </a:extLst>
            </p:cNvPr>
            <p:cNvSpPr txBox="1"/>
            <p:nvPr/>
          </p:nvSpPr>
          <p:spPr>
            <a:xfrm>
              <a:off x="3683855" y="1359299"/>
              <a:ext cx="90677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Enköping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9C4575F-590F-079B-F403-187C5B6EE537}"/>
              </a:ext>
            </a:extLst>
          </p:cNvPr>
          <p:cNvGrpSpPr/>
          <p:nvPr/>
        </p:nvGrpSpPr>
        <p:grpSpPr>
          <a:xfrm>
            <a:off x="5143535" y="1366455"/>
            <a:ext cx="895744" cy="276008"/>
            <a:chOff x="5384799" y="1348895"/>
            <a:chExt cx="895744" cy="276008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D7BE82AE-5FB8-5636-7AEC-A1B4BF712C80}"/>
                </a:ext>
              </a:extLst>
            </p:cNvPr>
            <p:cNvSpPr/>
            <p:nvPr/>
          </p:nvSpPr>
          <p:spPr>
            <a:xfrm>
              <a:off x="5384799" y="1348895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822DED3-DB5F-979C-5DAF-20AE923A85F2}"/>
                </a:ext>
              </a:extLst>
            </p:cNvPr>
            <p:cNvSpPr txBox="1"/>
            <p:nvPr/>
          </p:nvSpPr>
          <p:spPr>
            <a:xfrm>
              <a:off x="5404463" y="1370987"/>
              <a:ext cx="8760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Eskilstuna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C5A620-6E9A-D479-1DEB-3A794AFB708C}"/>
              </a:ext>
            </a:extLst>
          </p:cNvPr>
          <p:cNvGrpSpPr/>
          <p:nvPr/>
        </p:nvGrpSpPr>
        <p:grpSpPr>
          <a:xfrm>
            <a:off x="6640900" y="1366455"/>
            <a:ext cx="876080" cy="276008"/>
            <a:chOff x="6908798" y="1353408"/>
            <a:chExt cx="876080" cy="276008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5E388AA1-3F66-B997-D6F4-F186DCF842D0}"/>
                </a:ext>
              </a:extLst>
            </p:cNvPr>
            <p:cNvSpPr/>
            <p:nvPr/>
          </p:nvSpPr>
          <p:spPr>
            <a:xfrm>
              <a:off x="6908798" y="1353408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F59B746-CD4D-E6CD-A3F7-CF94FCB79D0B}"/>
                </a:ext>
              </a:extLst>
            </p:cNvPr>
            <p:cNvSpPr txBox="1"/>
            <p:nvPr/>
          </p:nvSpPr>
          <p:spPr>
            <a:xfrm>
              <a:off x="7049321" y="1375500"/>
              <a:ext cx="59198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Gävle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70D30ED-FF0C-D7FD-7A77-0FC01B155F06}"/>
              </a:ext>
            </a:extLst>
          </p:cNvPr>
          <p:cNvGrpSpPr/>
          <p:nvPr/>
        </p:nvGrpSpPr>
        <p:grpSpPr>
          <a:xfrm>
            <a:off x="8138265" y="1366455"/>
            <a:ext cx="895744" cy="276008"/>
            <a:chOff x="8434030" y="1348895"/>
            <a:chExt cx="895744" cy="276008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93C63DA6-2B91-6E48-E8F4-9B7A293F9AAC}"/>
                </a:ext>
              </a:extLst>
            </p:cNvPr>
            <p:cNvSpPr/>
            <p:nvPr/>
          </p:nvSpPr>
          <p:spPr>
            <a:xfrm>
              <a:off x="8434030" y="1348895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050C2A7-2812-F433-9405-73EFB0F8BBD2}"/>
                </a:ext>
              </a:extLst>
            </p:cNvPr>
            <p:cNvSpPr txBox="1"/>
            <p:nvPr/>
          </p:nvSpPr>
          <p:spPr>
            <a:xfrm>
              <a:off x="8444690" y="1370987"/>
              <a:ext cx="88508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Göteborg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3A9AA0B-CF69-4EF5-EB4E-B2EACDA629BF}"/>
              </a:ext>
            </a:extLst>
          </p:cNvPr>
          <p:cNvGrpSpPr/>
          <p:nvPr/>
        </p:nvGrpSpPr>
        <p:grpSpPr>
          <a:xfrm>
            <a:off x="9580542" y="1366455"/>
            <a:ext cx="1101829" cy="276008"/>
            <a:chOff x="9792945" y="1326803"/>
            <a:chExt cx="1101829" cy="276008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16072E83-A400-B26E-F3AC-BF08FB116729}"/>
                </a:ext>
              </a:extLst>
            </p:cNvPr>
            <p:cNvSpPr/>
            <p:nvPr/>
          </p:nvSpPr>
          <p:spPr>
            <a:xfrm>
              <a:off x="9848033" y="1326803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A9CA4F9-F509-2193-E3E8-3E1F0993AA8A}"/>
                </a:ext>
              </a:extLst>
            </p:cNvPr>
            <p:cNvSpPr txBox="1"/>
            <p:nvPr/>
          </p:nvSpPr>
          <p:spPr>
            <a:xfrm>
              <a:off x="9792945" y="1348895"/>
              <a:ext cx="110182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Helsingborg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FB57B51-2996-1376-2327-02BFA1792EBA}"/>
              </a:ext>
            </a:extLst>
          </p:cNvPr>
          <p:cNvGrpSpPr/>
          <p:nvPr/>
        </p:nvGrpSpPr>
        <p:grpSpPr>
          <a:xfrm>
            <a:off x="11132997" y="1366455"/>
            <a:ext cx="1002025" cy="276008"/>
            <a:chOff x="11318177" y="1348895"/>
            <a:chExt cx="1002025" cy="276008"/>
          </a:xfrm>
        </p:grpSpPr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8ADE023B-1875-D7CF-436E-8BE70A4D75E7}"/>
                </a:ext>
              </a:extLst>
            </p:cNvPr>
            <p:cNvSpPr/>
            <p:nvPr/>
          </p:nvSpPr>
          <p:spPr>
            <a:xfrm>
              <a:off x="11318177" y="1348895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176AAB9-4659-ACEE-1100-C7F17934D49B}"/>
                </a:ext>
              </a:extLst>
            </p:cNvPr>
            <p:cNvSpPr txBox="1"/>
            <p:nvPr/>
          </p:nvSpPr>
          <p:spPr>
            <a:xfrm>
              <a:off x="11377169" y="1370987"/>
              <a:ext cx="94303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Järfälla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4C9327B-9432-4832-2AE9-70C52B9524A9}"/>
              </a:ext>
            </a:extLst>
          </p:cNvPr>
          <p:cNvGrpSpPr/>
          <p:nvPr/>
        </p:nvGrpSpPr>
        <p:grpSpPr>
          <a:xfrm>
            <a:off x="633292" y="3198358"/>
            <a:ext cx="899902" cy="281029"/>
            <a:chOff x="812798" y="1354804"/>
            <a:chExt cx="899902" cy="281029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409D812C-20B9-32A9-1A2E-D9500718046F}"/>
                </a:ext>
              </a:extLst>
            </p:cNvPr>
            <p:cNvSpPr/>
            <p:nvPr/>
          </p:nvSpPr>
          <p:spPr>
            <a:xfrm>
              <a:off x="812798" y="1354804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34957AD-6341-F468-B53D-FC8D867E890F}"/>
                </a:ext>
              </a:extLst>
            </p:cNvPr>
            <p:cNvSpPr txBox="1"/>
            <p:nvPr/>
          </p:nvSpPr>
          <p:spPr>
            <a:xfrm>
              <a:off x="880848" y="1381917"/>
              <a:ext cx="83185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Kalmar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7618448-B29C-08EB-7A46-128B9E39B28B}"/>
              </a:ext>
            </a:extLst>
          </p:cNvPr>
          <p:cNvGrpSpPr/>
          <p:nvPr/>
        </p:nvGrpSpPr>
        <p:grpSpPr>
          <a:xfrm>
            <a:off x="2154479" y="3198358"/>
            <a:ext cx="876080" cy="276008"/>
            <a:chOff x="2336799" y="1355393"/>
            <a:chExt cx="876080" cy="276008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199439DF-AA55-1CDC-374A-27051C434962}"/>
                </a:ext>
              </a:extLst>
            </p:cNvPr>
            <p:cNvSpPr/>
            <p:nvPr/>
          </p:nvSpPr>
          <p:spPr>
            <a:xfrm>
              <a:off x="2336799" y="1355393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6EE4B32-8EFA-CDD5-A098-45CEB406A233}"/>
                </a:ext>
              </a:extLst>
            </p:cNvPr>
            <p:cNvSpPr txBox="1"/>
            <p:nvPr/>
          </p:nvSpPr>
          <p:spPr>
            <a:xfrm>
              <a:off x="2380285" y="1377485"/>
              <a:ext cx="76767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Karlstad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B7986DE-D378-B720-F9AA-E1595001C2A0}"/>
              </a:ext>
            </a:extLst>
          </p:cNvPr>
          <p:cNvGrpSpPr/>
          <p:nvPr/>
        </p:nvGrpSpPr>
        <p:grpSpPr>
          <a:xfrm>
            <a:off x="3597009" y="3198358"/>
            <a:ext cx="1044871" cy="269775"/>
            <a:chOff x="3581455" y="1333360"/>
            <a:chExt cx="1044871" cy="269775"/>
          </a:xfrm>
        </p:grpSpPr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57DABFC1-631E-58CF-6D5E-1CB7267A316C}"/>
                </a:ext>
              </a:extLst>
            </p:cNvPr>
            <p:cNvSpPr/>
            <p:nvPr/>
          </p:nvSpPr>
          <p:spPr>
            <a:xfrm>
              <a:off x="3636290" y="1333360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94B2577-999C-987A-7193-AFACDFAEEA2F}"/>
                </a:ext>
              </a:extLst>
            </p:cNvPr>
            <p:cNvSpPr txBox="1"/>
            <p:nvPr/>
          </p:nvSpPr>
          <p:spPr>
            <a:xfrm>
              <a:off x="3581455" y="1349219"/>
              <a:ext cx="10448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Kristianstad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A1DA6FA-0956-3C2C-B97C-FF5A4C87AF27}"/>
              </a:ext>
            </a:extLst>
          </p:cNvPr>
          <p:cNvGrpSpPr/>
          <p:nvPr/>
        </p:nvGrpSpPr>
        <p:grpSpPr>
          <a:xfrm>
            <a:off x="5149209" y="3198358"/>
            <a:ext cx="937571" cy="276008"/>
            <a:chOff x="5384799" y="1348895"/>
            <a:chExt cx="937571" cy="276008"/>
          </a:xfrm>
        </p:grpSpPr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83B32D14-13BB-B21D-70C8-7053C11C498F}"/>
                </a:ext>
              </a:extLst>
            </p:cNvPr>
            <p:cNvSpPr/>
            <p:nvPr/>
          </p:nvSpPr>
          <p:spPr>
            <a:xfrm>
              <a:off x="5384799" y="1348895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3BEE431-697B-19CB-B908-B0D1988CBA98}"/>
                </a:ext>
              </a:extLst>
            </p:cNvPr>
            <p:cNvSpPr txBox="1"/>
            <p:nvPr/>
          </p:nvSpPr>
          <p:spPr>
            <a:xfrm>
              <a:off x="5407341" y="1370987"/>
              <a:ext cx="91502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Linköping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311F31-1489-5AC5-A7AB-F6A5177B20B0}"/>
              </a:ext>
            </a:extLst>
          </p:cNvPr>
          <p:cNvGrpSpPr/>
          <p:nvPr/>
        </p:nvGrpSpPr>
        <p:grpSpPr>
          <a:xfrm>
            <a:off x="6646574" y="3198358"/>
            <a:ext cx="876080" cy="283702"/>
            <a:chOff x="6908798" y="1353408"/>
            <a:chExt cx="876080" cy="283702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50472212-A4FC-8287-A8D6-36F02790F516}"/>
                </a:ext>
              </a:extLst>
            </p:cNvPr>
            <p:cNvSpPr/>
            <p:nvPr/>
          </p:nvSpPr>
          <p:spPr>
            <a:xfrm>
              <a:off x="6908798" y="1353408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A0DE4E-96D0-5ED8-567C-D5EFECBECB62}"/>
                </a:ext>
              </a:extLst>
            </p:cNvPr>
            <p:cNvSpPr txBox="1"/>
            <p:nvPr/>
          </p:nvSpPr>
          <p:spPr>
            <a:xfrm>
              <a:off x="7078817" y="1375500"/>
              <a:ext cx="5919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Lund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262C3EE-72D0-3214-7ADB-90D10C67B572}"/>
              </a:ext>
            </a:extLst>
          </p:cNvPr>
          <p:cNvGrpSpPr/>
          <p:nvPr/>
        </p:nvGrpSpPr>
        <p:grpSpPr>
          <a:xfrm>
            <a:off x="8143939" y="3198358"/>
            <a:ext cx="876080" cy="276008"/>
            <a:chOff x="8434030" y="1348895"/>
            <a:chExt cx="876080" cy="276008"/>
          </a:xfrm>
        </p:grpSpPr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2918BA18-1E90-797A-D27E-7B8B45CFABEB}"/>
                </a:ext>
              </a:extLst>
            </p:cNvPr>
            <p:cNvSpPr/>
            <p:nvPr/>
          </p:nvSpPr>
          <p:spPr>
            <a:xfrm>
              <a:off x="8434030" y="1348895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CD2217E-A6B1-CE1C-EC96-3EFB1F3C4A39}"/>
                </a:ext>
              </a:extLst>
            </p:cNvPr>
            <p:cNvSpPr txBox="1"/>
            <p:nvPr/>
          </p:nvSpPr>
          <p:spPr>
            <a:xfrm>
              <a:off x="8498008" y="1370987"/>
              <a:ext cx="75701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Malmö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1DF5549-D1E5-2460-8BBC-A84DAED8E28C}"/>
              </a:ext>
            </a:extLst>
          </p:cNvPr>
          <p:cNvGrpSpPr/>
          <p:nvPr/>
        </p:nvGrpSpPr>
        <p:grpSpPr>
          <a:xfrm>
            <a:off x="9635630" y="3198358"/>
            <a:ext cx="881754" cy="276008"/>
            <a:chOff x="9842359" y="1326803"/>
            <a:chExt cx="881754" cy="276008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E2A70BF3-ACDF-6CEA-D549-7D3CCEE2E58D}"/>
                </a:ext>
              </a:extLst>
            </p:cNvPr>
            <p:cNvSpPr/>
            <p:nvPr/>
          </p:nvSpPr>
          <p:spPr>
            <a:xfrm>
              <a:off x="9848033" y="1326803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7090D8D-9A91-F72D-1B59-61691A0FB22D}"/>
                </a:ext>
              </a:extLst>
            </p:cNvPr>
            <p:cNvSpPr txBox="1"/>
            <p:nvPr/>
          </p:nvSpPr>
          <p:spPr>
            <a:xfrm>
              <a:off x="9842359" y="1348895"/>
              <a:ext cx="87607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Mariestad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C1114B7-06C6-E15F-17C2-1863632979B5}"/>
              </a:ext>
            </a:extLst>
          </p:cNvPr>
          <p:cNvGrpSpPr/>
          <p:nvPr/>
        </p:nvGrpSpPr>
        <p:grpSpPr>
          <a:xfrm>
            <a:off x="11138671" y="3198358"/>
            <a:ext cx="876080" cy="276008"/>
            <a:chOff x="11318177" y="1348895"/>
            <a:chExt cx="876080" cy="276008"/>
          </a:xfrm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11DC765F-BF19-06B0-8AB1-26E7CFEFF40C}"/>
                </a:ext>
              </a:extLst>
            </p:cNvPr>
            <p:cNvSpPr/>
            <p:nvPr/>
          </p:nvSpPr>
          <p:spPr>
            <a:xfrm>
              <a:off x="11318177" y="1348895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BA9258B-87E4-E05F-E793-8C4E63F89685}"/>
                </a:ext>
              </a:extLst>
            </p:cNvPr>
            <p:cNvSpPr txBox="1"/>
            <p:nvPr/>
          </p:nvSpPr>
          <p:spPr>
            <a:xfrm>
              <a:off x="11447274" y="1370987"/>
              <a:ext cx="63290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Nacka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A9EAFC8-FC66-9A5D-D5E7-1D1930A69AC0}"/>
              </a:ext>
            </a:extLst>
          </p:cNvPr>
          <p:cNvGrpSpPr/>
          <p:nvPr/>
        </p:nvGrpSpPr>
        <p:grpSpPr>
          <a:xfrm>
            <a:off x="609987" y="5040337"/>
            <a:ext cx="876321" cy="277469"/>
            <a:chOff x="812557" y="1354804"/>
            <a:chExt cx="876321" cy="277469"/>
          </a:xfrm>
        </p:grpSpPr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D61BB44F-13AC-A632-1D34-634CF24A6D9F}"/>
                </a:ext>
              </a:extLst>
            </p:cNvPr>
            <p:cNvSpPr/>
            <p:nvPr/>
          </p:nvSpPr>
          <p:spPr>
            <a:xfrm>
              <a:off x="812798" y="1354804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8487C7D-2605-E75B-7115-353D12155545}"/>
                </a:ext>
              </a:extLst>
            </p:cNvPr>
            <p:cNvSpPr txBox="1"/>
            <p:nvPr/>
          </p:nvSpPr>
          <p:spPr>
            <a:xfrm>
              <a:off x="812557" y="1378357"/>
              <a:ext cx="83185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Skellefteå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E6D334E-FF04-776B-6BD0-03839F1CB5D6}"/>
              </a:ext>
            </a:extLst>
          </p:cNvPr>
          <p:cNvGrpSpPr/>
          <p:nvPr/>
        </p:nvGrpSpPr>
        <p:grpSpPr>
          <a:xfrm>
            <a:off x="2131415" y="5040337"/>
            <a:ext cx="893470" cy="276008"/>
            <a:chOff x="2336799" y="1355393"/>
            <a:chExt cx="893470" cy="276008"/>
          </a:xfrm>
        </p:grpSpPr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16D59E25-E29F-5708-600A-38FDE4F398D5}"/>
                </a:ext>
              </a:extLst>
            </p:cNvPr>
            <p:cNvSpPr/>
            <p:nvPr/>
          </p:nvSpPr>
          <p:spPr>
            <a:xfrm>
              <a:off x="2336799" y="1355393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3E08C53-4151-7D24-0011-74FFF71B2153}"/>
                </a:ext>
              </a:extLst>
            </p:cNvPr>
            <p:cNvSpPr txBox="1"/>
            <p:nvPr/>
          </p:nvSpPr>
          <p:spPr>
            <a:xfrm>
              <a:off x="2336799" y="1377485"/>
              <a:ext cx="89347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Stockholm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B1000A-7CBA-999E-3B4D-9736D49C0ED2}"/>
              </a:ext>
            </a:extLst>
          </p:cNvPr>
          <p:cNvGrpSpPr/>
          <p:nvPr/>
        </p:nvGrpSpPr>
        <p:grpSpPr>
          <a:xfrm>
            <a:off x="3628780" y="5040337"/>
            <a:ext cx="876080" cy="277469"/>
            <a:chOff x="3636290" y="1333360"/>
            <a:chExt cx="876080" cy="277469"/>
          </a:xfrm>
        </p:grpSpPr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B8F8E048-237C-4591-D0E7-29A8362C594C}"/>
                </a:ext>
              </a:extLst>
            </p:cNvPr>
            <p:cNvSpPr/>
            <p:nvPr/>
          </p:nvSpPr>
          <p:spPr>
            <a:xfrm>
              <a:off x="3636290" y="1333360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AECF658-9E37-77DD-3371-E524B0C4CF64}"/>
                </a:ext>
              </a:extLst>
            </p:cNvPr>
            <p:cNvSpPr txBox="1"/>
            <p:nvPr/>
          </p:nvSpPr>
          <p:spPr>
            <a:xfrm>
              <a:off x="3795848" y="1349219"/>
              <a:ext cx="5919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Umeå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55AA9A2-ED58-8953-EB8A-FC12794B2A6B}"/>
              </a:ext>
            </a:extLst>
          </p:cNvPr>
          <p:cNvGrpSpPr/>
          <p:nvPr/>
        </p:nvGrpSpPr>
        <p:grpSpPr>
          <a:xfrm>
            <a:off x="5126145" y="5040337"/>
            <a:ext cx="932999" cy="261610"/>
            <a:chOff x="5384799" y="1348895"/>
            <a:chExt cx="932999" cy="261610"/>
          </a:xfrm>
        </p:grpSpPr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AEF247A3-98CE-35C1-3F4E-4D71ED186614}"/>
                </a:ext>
              </a:extLst>
            </p:cNvPr>
            <p:cNvSpPr/>
            <p:nvPr/>
          </p:nvSpPr>
          <p:spPr>
            <a:xfrm>
              <a:off x="5384799" y="1348895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E716429-498D-DA1E-F2CD-5EE78BC4B94D}"/>
                </a:ext>
              </a:extLst>
            </p:cNvPr>
            <p:cNvSpPr txBox="1"/>
            <p:nvPr/>
          </p:nvSpPr>
          <p:spPr>
            <a:xfrm>
              <a:off x="5450270" y="1352742"/>
              <a:ext cx="86752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Uppsala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86A5C40-CF28-7C1B-CF4F-CF2A5F2B9DF5}"/>
              </a:ext>
            </a:extLst>
          </p:cNvPr>
          <p:cNvGrpSpPr/>
          <p:nvPr/>
        </p:nvGrpSpPr>
        <p:grpSpPr>
          <a:xfrm>
            <a:off x="6623510" y="5040337"/>
            <a:ext cx="876080" cy="283702"/>
            <a:chOff x="6908798" y="1353408"/>
            <a:chExt cx="876080" cy="283702"/>
          </a:xfrm>
        </p:grpSpPr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D8958634-1E01-1ABB-86B5-E6114CF78E9E}"/>
                </a:ext>
              </a:extLst>
            </p:cNvPr>
            <p:cNvSpPr/>
            <p:nvPr/>
          </p:nvSpPr>
          <p:spPr>
            <a:xfrm>
              <a:off x="6908798" y="1353408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DEC0DAD-A864-7371-867C-369E8C199675}"/>
                </a:ext>
              </a:extLst>
            </p:cNvPr>
            <p:cNvSpPr txBox="1"/>
            <p:nvPr/>
          </p:nvSpPr>
          <p:spPr>
            <a:xfrm>
              <a:off x="7078817" y="1375500"/>
              <a:ext cx="59198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Växjö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3AEEFE1-155A-7FF3-B05E-DEE07A462E9C}"/>
              </a:ext>
            </a:extLst>
          </p:cNvPr>
          <p:cNvGrpSpPr/>
          <p:nvPr/>
        </p:nvGrpSpPr>
        <p:grpSpPr>
          <a:xfrm>
            <a:off x="8140539" y="5040337"/>
            <a:ext cx="876080" cy="276008"/>
            <a:chOff x="8434030" y="1348895"/>
            <a:chExt cx="876080" cy="276008"/>
          </a:xfrm>
        </p:grpSpPr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5AC75A6E-DB2F-1C65-DDBD-8035BA432158}"/>
                </a:ext>
              </a:extLst>
            </p:cNvPr>
            <p:cNvSpPr/>
            <p:nvPr/>
          </p:nvSpPr>
          <p:spPr>
            <a:xfrm>
              <a:off x="8434030" y="1348895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771BA91-4DDD-1431-9BC3-B77D0CF08B19}"/>
                </a:ext>
              </a:extLst>
            </p:cNvPr>
            <p:cNvSpPr txBox="1"/>
            <p:nvPr/>
          </p:nvSpPr>
          <p:spPr>
            <a:xfrm>
              <a:off x="8521072" y="1370987"/>
              <a:ext cx="6946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Örebro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94336CA-4BFE-1004-BD2E-A227DF44D888}"/>
              </a:ext>
            </a:extLst>
          </p:cNvPr>
          <p:cNvGrpSpPr/>
          <p:nvPr/>
        </p:nvGrpSpPr>
        <p:grpSpPr>
          <a:xfrm>
            <a:off x="9671269" y="5040337"/>
            <a:ext cx="876080" cy="276008"/>
            <a:chOff x="9848033" y="1326803"/>
            <a:chExt cx="876080" cy="276008"/>
          </a:xfrm>
        </p:grpSpPr>
        <p:sp>
          <p:nvSpPr>
            <p:cNvPr id="100" name="Rounded Rectangle 99">
              <a:extLst>
                <a:ext uri="{FF2B5EF4-FFF2-40B4-BE49-F238E27FC236}">
                  <a16:creationId xmlns:a16="http://schemas.microsoft.com/office/drawing/2014/main" id="{ADAEC79C-C4AA-6297-CD58-356D1EF5E832}"/>
                </a:ext>
              </a:extLst>
            </p:cNvPr>
            <p:cNvSpPr/>
            <p:nvPr/>
          </p:nvSpPr>
          <p:spPr>
            <a:xfrm>
              <a:off x="9848033" y="1326803"/>
              <a:ext cx="876080" cy="26161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2813C5A-256C-FC8A-CAF3-8ED483AEC331}"/>
                </a:ext>
              </a:extLst>
            </p:cNvPr>
            <p:cNvSpPr txBox="1"/>
            <p:nvPr/>
          </p:nvSpPr>
          <p:spPr>
            <a:xfrm>
              <a:off x="9848033" y="1348895"/>
              <a:ext cx="8760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E" sz="1050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Östersund</a:t>
              </a:r>
            </a:p>
          </p:txBody>
        </p:sp>
      </p:grpSp>
      <p:sp>
        <p:nvSpPr>
          <p:cNvPr id="2" name="Rektangel: rundade hörn 1">
            <a:extLst>
              <a:ext uri="{FF2B5EF4-FFF2-40B4-BE49-F238E27FC236}">
                <a16:creationId xmlns:a16="http://schemas.microsoft.com/office/drawing/2014/main" id="{DA753D01-C9B2-B113-CF3D-B5E9B948AEBD}"/>
              </a:ext>
            </a:extLst>
          </p:cNvPr>
          <p:cNvSpPr/>
          <p:nvPr/>
        </p:nvSpPr>
        <p:spPr>
          <a:xfrm>
            <a:off x="4641880" y="3682999"/>
            <a:ext cx="1454120" cy="2002184"/>
          </a:xfrm>
          <a:prstGeom prst="round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3758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97"/>
          <p:cNvSpPr txBox="1">
            <a:spLocks noGrp="1"/>
          </p:cNvSpPr>
          <p:nvPr>
            <p:ph type="title"/>
          </p:nvPr>
        </p:nvSpPr>
        <p:spPr>
          <a:xfrm>
            <a:off x="590019" y="788334"/>
            <a:ext cx="10978093" cy="8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sv-SE"/>
              <a:t>Iteration of the Swedish Climate City Contract 2030</a:t>
            </a:r>
            <a:endParaRPr/>
          </a:p>
        </p:txBody>
      </p:sp>
      <p:sp>
        <p:nvSpPr>
          <p:cNvPr id="598" name="Google Shape;598;p97"/>
          <p:cNvSpPr/>
          <p:nvPr/>
        </p:nvSpPr>
        <p:spPr>
          <a:xfrm>
            <a:off x="963464" y="4909588"/>
            <a:ext cx="2952977" cy="925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How can </a:t>
            </a:r>
            <a:r>
              <a:rPr kumimoji="0" lang="sv-SE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digitalisation and digital tools</a:t>
            </a:r>
            <a:r>
              <a:rPr kumimoji="0" lang="sv-S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contribute to the transition to climate neutral cities?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97"/>
          <p:cNvSpPr/>
          <p:nvPr/>
        </p:nvSpPr>
        <p:spPr>
          <a:xfrm>
            <a:off x="7892470" y="4900624"/>
            <a:ext cx="2952977" cy="94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do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mobilise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redirect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financial</a:t>
            </a:r>
            <a:r>
              <a:rPr kumimoji="0" lang="sv-S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flows</a:t>
            </a:r>
            <a:r>
              <a:rPr kumimoji="0" lang="sv-S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 make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climate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transition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happen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faster?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97"/>
          <p:cNvSpPr/>
          <p:nvPr/>
        </p:nvSpPr>
        <p:spPr>
          <a:xfrm>
            <a:off x="4371975" y="4924946"/>
            <a:ext cx="3155279" cy="122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need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everyone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be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involved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succeed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can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empower</a:t>
            </a:r>
            <a:r>
              <a:rPr kumimoji="0" lang="sv-S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citizens</a:t>
            </a:r>
            <a:r>
              <a:rPr kumimoji="0" lang="sv-S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 be co-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creators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future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cities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97"/>
          <p:cNvSpPr/>
          <p:nvPr/>
        </p:nvSpPr>
        <p:spPr>
          <a:xfrm>
            <a:off x="534839" y="1688847"/>
            <a:ext cx="8389242" cy="41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Key</a:t>
            </a: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areas </a:t>
            </a:r>
            <a:r>
              <a:rPr kumimoji="0" lang="sv-S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need</a:t>
            </a: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more</a:t>
            </a: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knowledge</a:t>
            </a: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speed </a:t>
            </a:r>
            <a:r>
              <a:rPr kumimoji="0" lang="sv-S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up</a:t>
            </a: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kumimoji="0" lang="sv-SE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climate</a:t>
            </a: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transition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97"/>
          <p:cNvSpPr txBox="1"/>
          <p:nvPr/>
        </p:nvSpPr>
        <p:spPr>
          <a:xfrm>
            <a:off x="9829800" y="772160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3" name="Google Shape;603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3848" y="2827856"/>
            <a:ext cx="2808312" cy="20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97"/>
          <p:cNvPicPr preferRelativeResize="0"/>
          <p:nvPr/>
        </p:nvPicPr>
        <p:blipFill rotWithShape="1">
          <a:blip r:embed="rId4">
            <a:alphaModFix/>
          </a:blip>
          <a:srcRect l="-964"/>
          <a:stretch/>
        </p:blipFill>
        <p:spPr>
          <a:xfrm>
            <a:off x="1039319" y="2827856"/>
            <a:ext cx="2788140" cy="2017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97" descr="En bild som visar text, vektorgrafik&#10;&#10;Automatiskt genererad beskrivn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48550" y="2827856"/>
            <a:ext cx="2808312" cy="2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35"/>
          <p:cNvSpPr txBox="1">
            <a:spLocks noGrp="1"/>
          </p:cNvSpPr>
          <p:nvPr>
            <p:ph type="title"/>
          </p:nvPr>
        </p:nvSpPr>
        <p:spPr>
          <a:xfrm>
            <a:off x="623888" y="809848"/>
            <a:ext cx="5020774" cy="813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8470"/>
              </a:buClr>
              <a:buSzPts val="2800"/>
              <a:buFont typeface="Calibri"/>
              <a:buNone/>
            </a:pPr>
            <a:r>
              <a:rPr lang="sv-SE"/>
              <a:t>Viable Cities</a:t>
            </a:r>
            <a:endParaRPr/>
          </a:p>
        </p:txBody>
      </p:sp>
      <p:sp>
        <p:nvSpPr>
          <p:cNvPr id="964" name="Google Shape;964;p35"/>
          <p:cNvSpPr txBox="1">
            <a:spLocks noGrp="1"/>
          </p:cNvSpPr>
          <p:nvPr>
            <p:ph type="body" idx="1"/>
          </p:nvPr>
        </p:nvSpPr>
        <p:spPr>
          <a:xfrm>
            <a:off x="623888" y="1622945"/>
            <a:ext cx="5254398" cy="463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 fontScale="92500" lnSpcReduction="10000"/>
          </a:bodyPr>
          <a:lstStyle/>
          <a:p>
            <a:pPr marL="361942" lvl="0" indent="-36194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ct val="81081"/>
              <a:buFont typeface="Arial"/>
              <a:buChar char="•"/>
            </a:pPr>
            <a:r>
              <a:rPr lang="en-US" dirty="0"/>
              <a:t>A Swedish strategic innovation </a:t>
            </a:r>
            <a:r>
              <a:rPr lang="en-US" dirty="0" err="1"/>
              <a:t>programme</a:t>
            </a:r>
            <a:r>
              <a:rPr lang="en-US" dirty="0"/>
              <a:t> for climate neutral and sustainable cities, until 2030</a:t>
            </a:r>
          </a:p>
          <a:p>
            <a:pPr marL="361942" lvl="0" indent="-36194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ct val="81081"/>
              <a:buFont typeface="Arial"/>
              <a:buChar char="•"/>
            </a:pPr>
            <a:r>
              <a:rPr lang="en-US" dirty="0"/>
              <a:t>Based on mission oriented research and innovation</a:t>
            </a:r>
          </a:p>
          <a:p>
            <a:pPr marL="361942" lvl="0" indent="-36194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ct val="81081"/>
              <a:buFont typeface="Arial"/>
              <a:buChar char="•"/>
            </a:pPr>
            <a:r>
              <a:rPr lang="en-US" dirty="0"/>
              <a:t>Funded by three government agencies</a:t>
            </a:r>
            <a:br>
              <a:rPr lang="en-US" dirty="0"/>
            </a:br>
            <a:r>
              <a:rPr 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(Vinnova, Swedish Energy Agency, </a:t>
            </a:r>
            <a:r>
              <a:rPr lang="en-US" sz="1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Formas</a:t>
            </a:r>
            <a:r>
              <a:rPr lang="en-US" sz="1700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pPr marL="361942" lvl="0" indent="-361942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ct val="81081"/>
              <a:buFont typeface="Arial"/>
              <a:buChar char="•"/>
            </a:pPr>
            <a:r>
              <a:rPr lang="en-US" dirty="0"/>
              <a:t>An investment budget of €100+ million </a:t>
            </a:r>
          </a:p>
          <a:p>
            <a:pPr marL="361942" lvl="0" indent="-361942" algn="l" rtl="0">
              <a:lnSpc>
                <a:spcPct val="110000"/>
              </a:lnSpc>
              <a:spcBef>
                <a:spcPts val="933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b="1" dirty="0"/>
              <a:t>Climate neutral cities 2030 </a:t>
            </a:r>
          </a:p>
          <a:p>
            <a:pPr marL="361942" lvl="0" indent="-361942" algn="l" rtl="0">
              <a:lnSpc>
                <a:spcPct val="110000"/>
              </a:lnSpc>
              <a:spcBef>
                <a:spcPts val="933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b="1" dirty="0" err="1"/>
              <a:t>Klimatkontrakt</a:t>
            </a:r>
            <a:r>
              <a:rPr lang="en-US" b="1" dirty="0"/>
              <a:t> 2030 </a:t>
            </a:r>
            <a:r>
              <a:rPr lang="en-US" dirty="0"/>
              <a:t>– a Swedish climate city contract</a:t>
            </a:r>
          </a:p>
        </p:txBody>
      </p:sp>
      <p:pic>
        <p:nvPicPr>
          <p:cNvPr id="965" name="Google Shape;965;p3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"/>
          <p:cNvSpPr txBox="1">
            <a:spLocks noGrp="1"/>
          </p:cNvSpPr>
          <p:nvPr>
            <p:ph type="title"/>
          </p:nvPr>
        </p:nvSpPr>
        <p:spPr>
          <a:xfrm>
            <a:off x="623888" y="817385"/>
            <a:ext cx="10936764" cy="8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TRANSITION     MANAGEMENT</a:t>
            </a:r>
            <a:endParaRPr/>
          </a:p>
        </p:txBody>
      </p:sp>
      <p:sp>
        <p:nvSpPr>
          <p:cNvPr id="183" name="Google Shape;183;p5"/>
          <p:cNvSpPr/>
          <p:nvPr/>
        </p:nvSpPr>
        <p:spPr>
          <a:xfrm>
            <a:off x="5685759" y="798236"/>
            <a:ext cx="3978875" cy="1097912"/>
          </a:xfrm>
          <a:prstGeom prst="donut">
            <a:avLst>
              <a:gd name="adj" fmla="val 1036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5"/>
          <p:cNvSpPr txBox="1"/>
          <p:nvPr/>
        </p:nvSpPr>
        <p:spPr>
          <a:xfrm>
            <a:off x="2600126" y="2348450"/>
            <a:ext cx="1849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Policy making</a:t>
            </a:r>
            <a:endParaRPr sz="1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Implementation</a:t>
            </a:r>
            <a:endParaRPr sz="1300" b="1">
              <a:solidFill>
                <a:schemeClr val="accent2"/>
              </a:solidFill>
            </a:endParaRPr>
          </a:p>
        </p:txBody>
      </p:sp>
      <p:sp>
        <p:nvSpPr>
          <p:cNvPr id="185" name="Google Shape;185;p5"/>
          <p:cNvSpPr txBox="1"/>
          <p:nvPr/>
        </p:nvSpPr>
        <p:spPr>
          <a:xfrm>
            <a:off x="1284325" y="6217562"/>
            <a:ext cx="256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Traditional governance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"/>
          <p:cNvSpPr txBox="1"/>
          <p:nvPr/>
        </p:nvSpPr>
        <p:spPr>
          <a:xfrm>
            <a:off x="7828904" y="6217550"/>
            <a:ext cx="235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Network governance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7" name="Google Shape;187;p5"/>
          <p:cNvCxnSpPr/>
          <p:nvPr/>
        </p:nvCxnSpPr>
        <p:spPr>
          <a:xfrm>
            <a:off x="4857750" y="5116676"/>
            <a:ext cx="2110209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188" name="Google Shape;188;p5"/>
          <p:cNvSpPr txBox="1"/>
          <p:nvPr/>
        </p:nvSpPr>
        <p:spPr>
          <a:xfrm>
            <a:off x="5174277" y="4639550"/>
            <a:ext cx="133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Transition</a:t>
            </a:r>
            <a:endParaRPr sz="20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5"/>
          <p:cNvSpPr/>
          <p:nvPr/>
        </p:nvSpPr>
        <p:spPr>
          <a:xfrm>
            <a:off x="7198045" y="2609403"/>
            <a:ext cx="3483300" cy="26865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Policy making</a:t>
            </a:r>
            <a:endParaRPr sz="1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Implementation</a:t>
            </a:r>
            <a:endParaRPr sz="1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5"/>
          <p:cNvSpPr/>
          <p:nvPr/>
        </p:nvSpPr>
        <p:spPr>
          <a:xfrm>
            <a:off x="6624600" y="3645598"/>
            <a:ext cx="1387200" cy="626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Public org.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5"/>
          <p:cNvSpPr/>
          <p:nvPr/>
        </p:nvSpPr>
        <p:spPr>
          <a:xfrm>
            <a:off x="8309578" y="2309450"/>
            <a:ext cx="1387200" cy="626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Business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5"/>
          <p:cNvSpPr/>
          <p:nvPr/>
        </p:nvSpPr>
        <p:spPr>
          <a:xfrm>
            <a:off x="9987734" y="3562270"/>
            <a:ext cx="1387200" cy="626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Academia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5"/>
          <p:cNvSpPr/>
          <p:nvPr/>
        </p:nvSpPr>
        <p:spPr>
          <a:xfrm>
            <a:off x="8314596" y="4959599"/>
            <a:ext cx="1387200" cy="626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Citizens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5"/>
          <p:cNvSpPr/>
          <p:nvPr/>
        </p:nvSpPr>
        <p:spPr>
          <a:xfrm>
            <a:off x="1090242" y="2416576"/>
            <a:ext cx="1387200" cy="3387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Municipality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5"/>
          <p:cNvSpPr/>
          <p:nvPr/>
        </p:nvSpPr>
        <p:spPr>
          <a:xfrm>
            <a:off x="894825" y="2189300"/>
            <a:ext cx="3507300" cy="36903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6" name="Google Shape;196;p5"/>
          <p:cNvGrpSpPr/>
          <p:nvPr/>
        </p:nvGrpSpPr>
        <p:grpSpPr>
          <a:xfrm>
            <a:off x="1121325" y="3083575"/>
            <a:ext cx="3054300" cy="2596500"/>
            <a:chOff x="1426125" y="3235975"/>
            <a:chExt cx="3054300" cy="2596500"/>
          </a:xfrm>
        </p:grpSpPr>
        <p:sp>
          <p:nvSpPr>
            <p:cNvPr id="197" name="Google Shape;197;p5"/>
            <p:cNvSpPr/>
            <p:nvPr/>
          </p:nvSpPr>
          <p:spPr>
            <a:xfrm>
              <a:off x="1426125" y="3235975"/>
              <a:ext cx="3054300" cy="2596500"/>
            </a:xfrm>
            <a:prstGeom prst="triangle">
              <a:avLst>
                <a:gd name="adj" fmla="val 5001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98" name="Google Shape;198;p5"/>
            <p:cNvCxnSpPr/>
            <p:nvPr/>
          </p:nvCxnSpPr>
          <p:spPr>
            <a:xfrm rot="10800000" flipH="1">
              <a:off x="2518900" y="3826400"/>
              <a:ext cx="807900" cy="48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2189868" y="4488808"/>
              <a:ext cx="1527300" cy="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 rot="10800000" flipH="1">
              <a:off x="1735450" y="5182300"/>
              <a:ext cx="2441400" cy="114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"/>
          <p:cNvSpPr/>
          <p:nvPr/>
        </p:nvSpPr>
        <p:spPr>
          <a:xfrm>
            <a:off x="5130150" y="1559800"/>
            <a:ext cx="4026600" cy="31056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TRANSITION </a:t>
            </a:r>
            <a:b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ARENA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1825675" y="1919300"/>
            <a:ext cx="1735500" cy="2902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6"/>
          <p:cNvSpPr txBox="1">
            <a:spLocks noGrp="1"/>
          </p:cNvSpPr>
          <p:nvPr>
            <p:ph type="title"/>
          </p:nvPr>
        </p:nvSpPr>
        <p:spPr>
          <a:xfrm>
            <a:off x="627618" y="231597"/>
            <a:ext cx="10936764" cy="8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en-US" sz="4000">
                <a:solidFill>
                  <a:srgbClr val="1F9964"/>
                </a:solidFill>
              </a:rPr>
              <a:t>Viable Cities - Climate Neutral Cities 2030</a:t>
            </a:r>
            <a:endParaRPr sz="4000">
              <a:solidFill>
                <a:srgbClr val="1F9964"/>
              </a:solidFill>
            </a:endParaRPr>
          </a:p>
        </p:txBody>
      </p:sp>
      <p:sp>
        <p:nvSpPr>
          <p:cNvPr id="208" name="Google Shape;208;p6"/>
          <p:cNvSpPr/>
          <p:nvPr/>
        </p:nvSpPr>
        <p:spPr>
          <a:xfrm>
            <a:off x="2112025" y="3686400"/>
            <a:ext cx="11628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Transition</a:t>
            </a:r>
            <a:endParaRPr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Team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09" name="Google Shape;209;p6"/>
          <p:cNvSpPr/>
          <p:nvPr/>
        </p:nvSpPr>
        <p:spPr>
          <a:xfrm>
            <a:off x="3338313" y="5067500"/>
            <a:ext cx="1652700" cy="1135200"/>
          </a:xfrm>
          <a:prstGeom prst="donu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Climate City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Contract</a:t>
            </a:r>
            <a:endParaRPr dirty="0">
              <a:solidFill>
                <a:schemeClr val="dk1"/>
              </a:solidFill>
            </a:endParaRPr>
          </a:p>
        </p:txBody>
      </p:sp>
      <p:cxnSp>
        <p:nvCxnSpPr>
          <p:cNvPr id="210" name="Google Shape;210;p6"/>
          <p:cNvCxnSpPr>
            <a:cxnSpLocks/>
            <a:stCxn id="211" idx="0"/>
            <a:endCxn id="208" idx="4"/>
          </p:cNvCxnSpPr>
          <p:nvPr/>
        </p:nvCxnSpPr>
        <p:spPr>
          <a:xfrm flipV="1">
            <a:off x="1369975" y="4600800"/>
            <a:ext cx="1323450" cy="6078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cxnSp>
        <p:nvCxnSpPr>
          <p:cNvPr id="212" name="Google Shape;212;p6"/>
          <p:cNvCxnSpPr>
            <a:stCxn id="208" idx="6"/>
          </p:cNvCxnSpPr>
          <p:nvPr/>
        </p:nvCxnSpPr>
        <p:spPr>
          <a:xfrm rot="10800000" flipH="1">
            <a:off x="3274825" y="3932100"/>
            <a:ext cx="2155500" cy="2115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13" name="Google Shape;213;p6"/>
          <p:cNvCxnSpPr>
            <a:stCxn id="208" idx="0"/>
            <a:endCxn id="214" idx="4"/>
          </p:cNvCxnSpPr>
          <p:nvPr/>
        </p:nvCxnSpPr>
        <p:spPr>
          <a:xfrm rot="10800000">
            <a:off x="2693425" y="3000600"/>
            <a:ext cx="0" cy="685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215" name="Google Shape;215;p6"/>
          <p:cNvCxnSpPr>
            <a:stCxn id="205" idx="3"/>
            <a:endCxn id="209" idx="0"/>
          </p:cNvCxnSpPr>
          <p:nvPr/>
        </p:nvCxnSpPr>
        <p:spPr>
          <a:xfrm flipH="1">
            <a:off x="4164663" y="4210595"/>
            <a:ext cx="1555169" cy="856905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cxnSp>
        <p:nvCxnSpPr>
          <p:cNvPr id="216" name="Google Shape;216;p6"/>
          <p:cNvCxnSpPr>
            <a:stCxn id="205" idx="5"/>
            <a:endCxn id="217" idx="1"/>
          </p:cNvCxnSpPr>
          <p:nvPr/>
        </p:nvCxnSpPr>
        <p:spPr>
          <a:xfrm>
            <a:off x="8567068" y="4210595"/>
            <a:ext cx="1283700" cy="3462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218" name="Google Shape;218;p6"/>
          <p:cNvSpPr/>
          <p:nvPr/>
        </p:nvSpPr>
        <p:spPr>
          <a:xfrm>
            <a:off x="4467264" y="2757613"/>
            <a:ext cx="1603500" cy="7245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Public org.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6"/>
          <p:cNvSpPr/>
          <p:nvPr/>
        </p:nvSpPr>
        <p:spPr>
          <a:xfrm>
            <a:off x="4567851" y="2204264"/>
            <a:ext cx="1402200" cy="67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Municipality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6"/>
          <p:cNvSpPr/>
          <p:nvPr/>
        </p:nvSpPr>
        <p:spPr>
          <a:xfrm>
            <a:off x="6415051" y="1213063"/>
            <a:ext cx="1603500" cy="7245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Business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6"/>
          <p:cNvSpPr/>
          <p:nvPr/>
        </p:nvSpPr>
        <p:spPr>
          <a:xfrm>
            <a:off x="8354951" y="2661288"/>
            <a:ext cx="1603500" cy="7245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Academia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6420851" y="4276563"/>
            <a:ext cx="1603500" cy="7245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Citizens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6925" y="5525857"/>
            <a:ext cx="710450" cy="27988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6"/>
          <p:cNvSpPr/>
          <p:nvPr/>
        </p:nvSpPr>
        <p:spPr>
          <a:xfrm>
            <a:off x="2112025" y="2086075"/>
            <a:ext cx="1162800" cy="914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Mayor, politicians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4" name="Google Shape;224;p6"/>
          <p:cNvSpPr txBox="1"/>
          <p:nvPr/>
        </p:nvSpPr>
        <p:spPr>
          <a:xfrm>
            <a:off x="2048561" y="3267912"/>
            <a:ext cx="1348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Municipality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6"/>
          <p:cNvSpPr/>
          <p:nvPr/>
        </p:nvSpPr>
        <p:spPr>
          <a:xfrm>
            <a:off x="788575" y="5208600"/>
            <a:ext cx="1162800" cy="8967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6"/>
          <p:cNvSpPr/>
          <p:nvPr/>
        </p:nvSpPr>
        <p:spPr>
          <a:xfrm>
            <a:off x="9556025" y="4390650"/>
            <a:ext cx="2012100" cy="1135200"/>
          </a:xfrm>
          <a:prstGeom prst="ellipse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Experiments,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demonstrators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6"/>
          <p:cNvSpPr/>
          <p:nvPr/>
        </p:nvSpPr>
        <p:spPr>
          <a:xfrm>
            <a:off x="10682625" y="269483"/>
            <a:ext cx="931200" cy="8628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"/>
          <p:cNvSpPr/>
          <p:nvPr/>
        </p:nvSpPr>
        <p:spPr>
          <a:xfrm rot="10800000">
            <a:off x="10682625" y="580841"/>
            <a:ext cx="931200" cy="862800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"/>
          <p:cNvSpPr txBox="1"/>
          <p:nvPr/>
        </p:nvSpPr>
        <p:spPr>
          <a:xfrm>
            <a:off x="10239808" y="579328"/>
            <a:ext cx="1816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MISSION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6"/>
          <p:cNvSpPr/>
          <p:nvPr/>
        </p:nvSpPr>
        <p:spPr>
          <a:xfrm>
            <a:off x="8871000" y="1154275"/>
            <a:ext cx="1680425" cy="988400"/>
          </a:xfrm>
          <a:custGeom>
            <a:avLst/>
            <a:gdLst/>
            <a:ahLst/>
            <a:cxnLst/>
            <a:rect l="l" t="t" r="r" b="b"/>
            <a:pathLst>
              <a:path w="67217" h="39536" extrusionOk="0">
                <a:moveTo>
                  <a:pt x="0" y="39536"/>
                </a:moveTo>
                <a:cubicBezTo>
                  <a:pt x="4693" y="38628"/>
                  <a:pt x="24373" y="38325"/>
                  <a:pt x="28158" y="34086"/>
                </a:cubicBezTo>
                <a:cubicBezTo>
                  <a:pt x="31943" y="29847"/>
                  <a:pt x="18999" y="17207"/>
                  <a:pt x="22708" y="14103"/>
                </a:cubicBezTo>
                <a:cubicBezTo>
                  <a:pt x="26417" y="11000"/>
                  <a:pt x="44433" y="17585"/>
                  <a:pt x="50413" y="15465"/>
                </a:cubicBezTo>
                <a:cubicBezTo>
                  <a:pt x="56393" y="13346"/>
                  <a:pt x="55787" y="3884"/>
                  <a:pt x="58588" y="1386"/>
                </a:cubicBezTo>
                <a:cubicBezTo>
                  <a:pt x="61389" y="-1112"/>
                  <a:pt x="65779" y="629"/>
                  <a:pt x="67217" y="478"/>
                </a:cubicBezTo>
              </a:path>
            </a:pathLst>
          </a:custGeom>
          <a:noFill/>
          <a:ln w="38100" cap="flat" cmpd="sng">
            <a:solidFill>
              <a:schemeClr val="accent5"/>
            </a:solidFill>
            <a:prstDash val="dot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64489f6dce_2_613"/>
          <p:cNvSpPr txBox="1">
            <a:spLocks noGrp="1"/>
          </p:cNvSpPr>
          <p:nvPr>
            <p:ph type="title"/>
          </p:nvPr>
        </p:nvSpPr>
        <p:spPr>
          <a:xfrm>
            <a:off x="623888" y="809848"/>
            <a:ext cx="5020800" cy="81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en-US"/>
              <a:t>Transition arena</a:t>
            </a:r>
            <a:endParaRPr/>
          </a:p>
        </p:txBody>
      </p:sp>
      <p:sp>
        <p:nvSpPr>
          <p:cNvPr id="247" name="Google Shape;247;g164489f6dce_2_613"/>
          <p:cNvSpPr txBox="1">
            <a:spLocks noGrp="1"/>
          </p:cNvSpPr>
          <p:nvPr>
            <p:ph type="body" idx="1"/>
          </p:nvPr>
        </p:nvSpPr>
        <p:spPr>
          <a:xfrm>
            <a:off x="636936" y="2029680"/>
            <a:ext cx="5020800" cy="42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b="1">
                <a:solidFill>
                  <a:srgbClr val="1F9964"/>
                </a:solidFill>
              </a:rPr>
              <a:t>Purpose: </a:t>
            </a:r>
            <a:br>
              <a:rPr lang="en-US" b="1">
                <a:solidFill>
                  <a:srgbClr val="1F9964"/>
                </a:solidFill>
              </a:rPr>
            </a:br>
            <a:r>
              <a:rPr lang="en-US"/>
              <a:t>Create a platform and framework for local stakeholders to collaborate and develop joint plans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b="1">
                <a:solidFill>
                  <a:srgbClr val="1F9964"/>
                </a:solidFill>
              </a:rPr>
              <a:t>Goal: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i="1">
                <a:solidFill>
                  <a:srgbClr val="1F9964"/>
                </a:solidFill>
              </a:rPr>
              <a:t>Mission</a:t>
            </a:r>
            <a:r>
              <a:rPr lang="en-US"/>
              <a:t> – climate neutrality by 2030</a:t>
            </a:r>
            <a:endParaRPr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i="1">
                <a:solidFill>
                  <a:srgbClr val="1F9964"/>
                </a:solidFill>
              </a:rPr>
              <a:t>Output</a:t>
            </a:r>
            <a:r>
              <a:rPr lang="en-US"/>
              <a:t> </a:t>
            </a:r>
            <a:endParaRPr/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Roadmap/Climate City Contract</a:t>
            </a:r>
            <a:endParaRPr/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Implementation</a:t>
            </a:r>
            <a:endParaRPr/>
          </a:p>
        </p:txBody>
      </p:sp>
      <p:sp>
        <p:nvSpPr>
          <p:cNvPr id="248" name="Google Shape;248;g164489f6dce_2_613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</p:sp>
      <p:pic>
        <p:nvPicPr>
          <p:cNvPr id="249" name="Google Shape;249;g164489f6dce_2_613" descr="A person holding a cat&#10;&#10;Description automatically generated with low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med rundade hörn 2">
            <a:extLst>
              <a:ext uri="{FF2B5EF4-FFF2-40B4-BE49-F238E27FC236}">
                <a16:creationId xmlns:a16="http://schemas.microsoft.com/office/drawing/2014/main" id="{A8089C91-6688-61BA-E2C6-0B64097029A0}"/>
              </a:ext>
            </a:extLst>
          </p:cNvPr>
          <p:cNvSpPr/>
          <p:nvPr/>
        </p:nvSpPr>
        <p:spPr>
          <a:xfrm>
            <a:off x="499603" y="280399"/>
            <a:ext cx="1843709" cy="78519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Municipal </a:t>
            </a:r>
            <a:r>
              <a:rPr lang="sv-SE" dirty="0" err="1"/>
              <a:t>government</a:t>
            </a:r>
            <a:endParaRPr lang="sv-SE" dirty="0"/>
          </a:p>
        </p:txBody>
      </p:sp>
      <p:sp>
        <p:nvSpPr>
          <p:cNvPr id="4" name="Rektangel med rundade hörn 3">
            <a:extLst>
              <a:ext uri="{FF2B5EF4-FFF2-40B4-BE49-F238E27FC236}">
                <a16:creationId xmlns:a16="http://schemas.microsoft.com/office/drawing/2014/main" id="{EBA74633-5159-24C4-D6AE-C2C761BA1BF2}"/>
              </a:ext>
            </a:extLst>
          </p:cNvPr>
          <p:cNvSpPr/>
          <p:nvPr/>
        </p:nvSpPr>
        <p:spPr>
          <a:xfrm>
            <a:off x="499602" y="1194799"/>
            <a:ext cx="1843709" cy="78519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Citizens</a:t>
            </a:r>
          </a:p>
        </p:txBody>
      </p:sp>
      <p:sp>
        <p:nvSpPr>
          <p:cNvPr id="10" name="Rektangel med rundade hörn 9">
            <a:extLst>
              <a:ext uri="{FF2B5EF4-FFF2-40B4-BE49-F238E27FC236}">
                <a16:creationId xmlns:a16="http://schemas.microsoft.com/office/drawing/2014/main" id="{9E826CC3-8DE3-B425-C33C-BC9695714C5B}"/>
              </a:ext>
            </a:extLst>
          </p:cNvPr>
          <p:cNvSpPr/>
          <p:nvPr/>
        </p:nvSpPr>
        <p:spPr>
          <a:xfrm>
            <a:off x="499603" y="2109199"/>
            <a:ext cx="1843709" cy="78519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Industry</a:t>
            </a:r>
          </a:p>
        </p:txBody>
      </p:sp>
      <p:sp>
        <p:nvSpPr>
          <p:cNvPr id="11" name="Rektangel med rundade hörn 10">
            <a:extLst>
              <a:ext uri="{FF2B5EF4-FFF2-40B4-BE49-F238E27FC236}">
                <a16:creationId xmlns:a16="http://schemas.microsoft.com/office/drawing/2014/main" id="{BF2567B3-AF16-87DD-2D02-457B5D09E9D7}"/>
              </a:ext>
            </a:extLst>
          </p:cNvPr>
          <p:cNvSpPr/>
          <p:nvPr/>
        </p:nvSpPr>
        <p:spPr>
          <a:xfrm>
            <a:off x="499602" y="3023599"/>
            <a:ext cx="1843709" cy="78519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Civil </a:t>
            </a:r>
            <a:r>
              <a:rPr lang="sv-SE" dirty="0" err="1"/>
              <a:t>society</a:t>
            </a:r>
            <a:endParaRPr lang="sv-SE" dirty="0"/>
          </a:p>
        </p:txBody>
      </p:sp>
      <p:sp>
        <p:nvSpPr>
          <p:cNvPr id="14" name="Rektangel med rundade hörn 13">
            <a:extLst>
              <a:ext uri="{FF2B5EF4-FFF2-40B4-BE49-F238E27FC236}">
                <a16:creationId xmlns:a16="http://schemas.microsoft.com/office/drawing/2014/main" id="{3C6A9798-6AD8-0EA0-DBF3-0201EC93E540}"/>
              </a:ext>
            </a:extLst>
          </p:cNvPr>
          <p:cNvSpPr/>
          <p:nvPr/>
        </p:nvSpPr>
        <p:spPr>
          <a:xfrm>
            <a:off x="499602" y="3937999"/>
            <a:ext cx="1843709" cy="78519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Superordinate government</a:t>
            </a:r>
            <a:endParaRPr lang="en-SE" dirty="0"/>
          </a:p>
        </p:txBody>
      </p:sp>
      <p:sp>
        <p:nvSpPr>
          <p:cNvPr id="15" name="Rektangel med rundade hörn 14">
            <a:extLst>
              <a:ext uri="{FF2B5EF4-FFF2-40B4-BE49-F238E27FC236}">
                <a16:creationId xmlns:a16="http://schemas.microsoft.com/office/drawing/2014/main" id="{17FE2E7A-CD42-74BD-34C2-272EFFC2E012}"/>
              </a:ext>
            </a:extLst>
          </p:cNvPr>
          <p:cNvSpPr/>
          <p:nvPr/>
        </p:nvSpPr>
        <p:spPr>
          <a:xfrm>
            <a:off x="499601" y="4852399"/>
            <a:ext cx="1843709" cy="78519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Utility</a:t>
            </a:r>
            <a:r>
              <a:rPr lang="sv-SE" dirty="0"/>
              <a:t> </a:t>
            </a:r>
            <a:r>
              <a:rPr lang="sv-SE" dirty="0" err="1"/>
              <a:t>companies</a:t>
            </a:r>
            <a:endParaRPr lang="sv-SE" dirty="0"/>
          </a:p>
        </p:txBody>
      </p:sp>
      <p:sp>
        <p:nvSpPr>
          <p:cNvPr id="16" name="Rektangel med rundade hörn 15">
            <a:extLst>
              <a:ext uri="{FF2B5EF4-FFF2-40B4-BE49-F238E27FC236}">
                <a16:creationId xmlns:a16="http://schemas.microsoft.com/office/drawing/2014/main" id="{8B5CF2C9-BEC3-4C67-164B-725B8F059765}"/>
              </a:ext>
            </a:extLst>
          </p:cNvPr>
          <p:cNvSpPr/>
          <p:nvPr/>
        </p:nvSpPr>
        <p:spPr>
          <a:xfrm>
            <a:off x="499601" y="5766799"/>
            <a:ext cx="1843709" cy="78519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Financial</a:t>
            </a:r>
            <a:r>
              <a:rPr lang="sv-SE" dirty="0"/>
              <a:t> institutions</a:t>
            </a:r>
          </a:p>
        </p:txBody>
      </p:sp>
      <p:sp>
        <p:nvSpPr>
          <p:cNvPr id="17" name="Rektangel med rundade hörn 16">
            <a:extLst>
              <a:ext uri="{FF2B5EF4-FFF2-40B4-BE49-F238E27FC236}">
                <a16:creationId xmlns:a16="http://schemas.microsoft.com/office/drawing/2014/main" id="{F07A9E89-1DBB-761D-7C3C-EA39731C5AC8}"/>
              </a:ext>
            </a:extLst>
          </p:cNvPr>
          <p:cNvSpPr/>
          <p:nvPr/>
        </p:nvSpPr>
        <p:spPr>
          <a:xfrm>
            <a:off x="2470643" y="280399"/>
            <a:ext cx="8288798" cy="78519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Governing the city; emissions generated from service provision; heating and cooling public buildings, schools, etc.</a:t>
            </a:r>
            <a:endParaRPr kumimoji="0" lang="en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Rektangel med rundade hörn 17">
            <a:extLst>
              <a:ext uri="{FF2B5EF4-FFF2-40B4-BE49-F238E27FC236}">
                <a16:creationId xmlns:a16="http://schemas.microsoft.com/office/drawing/2014/main" id="{49355102-D498-6F6A-AED5-D438A7A05BCB}"/>
              </a:ext>
            </a:extLst>
          </p:cNvPr>
          <p:cNvSpPr/>
          <p:nvPr/>
        </p:nvSpPr>
        <p:spPr>
          <a:xfrm>
            <a:off x="2470642" y="1194799"/>
            <a:ext cx="8288798" cy="785192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Travelling to school, work; recreation; shopping; heating and cooling houses; etc.</a:t>
            </a:r>
            <a:endParaRPr kumimoji="0" lang="en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9" name="Rektangel med rundade hörn 18">
            <a:extLst>
              <a:ext uri="{FF2B5EF4-FFF2-40B4-BE49-F238E27FC236}">
                <a16:creationId xmlns:a16="http://schemas.microsoft.com/office/drawing/2014/main" id="{E58A6510-3CC0-935F-BD80-0BB069F9C15A}"/>
              </a:ext>
            </a:extLst>
          </p:cNvPr>
          <p:cNvSpPr/>
          <p:nvPr/>
        </p:nvSpPr>
        <p:spPr>
          <a:xfrm>
            <a:off x="2470643" y="2109199"/>
            <a:ext cx="8288798" cy="785192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Industrial processes including burning of fossil fuels, agricultural activities, logistics activities; marketing; etc. </a:t>
            </a:r>
            <a:endParaRPr kumimoji="0" lang="en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0" name="Rektangel med rundade hörn 19">
            <a:extLst>
              <a:ext uri="{FF2B5EF4-FFF2-40B4-BE49-F238E27FC236}">
                <a16:creationId xmlns:a16="http://schemas.microsoft.com/office/drawing/2014/main" id="{50F6C2BF-1136-CD61-ABFB-8FBA334275C9}"/>
              </a:ext>
            </a:extLst>
          </p:cNvPr>
          <p:cNvSpPr/>
          <p:nvPr/>
        </p:nvSpPr>
        <p:spPr>
          <a:xfrm>
            <a:off x="2470642" y="3023599"/>
            <a:ext cx="8288798" cy="785192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missions generated from investments; activities organized by the civil society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organisations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en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Rektangel med rundade hörn 20">
            <a:extLst>
              <a:ext uri="{FF2B5EF4-FFF2-40B4-BE49-F238E27FC236}">
                <a16:creationId xmlns:a16="http://schemas.microsoft.com/office/drawing/2014/main" id="{84D72EB5-A2E5-130F-142B-34DFF918AD8A}"/>
              </a:ext>
            </a:extLst>
          </p:cNvPr>
          <p:cNvSpPr/>
          <p:nvPr/>
        </p:nvSpPr>
        <p:spPr>
          <a:xfrm>
            <a:off x="2470642" y="3937999"/>
            <a:ext cx="8288798" cy="785192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Governing the region and nation; emissions generated from service provision</a:t>
            </a:r>
          </a:p>
        </p:txBody>
      </p:sp>
      <p:sp>
        <p:nvSpPr>
          <p:cNvPr id="22" name="Rektangel med rundade hörn 21">
            <a:extLst>
              <a:ext uri="{FF2B5EF4-FFF2-40B4-BE49-F238E27FC236}">
                <a16:creationId xmlns:a16="http://schemas.microsoft.com/office/drawing/2014/main" id="{248FAF91-C9BB-8567-5878-B2E78DA45F56}"/>
              </a:ext>
            </a:extLst>
          </p:cNvPr>
          <p:cNvSpPr/>
          <p:nvPr/>
        </p:nvSpPr>
        <p:spPr>
          <a:xfrm>
            <a:off x="2470643" y="4852399"/>
            <a:ext cx="8288798" cy="785192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Service provision, e.g., transport, waste and wastewater management, </a:t>
            </a:r>
            <a:r>
              <a:rPr lang="en-US">
                <a:solidFill>
                  <a:srgbClr val="000000"/>
                </a:solidFill>
                <a:latin typeface="+mj-lt"/>
              </a:rPr>
              <a:t>energy production</a:t>
            </a:r>
            <a:endParaRPr lang="en-SE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3" name="Rektangel med rundade hörn 22">
            <a:extLst>
              <a:ext uri="{FF2B5EF4-FFF2-40B4-BE49-F238E27FC236}">
                <a16:creationId xmlns:a16="http://schemas.microsoft.com/office/drawing/2014/main" id="{A5A8475E-89CC-BF15-7631-F393CD734F0F}"/>
              </a:ext>
            </a:extLst>
          </p:cNvPr>
          <p:cNvSpPr/>
          <p:nvPr/>
        </p:nvSpPr>
        <p:spPr>
          <a:xfrm>
            <a:off x="2470642" y="5766799"/>
            <a:ext cx="8288798" cy="785192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Emissions from banking activities, including emissions </a:t>
            </a:r>
            <a:r>
              <a:rPr lang="en-US">
                <a:solidFill>
                  <a:srgbClr val="000000"/>
                </a:solidFill>
                <a:latin typeface="+mj-lt"/>
              </a:rPr>
              <a:t>from investments</a:t>
            </a:r>
            <a:endParaRPr lang="en-SE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12EC732-C866-4856-A205-6915F614D48B}"/>
              </a:ext>
            </a:extLst>
          </p:cNvPr>
          <p:cNvSpPr/>
          <p:nvPr/>
        </p:nvSpPr>
        <p:spPr>
          <a:xfrm>
            <a:off x="2597101" y="3865270"/>
            <a:ext cx="1866396" cy="34413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703B41-6ED1-4559-B153-8351E0680B2B}"/>
              </a:ext>
            </a:extLst>
          </p:cNvPr>
          <p:cNvSpPr/>
          <p:nvPr/>
        </p:nvSpPr>
        <p:spPr>
          <a:xfrm>
            <a:off x="2597099" y="5481053"/>
            <a:ext cx="1866397" cy="61790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Negative emission solutions</a:t>
            </a:r>
            <a:endParaRPr kumimoji="0" lang="en-S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D8FC6F-4D66-483B-80A6-295454F34629}"/>
              </a:ext>
            </a:extLst>
          </p:cNvPr>
          <p:cNvSpPr/>
          <p:nvPr/>
        </p:nvSpPr>
        <p:spPr>
          <a:xfrm>
            <a:off x="2597099" y="5050829"/>
            <a:ext cx="1866397" cy="4302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A27C4B-D629-4460-8930-B3E11951E7E1}"/>
              </a:ext>
            </a:extLst>
          </p:cNvPr>
          <p:cNvSpPr/>
          <p:nvPr/>
        </p:nvSpPr>
        <p:spPr>
          <a:xfrm>
            <a:off x="2597101" y="4604751"/>
            <a:ext cx="1866396" cy="46380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F3EF5F-B873-40D4-98AC-480AAA1A7CA4}"/>
              </a:ext>
            </a:extLst>
          </p:cNvPr>
          <p:cNvSpPr/>
          <p:nvPr/>
        </p:nvSpPr>
        <p:spPr>
          <a:xfrm>
            <a:off x="2597101" y="4175821"/>
            <a:ext cx="1866396" cy="43022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EFCE56-DBA4-4E49-B56C-60502B4922CC}"/>
              </a:ext>
            </a:extLst>
          </p:cNvPr>
          <p:cNvCxnSpPr>
            <a:cxnSpLocks/>
          </p:cNvCxnSpPr>
          <p:nvPr/>
        </p:nvCxnSpPr>
        <p:spPr>
          <a:xfrm>
            <a:off x="2526980" y="5481053"/>
            <a:ext cx="203097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9E8F440-AD8E-430D-8BC5-5D41AAD79674}"/>
              </a:ext>
            </a:extLst>
          </p:cNvPr>
          <p:cNvSpPr txBox="1"/>
          <p:nvPr/>
        </p:nvSpPr>
        <p:spPr>
          <a:xfrm>
            <a:off x="2790641" y="349042"/>
            <a:ext cx="1929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1. Forecasted emissions (2030)</a:t>
            </a:r>
            <a:endParaRPr kumimoji="0" lang="en-S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4902DD-21F7-431D-AAC8-9203DC7F646F}"/>
              </a:ext>
            </a:extLst>
          </p:cNvPr>
          <p:cNvSpPr/>
          <p:nvPr/>
        </p:nvSpPr>
        <p:spPr>
          <a:xfrm>
            <a:off x="4893919" y="4597804"/>
            <a:ext cx="2014183" cy="27416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D65FB9-EFEC-4FA3-8142-DD19003F37C4}"/>
              </a:ext>
            </a:extLst>
          </p:cNvPr>
          <p:cNvSpPr/>
          <p:nvPr/>
        </p:nvSpPr>
        <p:spPr>
          <a:xfrm>
            <a:off x="4893920" y="5481104"/>
            <a:ext cx="2014184" cy="1112149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Negative emission 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solutions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2E79B9-17E1-44A4-B653-136A8BE3A92D}"/>
              </a:ext>
            </a:extLst>
          </p:cNvPr>
          <p:cNvSpPr/>
          <p:nvPr/>
        </p:nvSpPr>
        <p:spPr>
          <a:xfrm>
            <a:off x="4893920" y="5335807"/>
            <a:ext cx="2014184" cy="147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A4020F-8CF9-40E6-9055-688F685336EB}"/>
              </a:ext>
            </a:extLst>
          </p:cNvPr>
          <p:cNvSpPr/>
          <p:nvPr/>
        </p:nvSpPr>
        <p:spPr>
          <a:xfrm>
            <a:off x="4893919" y="5096330"/>
            <a:ext cx="2014183" cy="23818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9B7589-398B-4FA6-AE43-F596B705E5A7}"/>
              </a:ext>
            </a:extLst>
          </p:cNvPr>
          <p:cNvSpPr/>
          <p:nvPr/>
        </p:nvSpPr>
        <p:spPr>
          <a:xfrm>
            <a:off x="4893919" y="4855563"/>
            <a:ext cx="2014183" cy="23818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76D511-02C8-4CDB-A80C-4C8B024E85DC}"/>
              </a:ext>
            </a:extLst>
          </p:cNvPr>
          <p:cNvSpPr txBox="1"/>
          <p:nvPr/>
        </p:nvSpPr>
        <p:spPr>
          <a:xfrm>
            <a:off x="4928672" y="334424"/>
            <a:ext cx="2254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Defining climate actions – goal is net zero</a:t>
            </a:r>
            <a:endParaRPr kumimoji="0" lang="en-S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29FBA5-5AE0-40B5-8978-801C93404F5D}"/>
              </a:ext>
            </a:extLst>
          </p:cNvPr>
          <p:cNvSpPr txBox="1"/>
          <p:nvPr/>
        </p:nvSpPr>
        <p:spPr>
          <a:xfrm>
            <a:off x="7722994" y="328602"/>
            <a:ext cx="1961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3. Assessing consequences</a:t>
            </a:r>
            <a:endParaRPr kumimoji="0" lang="en-S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915194-AC38-407F-8E9B-FA5F60093DBD}"/>
                  </a:ext>
                </a:extLst>
              </p:cNvPr>
              <p:cNvSpPr txBox="1"/>
              <p:nvPr/>
            </p:nvSpPr>
            <p:spPr>
              <a:xfrm>
                <a:off x="7527467" y="2612486"/>
                <a:ext cx="2301949" cy="5883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pt-BR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𝑓</m:t>
                      </m:r>
                      <m:d>
                        <m:dPr>
                          <m:ctrlPr>
                            <a:rPr kumimoji="0" lang="pt-BR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pt-BR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𝑥</m:t>
                          </m:r>
                        </m:e>
                      </m:d>
                      <m:r>
                        <a:rPr kumimoji="0" lang="pt-BR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=</m:t>
                      </m:r>
                      <m:sSub>
                        <m:sSubPr>
                          <m:ctrlPr>
                            <a:rPr kumimoji="0" lang="pt-BR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sSubPr>
                        <m:e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−</m:t>
                          </m:r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𝐼</m:t>
                          </m:r>
                        </m:e>
                        <m:sub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𝑎𝑡</m:t>
                          </m:r>
                        </m:sub>
                      </m:sSub>
                      <m:r>
                        <a:rPr kumimoji="0" lang="pt-BR" sz="1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kumimoji="0" lang="pt-BR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𝑡</m:t>
                          </m:r>
                          <m:r>
                            <a:rPr kumimoji="0" lang="pt-BR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=</m:t>
                          </m:r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0</m:t>
                          </m:r>
                        </m:sub>
                        <m:sup>
                          <m:r>
                            <a:rPr kumimoji="0" lang="en-US" sz="1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kumimoji="0" lang="pt-BR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pt-BR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𝑎𝑡</m:t>
                                  </m:r>
                                </m:sub>
                              </m:sSub>
                              <m:r>
                                <a:rPr kumimoji="0" lang="en-US" sz="1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Arial"/>
                                </a:rPr>
                                <m:t> − </m:t>
                              </m:r>
                              <m:sSub>
                                <m:sSubPr>
                                  <m:ctrlP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𝑎𝑡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kumimoji="0" lang="pt-BR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(1+</m:t>
                                  </m:r>
                                  <m:sSub>
                                    <m:sSubPr>
                                      <m:ctrlPr>
                                        <a:rPr kumimoji="0" lang="en-US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Arial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Arial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kumimoji="0" lang="en-US" sz="1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  <a:sym typeface="Arial"/>
                                        </a:rPr>
                                        <m:t>𝑎</m:t>
                                      </m:r>
                                    </m:sub>
                                  </m:sSub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kumimoji="0" lang="en-US" sz="1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Arial"/>
                                    </a:rPr>
                                    <m:t>𝑡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kumimoji="0" lang="en-S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915194-AC38-407F-8E9B-FA5F60093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467" y="2612486"/>
                <a:ext cx="2301949" cy="588366"/>
              </a:xfrm>
              <a:prstGeom prst="rect">
                <a:avLst/>
              </a:prstGeom>
              <a:blipFill>
                <a:blip r:embed="rId3"/>
                <a:stretch>
                  <a:fillRect l="-1648" t="-116667" b="-17916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E2975FF-F12B-4995-BE0D-B6F8C748BF3E}"/>
              </a:ext>
            </a:extLst>
          </p:cNvPr>
          <p:cNvSpPr txBox="1"/>
          <p:nvPr/>
        </p:nvSpPr>
        <p:spPr>
          <a:xfrm>
            <a:off x="7602096" y="3374154"/>
            <a:ext cx="20305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With: Capital investment (I); Revenue (R); Costs (C); over time (t); per actor (a) with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the interest rate per type of actor</a:t>
            </a:r>
            <a:endParaRPr kumimoji="0" lang="en-S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92C25-1093-4E39-B11D-7B6E9F5BF488}"/>
              </a:ext>
            </a:extLst>
          </p:cNvPr>
          <p:cNvSpPr txBox="1"/>
          <p:nvPr/>
        </p:nvSpPr>
        <p:spPr>
          <a:xfrm>
            <a:off x="7478499" y="4948813"/>
            <a:ext cx="2470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3) Policies and policy instruments analysis (city, region, national and supranational mapping)</a:t>
            </a:r>
            <a:endParaRPr kumimoji="0" lang="en-S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96BBAA-C17B-454F-811C-FE73B5363A39}"/>
              </a:ext>
            </a:extLst>
          </p:cNvPr>
          <p:cNvSpPr txBox="1"/>
          <p:nvPr/>
        </p:nvSpPr>
        <p:spPr>
          <a:xfrm>
            <a:off x="7518171" y="1958181"/>
            <a:ext cx="3248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1) Risk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2) Economic case</a:t>
            </a:r>
            <a:endParaRPr kumimoji="0" lang="en-S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E852D51C-A1CC-A441-BF9C-DB3EF635E19C}"/>
              </a:ext>
            </a:extLst>
          </p:cNvPr>
          <p:cNvCxnSpPr>
            <a:cxnSpLocks/>
          </p:cNvCxnSpPr>
          <p:nvPr/>
        </p:nvCxnSpPr>
        <p:spPr>
          <a:xfrm>
            <a:off x="4815772" y="5481104"/>
            <a:ext cx="219179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46AD281-3B74-6AF7-EFFB-5D081AE61E3D}"/>
              </a:ext>
            </a:extLst>
          </p:cNvPr>
          <p:cNvSpPr txBox="1"/>
          <p:nvPr/>
        </p:nvSpPr>
        <p:spPr>
          <a:xfrm>
            <a:off x="2541634" y="1924866"/>
            <a:ext cx="18861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Territorial or consumption-based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Asset structure in the city</a:t>
            </a:r>
            <a:endParaRPr kumimoji="0" lang="en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1A84EE-667E-2FBA-DF39-FF33AA1E18DC}"/>
              </a:ext>
            </a:extLst>
          </p:cNvPr>
          <p:cNvSpPr txBox="1"/>
          <p:nvPr/>
        </p:nvSpPr>
        <p:spPr>
          <a:xfrm>
            <a:off x="10230533" y="328602"/>
            <a:ext cx="1961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4. Climate Investment Planning</a:t>
            </a:r>
            <a:endParaRPr kumimoji="0" lang="en-S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9CF2A9-E8A9-3042-2C32-FF8C4474BC5A}"/>
              </a:ext>
            </a:extLst>
          </p:cNvPr>
          <p:cNvSpPr txBox="1"/>
          <p:nvPr/>
        </p:nvSpPr>
        <p:spPr>
          <a:xfrm>
            <a:off x="10036073" y="1958181"/>
            <a:ext cx="20141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Focuses on the capital planning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Considers financial rating of the “asset owner”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Considers financial instruments each owner has access 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Includes terms and conditions, such as interest rate, payback term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Requires monitoring of the impact of the investment, and alignment with rules and regulations such as the EU Taxonomy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S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3801D19-544A-84DA-AFB8-0A371345659B}"/>
              </a:ext>
            </a:extLst>
          </p:cNvPr>
          <p:cNvSpPr/>
          <p:nvPr/>
        </p:nvSpPr>
        <p:spPr>
          <a:xfrm>
            <a:off x="386776" y="3758357"/>
            <a:ext cx="1735312" cy="294468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A6D540-B416-2208-2B58-A424265208B3}"/>
              </a:ext>
            </a:extLst>
          </p:cNvPr>
          <p:cNvSpPr/>
          <p:nvPr/>
        </p:nvSpPr>
        <p:spPr>
          <a:xfrm>
            <a:off x="386774" y="5497460"/>
            <a:ext cx="1735313" cy="4289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Negative emission solutions</a:t>
            </a:r>
            <a:endParaRPr kumimoji="0" lang="en-S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F1E398F-AF22-2A82-8C38-D60B61A2DE72}"/>
              </a:ext>
            </a:extLst>
          </p:cNvPr>
          <p:cNvSpPr/>
          <p:nvPr/>
        </p:nvSpPr>
        <p:spPr>
          <a:xfrm>
            <a:off x="386775" y="4602361"/>
            <a:ext cx="1735312" cy="366794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D76858B-3294-847C-CB21-F19E5DC4EDD8}"/>
              </a:ext>
            </a:extLst>
          </p:cNvPr>
          <p:cNvSpPr/>
          <p:nvPr/>
        </p:nvSpPr>
        <p:spPr>
          <a:xfrm>
            <a:off x="386774" y="3947206"/>
            <a:ext cx="1735312" cy="6813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34892EF-59AD-D426-FBBA-BDC11DA3A382}"/>
              </a:ext>
            </a:extLst>
          </p:cNvPr>
          <p:cNvCxnSpPr>
            <a:cxnSpLocks/>
          </p:cNvCxnSpPr>
          <p:nvPr/>
        </p:nvCxnSpPr>
        <p:spPr>
          <a:xfrm>
            <a:off x="278345" y="5485428"/>
            <a:ext cx="188833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437B1B0-C2FD-18CE-A835-CAA63EE7C407}"/>
              </a:ext>
            </a:extLst>
          </p:cNvPr>
          <p:cNvSpPr txBox="1"/>
          <p:nvPr/>
        </p:nvSpPr>
        <p:spPr>
          <a:xfrm>
            <a:off x="527973" y="328602"/>
            <a:ext cx="1632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0. Current emissions in the city</a:t>
            </a:r>
            <a:endParaRPr kumimoji="0" lang="en-S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020C8BB-1961-1C20-4FF3-C61AF6E3C09D}"/>
              </a:ext>
            </a:extLst>
          </p:cNvPr>
          <p:cNvSpPr txBox="1"/>
          <p:nvPr/>
        </p:nvSpPr>
        <p:spPr>
          <a:xfrm>
            <a:off x="285194" y="1832414"/>
            <a:ext cx="17887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Territorial or consumption-based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Asset structure in the city</a:t>
            </a:r>
            <a:endParaRPr kumimoji="0" lang="en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E883F7F-C582-3350-F604-F4F85BBAAACB}"/>
              </a:ext>
            </a:extLst>
          </p:cNvPr>
          <p:cNvSpPr/>
          <p:nvPr/>
        </p:nvSpPr>
        <p:spPr>
          <a:xfrm>
            <a:off x="386774" y="4966389"/>
            <a:ext cx="1735313" cy="5114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S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7B3A8A5-77E7-B53E-844A-AF505056733F}"/>
              </a:ext>
            </a:extLst>
          </p:cNvPr>
          <p:cNvCxnSpPr>
            <a:cxnSpLocks/>
          </p:cNvCxnSpPr>
          <p:nvPr/>
        </p:nvCxnSpPr>
        <p:spPr>
          <a:xfrm>
            <a:off x="2022969" y="1533503"/>
            <a:ext cx="518665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3816140-023A-D36C-9FEA-BC21A8CB74D9}"/>
              </a:ext>
            </a:extLst>
          </p:cNvPr>
          <p:cNvCxnSpPr>
            <a:cxnSpLocks/>
          </p:cNvCxnSpPr>
          <p:nvPr/>
        </p:nvCxnSpPr>
        <p:spPr>
          <a:xfrm>
            <a:off x="4175169" y="1547200"/>
            <a:ext cx="58120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78E6BCE-6FFC-2238-8CDD-278F1A85BFB8}"/>
              </a:ext>
            </a:extLst>
          </p:cNvPr>
          <p:cNvCxnSpPr>
            <a:cxnSpLocks/>
          </p:cNvCxnSpPr>
          <p:nvPr/>
        </p:nvCxnSpPr>
        <p:spPr>
          <a:xfrm>
            <a:off x="6843978" y="1544614"/>
            <a:ext cx="55791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7F01077-DA57-4451-D205-87BD002C42C9}"/>
              </a:ext>
            </a:extLst>
          </p:cNvPr>
          <p:cNvCxnSpPr>
            <a:cxnSpLocks/>
          </p:cNvCxnSpPr>
          <p:nvPr/>
        </p:nvCxnSpPr>
        <p:spPr>
          <a:xfrm>
            <a:off x="9418935" y="1530474"/>
            <a:ext cx="53021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87F131A-9B84-BEAC-AF56-86ACF119962E}"/>
              </a:ext>
            </a:extLst>
          </p:cNvPr>
          <p:cNvSpPr txBox="1"/>
          <p:nvPr/>
        </p:nvSpPr>
        <p:spPr>
          <a:xfrm>
            <a:off x="4952982" y="1845799"/>
            <a:ext cx="21436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Behavioural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change measures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Technological improvements and shifts to renewable energy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Negative emission solutions</a:t>
            </a:r>
            <a:endParaRPr kumimoji="0" lang="en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80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13" grpId="0" animBg="1"/>
      <p:bldP spid="14" grpId="0" animBg="1"/>
      <p:bldP spid="20" grpId="0" animBg="1"/>
      <p:bldP spid="22" grpId="0" animBg="1"/>
      <p:bldP spid="23" grpId="0" animBg="1"/>
      <p:bldP spid="4" grpId="0"/>
      <p:bldP spid="5" grpId="0"/>
      <p:bldP spid="6" grpId="0"/>
      <p:bldP spid="7" grpId="0"/>
      <p:bldP spid="2" grpId="0"/>
      <p:bldP spid="38" grpId="0"/>
      <p:bldP spid="43" grpId="0" animBg="1"/>
      <p:bldP spid="44" grpId="0" animBg="1"/>
      <p:bldP spid="45" grpId="0" animBg="1"/>
      <p:bldP spid="46" grpId="0" animBg="1"/>
      <p:bldP spid="49" grpId="0"/>
      <p:bldP spid="50" grpId="0" animBg="1"/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8" name="Google Shape;1778;p33"/>
          <p:cNvPicPr preferRelativeResize="0"/>
          <p:nvPr/>
        </p:nvPicPr>
        <p:blipFill rotWithShape="1">
          <a:blip r:embed="rId3">
            <a:alphaModFix/>
          </a:blip>
          <a:srcRect t="23783" r="11486" b="11486"/>
          <a:stretch/>
        </p:blipFill>
        <p:spPr>
          <a:xfrm>
            <a:off x="2850372" y="-48746"/>
            <a:ext cx="3459948" cy="189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9" name="Google Shape;1779;p33"/>
          <p:cNvPicPr preferRelativeResize="0"/>
          <p:nvPr/>
        </p:nvPicPr>
        <p:blipFill rotWithShape="1">
          <a:blip r:embed="rId4">
            <a:alphaModFix/>
          </a:blip>
          <a:srcRect t="24592"/>
          <a:stretch/>
        </p:blipFill>
        <p:spPr>
          <a:xfrm>
            <a:off x="2892416" y="3400050"/>
            <a:ext cx="3527682" cy="1995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0" name="Google Shape;1780;p33"/>
          <p:cNvPicPr preferRelativeResize="0"/>
          <p:nvPr/>
        </p:nvPicPr>
        <p:blipFill rotWithShape="1">
          <a:blip r:embed="rId5">
            <a:alphaModFix/>
          </a:blip>
          <a:srcRect t="26494"/>
          <a:stretch/>
        </p:blipFill>
        <p:spPr>
          <a:xfrm>
            <a:off x="6259519" y="-15827"/>
            <a:ext cx="3333443" cy="1837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1" name="Google Shape;1781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376" y="4672470"/>
            <a:ext cx="2924525" cy="219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2" name="Google Shape;1782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23019" y="4672470"/>
            <a:ext cx="2924526" cy="219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3" name="Google Shape;1783;p33"/>
          <p:cNvPicPr preferRelativeResize="0"/>
          <p:nvPr/>
        </p:nvPicPr>
        <p:blipFill rotWithShape="1">
          <a:blip r:embed="rId8">
            <a:alphaModFix/>
          </a:blip>
          <a:srcRect b="32585"/>
          <a:stretch/>
        </p:blipFill>
        <p:spPr>
          <a:xfrm>
            <a:off x="-42569" y="2059714"/>
            <a:ext cx="2939104" cy="264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4" name="Google Shape;1784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43026" y="3134691"/>
            <a:ext cx="2924525" cy="219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5" name="Google Shape;1785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214212" y="-292275"/>
            <a:ext cx="2993407" cy="399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6" name="Google Shape;1786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3079" y="-48746"/>
            <a:ext cx="2924525" cy="219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7" name="Google Shape;1787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16149" y="5275235"/>
            <a:ext cx="3480217" cy="181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8" name="Google Shape;1788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214423" y="2400857"/>
            <a:ext cx="2993408" cy="224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Google Shape;1789;p3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214213" y="4619354"/>
            <a:ext cx="3024818" cy="2268613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Google Shape;1790;p33"/>
          <p:cNvSpPr/>
          <p:nvPr/>
        </p:nvSpPr>
        <p:spPr>
          <a:xfrm>
            <a:off x="2834300" y="1700910"/>
            <a:ext cx="6417179" cy="2103626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1" name="Google Shape;1791;p33"/>
          <p:cNvSpPr txBox="1">
            <a:spLocks noGrp="1"/>
          </p:cNvSpPr>
          <p:nvPr>
            <p:ph type="title"/>
          </p:nvPr>
        </p:nvSpPr>
        <p:spPr>
          <a:xfrm>
            <a:off x="623888" y="2012461"/>
            <a:ext cx="10936764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sv-SE" sz="36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Transition Lab</a:t>
            </a:r>
            <a:endParaRPr dirty="0"/>
          </a:p>
        </p:txBody>
      </p:sp>
      <p:sp>
        <p:nvSpPr>
          <p:cNvPr id="1792" name="Google Shape;1792;p33"/>
          <p:cNvSpPr txBox="1"/>
          <p:nvPr/>
        </p:nvSpPr>
        <p:spPr>
          <a:xfrm>
            <a:off x="3301184" y="2584442"/>
            <a:ext cx="566298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sv-SE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Creating a </a:t>
            </a:r>
            <a:r>
              <a:rPr lang="sv-SE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movement</a:t>
            </a:r>
            <a:r>
              <a:rPr lang="sv-SE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v-SE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sv-SE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ngaging</a:t>
            </a:r>
            <a:r>
              <a:rPr lang="sv-SE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people</a:t>
            </a:r>
            <a:r>
              <a:rPr lang="sv-SE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sv-SE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accelerates</a:t>
            </a:r>
            <a:r>
              <a:rPr lang="sv-SE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20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r>
              <a:rPr lang="sv-SE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sv-SE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Building</a:t>
            </a:r>
            <a:r>
              <a:rPr lang="sv-SE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trust, relationships and </a:t>
            </a:r>
            <a:r>
              <a:rPr lang="sv-SE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supportstructures</a:t>
            </a:r>
            <a:r>
              <a:rPr lang="sv-SE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sv-SE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empower</a:t>
            </a:r>
            <a:r>
              <a:rPr lang="sv-SE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innovation </a:t>
            </a:r>
            <a:r>
              <a:rPr lang="sv-SE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leaders</a:t>
            </a:r>
            <a:r>
              <a:rPr lang="sv-SE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sv-SE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change</a:t>
            </a:r>
            <a:r>
              <a:rPr lang="sv-SE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20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makers</a:t>
            </a:r>
            <a:r>
              <a:rPr lang="sv-SE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1207" y="2366963"/>
            <a:ext cx="2889585" cy="1404937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27"/>
          <p:cNvSpPr/>
          <p:nvPr/>
        </p:nvSpPr>
        <p:spPr>
          <a:xfrm>
            <a:off x="6899564" y="5444836"/>
            <a:ext cx="4779818" cy="9247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27"/>
          <p:cNvSpPr/>
          <p:nvPr/>
        </p:nvSpPr>
        <p:spPr>
          <a:xfrm>
            <a:off x="-39687" y="5592382"/>
            <a:ext cx="12319000" cy="128981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3" name="Google Shape;62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8688" y="5818047"/>
            <a:ext cx="802200" cy="8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7" descr="En bild som visar text, clipart&#10;&#10;Automatiskt genererad beskrivn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888" y="620713"/>
            <a:ext cx="1555750" cy="60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6964" y="5817607"/>
            <a:ext cx="5589926" cy="831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109;p3">
            <a:extLst>
              <a:ext uri="{FF2B5EF4-FFF2-40B4-BE49-F238E27FC236}">
                <a16:creationId xmlns:a16="http://schemas.microsoft.com/office/drawing/2014/main" id="{B26D6C32-635D-29EF-B9EA-C05B51C3EA9E}"/>
              </a:ext>
            </a:extLst>
          </p:cNvPr>
          <p:cNvCxnSpPr>
            <a:cxnSpLocks/>
          </p:cNvCxnSpPr>
          <p:nvPr/>
        </p:nvCxnSpPr>
        <p:spPr>
          <a:xfrm>
            <a:off x="6416964" y="6638618"/>
            <a:ext cx="476569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1140;p5">
            <a:extLst>
              <a:ext uri="{FF2B5EF4-FFF2-40B4-BE49-F238E27FC236}">
                <a16:creationId xmlns:a16="http://schemas.microsoft.com/office/drawing/2014/main" id="{23918607-66CA-4309-1568-ECF8884E2399}"/>
              </a:ext>
            </a:extLst>
          </p:cNvPr>
          <p:cNvSpPr txBox="1"/>
          <p:nvPr/>
        </p:nvSpPr>
        <p:spPr>
          <a:xfrm>
            <a:off x="109862" y="5710010"/>
            <a:ext cx="5589926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b="1" i="0" u="none" strike="noStrike" cap="none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Lars Johansson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Climate</a:t>
            </a:r>
            <a:r>
              <a:rPr lang="sv-SE" sz="14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Neutral </a:t>
            </a:r>
            <a:r>
              <a:rPr lang="sv-SE" sz="14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Cities</a:t>
            </a:r>
            <a:r>
              <a:rPr lang="sv-SE" sz="14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2030</a:t>
            </a:r>
            <a:br>
              <a:rPr lang="sv-SE" sz="14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v-SE" sz="14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Viable</a:t>
            </a:r>
            <a:r>
              <a:rPr lang="sv-SE" sz="14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1400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Cities</a:t>
            </a:r>
            <a:endParaRPr lang="sv-SE" sz="140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dirty="0" err="1">
                <a:solidFill>
                  <a:schemeClr val="bg2"/>
                </a:solidFill>
                <a:latin typeface="Calibri"/>
                <a:cs typeface="Calibri"/>
                <a:sym typeface="Calibri"/>
                <a:hlinkClick r:id="rId7"/>
              </a:rPr>
              <a:t>lars.johansson@viable</a:t>
            </a:r>
            <a:r>
              <a:rPr lang="sv-SE" sz="1400" dirty="0">
                <a:solidFill>
                  <a:schemeClr val="bg2"/>
                </a:solidFill>
                <a:latin typeface="Calibri"/>
                <a:cs typeface="Calibri"/>
                <a:sym typeface="Calibri"/>
                <a:hlinkClick r:id="rId7"/>
              </a:rPr>
              <a:t> cities.se </a:t>
            </a:r>
            <a:endParaRPr sz="140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50BB89-0812-97AC-3B3A-0CA9893EA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2" b="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DFBEE1C-C8A6-4E16-45C2-1F3D44696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8692" y="1166358"/>
            <a:ext cx="4882661" cy="524497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“Our planet is fast approaching tipping points that will make climate chaos irreversible</a:t>
            </a:r>
            <a:r>
              <a:rPr lang="en-US" sz="2800" b="1" dirty="0"/>
              <a:t>. We are on a highway to climate hell with our foot still on the accelerator.</a:t>
            </a:r>
            <a:r>
              <a:rPr lang="en-US" sz="2800" dirty="0"/>
              <a:t>”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“It is the defining issue of our age. It is the central challenge of our century. It is unacceptable, outrageous and self-defeating to put it on the back burner.”</a:t>
            </a:r>
          </a:p>
          <a:p>
            <a:pPr marL="0" indent="0" algn="r">
              <a:lnSpc>
                <a:spcPct val="90000"/>
              </a:lnSpc>
              <a:buNone/>
            </a:pPr>
            <a:br>
              <a:rPr lang="en-US" sz="2800" dirty="0"/>
            </a:br>
            <a:r>
              <a:rPr lang="en-US" sz="2000" dirty="0"/>
              <a:t>António Guterres, UN </a:t>
            </a:r>
            <a:r>
              <a:rPr lang="en-US" sz="2000" dirty="0" err="1"/>
              <a:t>Sectretary</a:t>
            </a:r>
            <a:r>
              <a:rPr lang="en-US" sz="2000" dirty="0"/>
              <a:t> General</a:t>
            </a:r>
            <a:br>
              <a:rPr lang="en-US" sz="2000" dirty="0"/>
            </a:br>
            <a:r>
              <a:rPr lang="en-US" sz="2000" dirty="0"/>
              <a:t>at COP27, </a:t>
            </a:r>
            <a:r>
              <a:rPr lang="en-US" sz="2000" dirty="0" err="1"/>
              <a:t>nov</a:t>
            </a:r>
            <a:r>
              <a:rPr lang="en-US" sz="2000" dirty="0"/>
              <a:t> 2022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2343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3660B84F-5091-824A-B6D8-B1AEE25BBE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2C81A2A-9D91-2F4A-8969-66D95133B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59" t="14259" r="20941" b="13147"/>
          <a:stretch/>
        </p:blipFill>
        <p:spPr>
          <a:xfrm>
            <a:off x="6210299" y="1211046"/>
            <a:ext cx="5867401" cy="4732553"/>
          </a:xfrm>
          <a:prstGeom prst="rect">
            <a:avLst/>
          </a:prstGeom>
        </p:spPr>
      </p:pic>
      <p:sp>
        <p:nvSpPr>
          <p:cNvPr id="10" name="Pratbubbla: rektangel med rundade hörn 9">
            <a:extLst>
              <a:ext uri="{FF2B5EF4-FFF2-40B4-BE49-F238E27FC236}">
                <a16:creationId xmlns:a16="http://schemas.microsoft.com/office/drawing/2014/main" id="{2FE7D39C-17AC-DA84-AD56-E136689B5D7A}"/>
              </a:ext>
            </a:extLst>
          </p:cNvPr>
          <p:cNvSpPr/>
          <p:nvPr/>
        </p:nvSpPr>
        <p:spPr>
          <a:xfrm>
            <a:off x="2176041" y="569089"/>
            <a:ext cx="3053787" cy="1828799"/>
          </a:xfrm>
          <a:prstGeom prst="wedgeRoundRectCallout">
            <a:avLst>
              <a:gd name="adj1" fmla="val -65179"/>
              <a:gd name="adj2" fmla="val 91614"/>
              <a:gd name="adj3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We need to </a:t>
            </a:r>
            <a:r>
              <a:rPr lang="sv-SE" dirty="0" err="1"/>
              <a:t>sacrifice</a:t>
            </a:r>
            <a:r>
              <a:rPr lang="sv-SE" dirty="0"/>
              <a:t> our </a:t>
            </a:r>
            <a:r>
              <a:rPr lang="sv-SE" dirty="0" err="1"/>
              <a:t>lifestyle</a:t>
            </a:r>
            <a:r>
              <a:rPr lang="sv-SE" dirty="0"/>
              <a:t> in order to save the planet</a:t>
            </a:r>
          </a:p>
        </p:txBody>
      </p:sp>
      <p:sp>
        <p:nvSpPr>
          <p:cNvPr id="11" name="Pratbubbla: rektangel med rundade hörn 10">
            <a:extLst>
              <a:ext uri="{FF2B5EF4-FFF2-40B4-BE49-F238E27FC236}">
                <a16:creationId xmlns:a16="http://schemas.microsoft.com/office/drawing/2014/main" id="{00DD8D81-25E8-5373-5473-CE77562CA5A4}"/>
              </a:ext>
            </a:extLst>
          </p:cNvPr>
          <p:cNvSpPr/>
          <p:nvPr/>
        </p:nvSpPr>
        <p:spPr>
          <a:xfrm>
            <a:off x="1089950" y="3520634"/>
            <a:ext cx="3748268" cy="2116237"/>
          </a:xfrm>
          <a:prstGeom prst="wedgeRoundRectCallout">
            <a:avLst>
              <a:gd name="adj1" fmla="val 38457"/>
              <a:gd name="adj2" fmla="val 94770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Technology</a:t>
            </a:r>
            <a:r>
              <a:rPr lang="sv-SE" dirty="0"/>
              <a:t> </a:t>
            </a:r>
            <a:r>
              <a:rPr lang="sv-SE" dirty="0" err="1"/>
              <a:t>solves</a:t>
            </a:r>
            <a:r>
              <a:rPr lang="sv-SE" dirty="0"/>
              <a:t> </a:t>
            </a:r>
            <a:r>
              <a:rPr lang="sv-SE" dirty="0" err="1"/>
              <a:t>everything</a:t>
            </a:r>
            <a:r>
              <a:rPr lang="sv-SE" dirty="0"/>
              <a:t>. </a:t>
            </a:r>
            <a:r>
              <a:rPr lang="sv-SE" dirty="0" err="1"/>
              <a:t>There</a:t>
            </a:r>
            <a:r>
              <a:rPr lang="sv-SE" dirty="0"/>
              <a:t> is no </a:t>
            </a:r>
            <a:r>
              <a:rPr lang="sv-SE" dirty="0" err="1"/>
              <a:t>need</a:t>
            </a:r>
            <a:r>
              <a:rPr lang="sv-SE" dirty="0"/>
              <a:t> to </a:t>
            </a:r>
            <a:r>
              <a:rPr lang="sv-SE" dirty="0" err="1"/>
              <a:t>change</a:t>
            </a:r>
            <a:r>
              <a:rPr lang="sv-SE" dirty="0"/>
              <a:t> our </a:t>
            </a:r>
            <a:r>
              <a:rPr lang="sv-SE" dirty="0" err="1"/>
              <a:t>lifestyle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07876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50"/>
          <p:cNvSpPr txBox="1">
            <a:spLocks noGrp="1"/>
          </p:cNvSpPr>
          <p:nvPr>
            <p:ph type="body" idx="2"/>
          </p:nvPr>
        </p:nvSpPr>
        <p:spPr>
          <a:xfrm>
            <a:off x="6994176" y="4559475"/>
            <a:ext cx="4560800" cy="2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Pts val="2600"/>
            </a:pPr>
            <a:r>
              <a:rPr lang="sv-SE" sz="2667" dirty="0" err="1"/>
              <a:t>Our</a:t>
            </a:r>
            <a:r>
              <a:rPr lang="sv-SE" sz="2667" dirty="0"/>
              <a:t> Mission: </a:t>
            </a:r>
            <a:br>
              <a:rPr lang="sv-SE" sz="2667" b="1" dirty="0"/>
            </a:br>
            <a:r>
              <a:rPr lang="sv-SE" sz="2667" b="1" dirty="0" err="1"/>
              <a:t>Climate</a:t>
            </a:r>
            <a:r>
              <a:rPr lang="sv-SE" sz="2667" b="1" dirty="0"/>
              <a:t> neutral </a:t>
            </a:r>
            <a:r>
              <a:rPr lang="sv-SE" sz="2667" b="1" dirty="0" err="1"/>
              <a:t>cities</a:t>
            </a:r>
            <a:r>
              <a:rPr lang="sv-SE" sz="2667" b="1" dirty="0"/>
              <a:t> 2030 </a:t>
            </a:r>
            <a:br>
              <a:rPr lang="sv-SE" sz="2667" b="1" dirty="0"/>
            </a:br>
            <a:r>
              <a:rPr lang="sv-SE" sz="2667" b="1" dirty="0"/>
              <a:t>– </a:t>
            </a:r>
            <a:r>
              <a:rPr lang="sv-SE" sz="2667" b="1" dirty="0" err="1"/>
              <a:t>with</a:t>
            </a:r>
            <a:r>
              <a:rPr lang="sv-SE" sz="2667" b="1" dirty="0"/>
              <a:t> a </a:t>
            </a:r>
            <a:r>
              <a:rPr lang="sv-SE" sz="2667" b="1" dirty="0" err="1"/>
              <a:t>good</a:t>
            </a:r>
            <a:r>
              <a:rPr lang="sv-SE" sz="2667" b="1" dirty="0"/>
              <a:t> </a:t>
            </a:r>
            <a:r>
              <a:rPr lang="sv-SE" sz="2667" b="1" dirty="0" err="1"/>
              <a:t>life</a:t>
            </a:r>
            <a:r>
              <a:rPr lang="sv-SE" sz="2667" b="1" dirty="0"/>
              <a:t> for all </a:t>
            </a:r>
            <a:r>
              <a:rPr lang="sv-SE" sz="2667" b="1" dirty="0" err="1"/>
              <a:t>within</a:t>
            </a:r>
            <a:r>
              <a:rPr lang="sv-SE" sz="2667" b="1" dirty="0"/>
              <a:t> </a:t>
            </a:r>
            <a:br>
              <a:rPr lang="sv-SE" sz="2667" b="1" dirty="0"/>
            </a:br>
            <a:r>
              <a:rPr lang="sv-SE" sz="2667" b="1" dirty="0"/>
              <a:t>the </a:t>
            </a:r>
            <a:r>
              <a:rPr lang="sv-SE" sz="2667" b="1" dirty="0" err="1"/>
              <a:t>planetary</a:t>
            </a:r>
            <a:r>
              <a:rPr lang="sv-SE" sz="2667" b="1" dirty="0"/>
              <a:t> </a:t>
            </a:r>
            <a:r>
              <a:rPr lang="sv-SE" sz="2667" b="1" dirty="0" err="1"/>
              <a:t>boundaries</a:t>
            </a:r>
            <a:endParaRPr lang="sv-SE" sz="2667" b="1" dirty="0"/>
          </a:p>
          <a:p>
            <a:pPr marL="0" indent="0" algn="ctr">
              <a:buSzPts val="2100"/>
            </a:pPr>
            <a:endParaRPr sz="2667" b="1" dirty="0"/>
          </a:p>
        </p:txBody>
      </p:sp>
      <p:pic>
        <p:nvPicPr>
          <p:cNvPr id="1166" name="Google Shape;1166;p150" descr="En bild som visar text, vektorgrafik&#10;&#10;Automatiskt genererad beskriv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7794" y="1353787"/>
            <a:ext cx="2284991" cy="2449384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150"/>
          <p:cNvSpPr/>
          <p:nvPr/>
        </p:nvSpPr>
        <p:spPr>
          <a:xfrm>
            <a:off x="6885467" y="544313"/>
            <a:ext cx="4749600" cy="4015200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noFill/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71;p4">
            <a:extLst>
              <a:ext uri="{FF2B5EF4-FFF2-40B4-BE49-F238E27FC236}">
                <a16:creationId xmlns:a16="http://schemas.microsoft.com/office/drawing/2014/main" id="{3DA30164-7FA3-A9E8-D00A-158E5ED221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606" y="796401"/>
            <a:ext cx="5020775" cy="82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buSzPts val="4000"/>
            </a:pPr>
            <a:r>
              <a:rPr lang="sv-SE" dirty="0"/>
              <a:t>The mission</a:t>
            </a:r>
            <a:endParaRPr dirty="0"/>
          </a:p>
        </p:txBody>
      </p:sp>
      <p:sp>
        <p:nvSpPr>
          <p:cNvPr id="7" name="Google Shape;272;p4">
            <a:extLst>
              <a:ext uri="{FF2B5EF4-FFF2-40B4-BE49-F238E27FC236}">
                <a16:creationId xmlns:a16="http://schemas.microsoft.com/office/drawing/2014/main" id="{F8740E11-7393-A544-A4E0-7C8F879172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6937" y="2029680"/>
            <a:ext cx="5020775" cy="42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594" indent="-228594">
              <a:spcBef>
                <a:spcPts val="0"/>
              </a:spcBef>
              <a:buSzPts val="2000"/>
            </a:pPr>
            <a:r>
              <a:rPr lang="sv-SE" sz="2000" dirty="0" err="1"/>
              <a:t>Visionary</a:t>
            </a:r>
            <a:r>
              <a:rPr lang="sv-SE" sz="2000" dirty="0"/>
              <a:t>, </a:t>
            </a:r>
            <a:r>
              <a:rPr lang="sv-SE" sz="2000" dirty="0" err="1"/>
              <a:t>yet</a:t>
            </a:r>
            <a:r>
              <a:rPr lang="sv-SE" sz="2000" dirty="0"/>
              <a:t> </a:t>
            </a:r>
            <a:r>
              <a:rPr lang="sv-SE" sz="2000" dirty="0" err="1"/>
              <a:t>clear</a:t>
            </a:r>
            <a:r>
              <a:rPr lang="sv-SE" sz="2000" dirty="0"/>
              <a:t> and </a:t>
            </a:r>
            <a:r>
              <a:rPr lang="sv-SE" sz="2000" dirty="0" err="1"/>
              <a:t>concrete</a:t>
            </a:r>
            <a:r>
              <a:rPr lang="sv-SE" sz="2000" dirty="0"/>
              <a:t> </a:t>
            </a:r>
            <a:r>
              <a:rPr lang="sv-SE" sz="2000" dirty="0" err="1"/>
              <a:t>objective</a:t>
            </a:r>
            <a:r>
              <a:rPr lang="sv-SE" sz="2000" dirty="0"/>
              <a:t> </a:t>
            </a:r>
            <a:endParaRPr sz="2000" dirty="0"/>
          </a:p>
          <a:p>
            <a:pPr marL="228594" indent="-228594">
              <a:spcBef>
                <a:spcPts val="1000"/>
              </a:spcBef>
              <a:buSzPts val="2000"/>
            </a:pPr>
            <a:r>
              <a:rPr lang="sv-SE" sz="2000" dirty="0"/>
              <a:t>A broad </a:t>
            </a:r>
            <a:r>
              <a:rPr lang="sv-SE" sz="2000" dirty="0" err="1"/>
              <a:t>perspective</a:t>
            </a:r>
            <a:r>
              <a:rPr lang="sv-SE" sz="2000" dirty="0"/>
              <a:t> </a:t>
            </a:r>
            <a:r>
              <a:rPr lang="sv-SE" sz="2000" dirty="0" err="1"/>
              <a:t>where</a:t>
            </a:r>
            <a:r>
              <a:rPr lang="sv-SE" sz="2000" dirty="0"/>
              <a:t> </a:t>
            </a:r>
            <a:r>
              <a:rPr lang="sv-SE" sz="2000" dirty="0" err="1"/>
              <a:t>ecological</a:t>
            </a:r>
            <a:r>
              <a:rPr lang="sv-SE" sz="2000" dirty="0"/>
              <a:t>, </a:t>
            </a:r>
            <a:r>
              <a:rPr lang="sv-SE" sz="2000" dirty="0" err="1"/>
              <a:t>economical</a:t>
            </a:r>
            <a:r>
              <a:rPr lang="sv-SE" sz="2000" dirty="0"/>
              <a:t> and social </a:t>
            </a:r>
            <a:r>
              <a:rPr lang="sv-SE" sz="2000" dirty="0" err="1"/>
              <a:t>sustainability</a:t>
            </a:r>
            <a:r>
              <a:rPr lang="sv-SE" sz="2000" dirty="0"/>
              <a:t> </a:t>
            </a:r>
            <a:r>
              <a:rPr lang="sv-SE" sz="2000" dirty="0" err="1"/>
              <a:t>are</a:t>
            </a:r>
            <a:r>
              <a:rPr lang="sv-SE" sz="2000" dirty="0"/>
              <a:t> </a:t>
            </a:r>
            <a:r>
              <a:rPr lang="sv-SE" sz="2000" dirty="0" err="1"/>
              <a:t>equally</a:t>
            </a:r>
            <a:r>
              <a:rPr lang="sv-SE" sz="2000" dirty="0"/>
              <a:t> </a:t>
            </a:r>
            <a:r>
              <a:rPr lang="sv-SE" sz="2000" dirty="0" err="1"/>
              <a:t>important</a:t>
            </a:r>
            <a:r>
              <a:rPr lang="sv-SE" sz="2000" dirty="0"/>
              <a:t> </a:t>
            </a:r>
            <a:endParaRPr dirty="0"/>
          </a:p>
          <a:p>
            <a:pPr marL="228594" indent="-228594">
              <a:spcBef>
                <a:spcPts val="1000"/>
              </a:spcBef>
              <a:buSzPts val="2000"/>
            </a:pPr>
            <a:r>
              <a:rPr lang="sv-SE" sz="2000" dirty="0" err="1"/>
              <a:t>We</a:t>
            </a:r>
            <a:r>
              <a:rPr lang="sv-SE" sz="2000" dirty="0"/>
              <a:t> </a:t>
            </a:r>
            <a:r>
              <a:rPr lang="sv-SE" sz="2000" dirty="0" err="1"/>
              <a:t>need</a:t>
            </a:r>
            <a:r>
              <a:rPr lang="sv-SE" sz="2000" dirty="0"/>
              <a:t> to </a:t>
            </a:r>
            <a:r>
              <a:rPr lang="sv-SE" sz="2000" dirty="0" err="1"/>
              <a:t>engage</a:t>
            </a:r>
            <a:r>
              <a:rPr lang="sv-SE" sz="2000" dirty="0"/>
              <a:t> and </a:t>
            </a:r>
            <a:r>
              <a:rPr lang="sv-SE" sz="2000" dirty="0" err="1"/>
              <a:t>gather</a:t>
            </a:r>
            <a:r>
              <a:rPr lang="sv-SE" sz="2000" dirty="0"/>
              <a:t> </a:t>
            </a:r>
            <a:r>
              <a:rPr lang="sv-SE" sz="2000" dirty="0" err="1"/>
              <a:t>many</a:t>
            </a:r>
            <a:r>
              <a:rPr lang="sv-SE" sz="2000" dirty="0"/>
              <a:t> </a:t>
            </a:r>
            <a:r>
              <a:rPr lang="sv-SE" sz="2000" dirty="0" err="1"/>
              <a:t>forces</a:t>
            </a:r>
            <a:r>
              <a:rPr lang="sv-SE" sz="2000" dirty="0"/>
              <a:t>, </a:t>
            </a:r>
            <a:r>
              <a:rPr lang="sv-SE" sz="2000" dirty="0" err="1"/>
              <a:t>across</a:t>
            </a:r>
            <a:r>
              <a:rPr lang="sv-SE" sz="2000" dirty="0"/>
              <a:t> </a:t>
            </a:r>
            <a:r>
              <a:rPr lang="sv-SE" sz="2000" dirty="0" err="1"/>
              <a:t>sectors</a:t>
            </a:r>
            <a:r>
              <a:rPr lang="sv-SE" sz="2000" dirty="0"/>
              <a:t>, </a:t>
            </a:r>
            <a:r>
              <a:rPr lang="sv-SE" sz="2000" dirty="0" err="1"/>
              <a:t>actors</a:t>
            </a:r>
            <a:r>
              <a:rPr lang="sv-SE" sz="2000" dirty="0"/>
              <a:t> and </a:t>
            </a:r>
            <a:r>
              <a:rPr lang="sv-SE" sz="2000" dirty="0" err="1"/>
              <a:t>disciplines</a:t>
            </a:r>
            <a:endParaRPr sz="2000" dirty="0"/>
          </a:p>
        </p:txBody>
      </p:sp>
      <p:sp>
        <p:nvSpPr>
          <p:cNvPr id="8" name="Google Shape;273;p4">
            <a:extLst>
              <a:ext uri="{FF2B5EF4-FFF2-40B4-BE49-F238E27FC236}">
                <a16:creationId xmlns:a16="http://schemas.microsoft.com/office/drawing/2014/main" id="{A15F166D-224A-9F84-1DFE-83EC56C848B5}"/>
              </a:ext>
            </a:extLst>
          </p:cNvPr>
          <p:cNvSpPr txBox="1"/>
          <p:nvPr/>
        </p:nvSpPr>
        <p:spPr>
          <a:xfrm>
            <a:off x="1686571" y="4801848"/>
            <a:ext cx="3609824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climate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transition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provide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greener,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safer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cities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better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air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quality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better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mental and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physical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health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children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adults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can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live, play and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enjoy</a:t>
            </a:r>
            <a:r>
              <a:rPr kumimoji="0" lang="sv-SE" sz="1800" b="0" i="1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sv-SE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life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A87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00A87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200" b="1" i="0" u="none" strike="noStrike" kern="0" cap="none" spc="0" normalizeH="0" baseline="0" noProof="0" dirty="0">
                <a:ln>
                  <a:noFill/>
                </a:ln>
                <a:solidFill>
                  <a:srgbClr val="00A87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Olga Kordas, Viable Cities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A87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354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623888" y="809848"/>
            <a:ext cx="5020774" cy="813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sv-SE"/>
              <a:t>Why cities?</a:t>
            </a:r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body" idx="1"/>
          </p:nvPr>
        </p:nvSpPr>
        <p:spPr>
          <a:xfrm>
            <a:off x="636935" y="2029680"/>
            <a:ext cx="4963765" cy="4207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sv-SE" sz="2000"/>
              <a:t>Cities cover about 3% of the land on Earth, and produce about 72% of all global greenhouse gas emissions </a:t>
            </a:r>
            <a:endParaRPr sz="2000"/>
          </a:p>
          <a:p>
            <a:pPr marL="22860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sv-SE" sz="2000"/>
              <a:t>Cities are growing fast – by 2050 almost 85% of Europeans will be living in cities </a:t>
            </a:r>
            <a:endParaRPr sz="200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pic>
        <p:nvPicPr>
          <p:cNvPr id="117" name="Google Shape;117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10991" t="-24727" r="-10485" b="-24727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 txBox="1">
            <a:spLocks noGrp="1"/>
          </p:cNvSpPr>
          <p:nvPr>
            <p:ph type="title"/>
          </p:nvPr>
        </p:nvSpPr>
        <p:spPr>
          <a:xfrm>
            <a:off x="623888" y="788334"/>
            <a:ext cx="8532812" cy="8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sv-SE"/>
              <a:t>System innovation – as an iceberg</a:t>
            </a:r>
            <a:endParaRPr/>
          </a:p>
        </p:txBody>
      </p:sp>
      <p:pic>
        <p:nvPicPr>
          <p:cNvPr id="159" name="Google Shape;159;p7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962"/>
          <a:stretch/>
        </p:blipFill>
        <p:spPr>
          <a:xfrm>
            <a:off x="0" y="2430882"/>
            <a:ext cx="12192000" cy="522654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 txBox="1">
            <a:spLocks noGrp="1"/>
          </p:cNvSpPr>
          <p:nvPr>
            <p:ph type="body" idx="1"/>
          </p:nvPr>
        </p:nvSpPr>
        <p:spPr>
          <a:xfrm>
            <a:off x="6096000" y="4267427"/>
            <a:ext cx="8532812" cy="1702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sv-SE" sz="1800"/>
              <a:t>Invisible levels: behaviour, governance, policies</a:t>
            </a:r>
            <a:endParaRPr sz="1800"/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cxnSp>
        <p:nvCxnSpPr>
          <p:cNvPr id="161" name="Google Shape;161;p7"/>
          <p:cNvCxnSpPr/>
          <p:nvPr/>
        </p:nvCxnSpPr>
        <p:spPr>
          <a:xfrm rot="10800000">
            <a:off x="4466122" y="3183032"/>
            <a:ext cx="1509028" cy="0"/>
          </a:xfrm>
          <a:prstGeom prst="straightConnector1">
            <a:avLst/>
          </a:prstGeom>
          <a:noFill/>
          <a:ln w="12700" cap="flat" cmpd="sng">
            <a:solidFill>
              <a:srgbClr val="00B0F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62" name="Google Shape;162;p7"/>
          <p:cNvCxnSpPr/>
          <p:nvPr/>
        </p:nvCxnSpPr>
        <p:spPr>
          <a:xfrm rot="10800000">
            <a:off x="4537187" y="5267342"/>
            <a:ext cx="1437963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63" name="Google Shape;163;p7"/>
          <p:cNvSpPr/>
          <p:nvPr/>
        </p:nvSpPr>
        <p:spPr>
          <a:xfrm>
            <a:off x="6006119" y="2987026"/>
            <a:ext cx="5885844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Visible levels: Innovative solutions, partners and networks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547153" y="1822856"/>
            <a:ext cx="9054047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Radical changes in society on many levels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7325000" y="5829150"/>
            <a:ext cx="2841900" cy="8163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sv-SE" sz="1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Governance innovation</a:t>
            </a:r>
            <a:br>
              <a:rPr kumimoji="0" lang="sv-SE" sz="17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sv-SE" sz="1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Climate City Contract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139473">
            <a:off x="2743784" y="844824"/>
            <a:ext cx="9785785" cy="570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>
            <a:spLocks noGrp="1"/>
          </p:cNvSpPr>
          <p:nvPr>
            <p:ph type="title"/>
          </p:nvPr>
        </p:nvSpPr>
        <p:spPr>
          <a:xfrm>
            <a:off x="623888" y="788334"/>
            <a:ext cx="5310187" cy="816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sv-SE"/>
              <a:t>A portfolio of initiatives aiming at the mission</a:t>
            </a:r>
            <a:endParaRPr/>
          </a:p>
        </p:txBody>
      </p:sp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623889" y="2041873"/>
            <a:ext cx="3786065" cy="419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sv-SE"/>
              <a:t>We gather strength by moving from fragmented projects to an ecosystem of efforts aiming at a common goal</a:t>
            </a:r>
            <a:endParaRPr/>
          </a:p>
        </p:txBody>
      </p:sp>
      <p:sp>
        <p:nvSpPr>
          <p:cNvPr id="2" name="Rektangel med rundade hörn 1">
            <a:extLst>
              <a:ext uri="{FF2B5EF4-FFF2-40B4-BE49-F238E27FC236}">
                <a16:creationId xmlns:a16="http://schemas.microsoft.com/office/drawing/2014/main" id="{15EC6F1C-E6E8-EAE2-3CC6-0AE67D4C429A}"/>
              </a:ext>
            </a:extLst>
          </p:cNvPr>
          <p:cNvSpPr/>
          <p:nvPr/>
        </p:nvSpPr>
        <p:spPr>
          <a:xfrm>
            <a:off x="623888" y="4192859"/>
            <a:ext cx="3401701" cy="187680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Beyond</a:t>
            </a:r>
            <a:r>
              <a:rPr lang="sv-S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sv-S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projectification</a:t>
            </a:r>
            <a:r>
              <a:rPr lang="sv-SE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ctr"/>
            <a:r>
              <a:rPr lang="sv-S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Accelerated</a:t>
            </a:r>
            <a:r>
              <a:rPr lang="sv-S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S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sv-SE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/>
          <p:nvPr/>
        </p:nvSpPr>
        <p:spPr>
          <a:xfrm>
            <a:off x="6423948" y="1"/>
            <a:ext cx="57680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1"/>
          <p:cNvSpPr txBox="1">
            <a:spLocks noGrp="1"/>
          </p:cNvSpPr>
          <p:nvPr>
            <p:ph type="title"/>
          </p:nvPr>
        </p:nvSpPr>
        <p:spPr>
          <a:xfrm>
            <a:off x="623888" y="809848"/>
            <a:ext cx="5942012" cy="813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</a:pPr>
            <a:r>
              <a:rPr lang="sv-SE"/>
              <a:t>Climate Neutral Cities 2030</a:t>
            </a:r>
            <a:endParaRPr/>
          </a:p>
        </p:txBody>
      </p:sp>
      <p:sp>
        <p:nvSpPr>
          <p:cNvPr id="180" name="Google Shape;180;p11"/>
          <p:cNvSpPr txBox="1">
            <a:spLocks noGrp="1"/>
          </p:cNvSpPr>
          <p:nvPr>
            <p:ph type="body" idx="1"/>
          </p:nvPr>
        </p:nvSpPr>
        <p:spPr>
          <a:xfrm>
            <a:off x="636936" y="2016428"/>
            <a:ext cx="4989164" cy="284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sv-SE" sz="2000" dirty="0" err="1"/>
              <a:t>Together</a:t>
            </a:r>
            <a:r>
              <a:rPr lang="sv-SE" sz="2000" dirty="0"/>
              <a:t> </a:t>
            </a:r>
            <a:r>
              <a:rPr lang="sv-SE" sz="2000" dirty="0" err="1"/>
              <a:t>with</a:t>
            </a:r>
            <a:r>
              <a:rPr lang="sv-SE" sz="2000" dirty="0"/>
              <a:t> </a:t>
            </a:r>
            <a:r>
              <a:rPr lang="sv-SE" sz="2000" dirty="0" err="1"/>
              <a:t>cities</a:t>
            </a:r>
            <a:r>
              <a:rPr lang="sv-SE" sz="2000" dirty="0"/>
              <a:t> – </a:t>
            </a:r>
            <a:r>
              <a:rPr lang="sv-SE" sz="2000" dirty="0" err="1"/>
              <a:t>municipalities</a:t>
            </a:r>
            <a:r>
              <a:rPr lang="sv-SE" sz="2000" dirty="0"/>
              <a:t> and </a:t>
            </a:r>
            <a:r>
              <a:rPr lang="sv-SE" sz="2000" dirty="0" err="1"/>
              <a:t>their</a:t>
            </a:r>
            <a:r>
              <a:rPr lang="sv-SE" sz="2000" dirty="0"/>
              <a:t> partners – and </a:t>
            </a:r>
            <a:r>
              <a:rPr lang="sv-SE" sz="2000" dirty="0" err="1"/>
              <a:t>government</a:t>
            </a:r>
            <a:r>
              <a:rPr lang="sv-SE" sz="2000" dirty="0"/>
              <a:t> </a:t>
            </a:r>
            <a:r>
              <a:rPr lang="sv-SE" sz="2000" dirty="0" err="1"/>
              <a:t>agencies</a:t>
            </a:r>
            <a:r>
              <a:rPr lang="sv-SE" sz="2000" dirty="0"/>
              <a:t> </a:t>
            </a:r>
            <a:r>
              <a:rPr lang="sv-SE" sz="2000" dirty="0" err="1"/>
              <a:t>we</a:t>
            </a:r>
            <a:r>
              <a:rPr lang="sv-SE" sz="2000" dirty="0"/>
              <a:t> </a:t>
            </a:r>
            <a:r>
              <a:rPr lang="sv-SE" sz="2000" dirty="0" err="1"/>
              <a:t>strive</a:t>
            </a:r>
            <a:r>
              <a:rPr lang="sv-SE" sz="2000" dirty="0"/>
              <a:t> </a:t>
            </a:r>
            <a:r>
              <a:rPr lang="sv-SE" sz="2000" dirty="0" err="1"/>
              <a:t>towards</a:t>
            </a:r>
            <a:r>
              <a:rPr lang="sv-SE" sz="2000" dirty="0"/>
              <a:t> the mission: </a:t>
            </a:r>
            <a:r>
              <a:rPr lang="sv-SE" sz="2000" dirty="0" err="1"/>
              <a:t>Climate</a:t>
            </a:r>
            <a:r>
              <a:rPr lang="sv-SE" sz="2000" dirty="0"/>
              <a:t> neutral </a:t>
            </a:r>
            <a:r>
              <a:rPr lang="sv-SE" sz="2000" dirty="0" err="1"/>
              <a:t>cities</a:t>
            </a:r>
            <a:r>
              <a:rPr lang="sv-SE" sz="2000" dirty="0"/>
              <a:t> 2030</a:t>
            </a:r>
            <a:endParaRPr sz="2000" dirty="0"/>
          </a:p>
          <a:p>
            <a:pPr marL="28575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sv-SE" sz="2000" dirty="0" err="1"/>
              <a:t>We</a:t>
            </a:r>
            <a:r>
              <a:rPr lang="sv-SE" sz="2000" dirty="0"/>
              <a:t> try new solutions and new </a:t>
            </a:r>
            <a:r>
              <a:rPr lang="sv-SE" sz="2000" dirty="0" err="1"/>
              <a:t>ways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dirty="0" err="1"/>
              <a:t>working</a:t>
            </a:r>
            <a:r>
              <a:rPr lang="sv-SE" sz="2000" dirty="0"/>
              <a:t>, and </a:t>
            </a:r>
            <a:r>
              <a:rPr lang="sv-SE" sz="2000" dirty="0" err="1"/>
              <a:t>learn</a:t>
            </a:r>
            <a:r>
              <a:rPr lang="sv-SE" sz="2000" dirty="0"/>
              <a:t> from </a:t>
            </a:r>
            <a:r>
              <a:rPr lang="sv-SE" sz="2000" dirty="0" err="1"/>
              <a:t>each</a:t>
            </a:r>
            <a:r>
              <a:rPr lang="sv-SE" sz="2000" dirty="0"/>
              <a:t> </a:t>
            </a:r>
            <a:r>
              <a:rPr lang="sv-SE" sz="2000" dirty="0" err="1"/>
              <a:t>other</a:t>
            </a:r>
            <a:endParaRPr sz="2000" dirty="0"/>
          </a:p>
          <a:p>
            <a:pPr marL="285750" lvl="0" indent="-2857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sv-SE" sz="2000" dirty="0">
                <a:latin typeface="Calibri"/>
                <a:ea typeface="Calibri"/>
                <a:cs typeface="Calibri"/>
                <a:sym typeface="Calibri"/>
              </a:rPr>
              <a:t>Klimatkontrakt 2030 – a Swedish </a:t>
            </a:r>
            <a:r>
              <a:rPr lang="sv-SE" sz="2000" dirty="0" err="1">
                <a:latin typeface="Calibri"/>
                <a:ea typeface="Calibri"/>
                <a:cs typeface="Calibri"/>
                <a:sym typeface="Calibri"/>
              </a:rPr>
              <a:t>Climate</a:t>
            </a:r>
            <a:r>
              <a:rPr lang="sv-SE" sz="2000" dirty="0">
                <a:latin typeface="Calibri"/>
                <a:ea typeface="Calibri"/>
                <a:cs typeface="Calibri"/>
                <a:sym typeface="Calibri"/>
              </a:rPr>
              <a:t> City </a:t>
            </a:r>
            <a:r>
              <a:rPr lang="sv-SE" sz="2000" dirty="0" err="1">
                <a:latin typeface="Calibri"/>
                <a:ea typeface="Calibri"/>
                <a:cs typeface="Calibri"/>
                <a:sym typeface="Calibri"/>
              </a:rPr>
              <a:t>Contract</a:t>
            </a:r>
            <a:r>
              <a:rPr lang="sv-SE" sz="2000" dirty="0">
                <a:latin typeface="Calibri"/>
                <a:ea typeface="Calibri"/>
                <a:cs typeface="Calibri"/>
                <a:sym typeface="Calibri"/>
              </a:rPr>
              <a:t> – is an instrument to speed </a:t>
            </a:r>
            <a:r>
              <a:rPr lang="sv-SE" sz="2000" dirty="0" err="1">
                <a:latin typeface="Calibri"/>
                <a:ea typeface="Calibri"/>
                <a:cs typeface="Calibri"/>
                <a:sym typeface="Calibri"/>
              </a:rPr>
              <a:t>up</a:t>
            </a:r>
            <a:r>
              <a:rPr lang="sv-SE" sz="2000" dirty="0"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sv-SE" sz="2000" dirty="0" err="1">
                <a:latin typeface="Calibri"/>
                <a:ea typeface="Calibri"/>
                <a:cs typeface="Calibri"/>
                <a:sym typeface="Calibri"/>
              </a:rPr>
              <a:t>climate</a:t>
            </a:r>
            <a:r>
              <a:rPr lang="sv-SE" sz="2000" dirty="0">
                <a:latin typeface="Calibri"/>
                <a:ea typeface="Calibri"/>
                <a:cs typeface="Calibri"/>
                <a:sym typeface="Calibri"/>
              </a:rPr>
              <a:t> transition</a:t>
            </a:r>
            <a:endParaRPr sz="2000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1" name="Google Shape;18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2118" y="610455"/>
            <a:ext cx="5156200" cy="5637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ableCitiesKT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87E"/>
      </a:accent1>
      <a:accent2>
        <a:srgbClr val="0075C9"/>
      </a:accent2>
      <a:accent3>
        <a:srgbClr val="A34DC3"/>
      </a:accent3>
      <a:accent4>
        <a:srgbClr val="F04D98"/>
      </a:accent4>
      <a:accent5>
        <a:srgbClr val="FFA02F"/>
      </a:accent5>
      <a:accent6>
        <a:srgbClr val="98E0CE"/>
      </a:accent6>
      <a:hlink>
        <a:srgbClr val="00A87E"/>
      </a:hlink>
      <a:folHlink>
        <a:srgbClr val="0075C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ViableCitiesKT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87E"/>
      </a:accent1>
      <a:accent2>
        <a:srgbClr val="0075C9"/>
      </a:accent2>
      <a:accent3>
        <a:srgbClr val="A34DC3"/>
      </a:accent3>
      <a:accent4>
        <a:srgbClr val="F04D98"/>
      </a:accent4>
      <a:accent5>
        <a:srgbClr val="FFA02F"/>
      </a:accent5>
      <a:accent6>
        <a:srgbClr val="98E0CE"/>
      </a:accent6>
      <a:hlink>
        <a:srgbClr val="00A87E"/>
      </a:hlink>
      <a:folHlink>
        <a:srgbClr val="0075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ViableCitiesKT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87E"/>
      </a:accent1>
      <a:accent2>
        <a:srgbClr val="0075C9"/>
      </a:accent2>
      <a:accent3>
        <a:srgbClr val="A34DC3"/>
      </a:accent3>
      <a:accent4>
        <a:srgbClr val="F04D98"/>
      </a:accent4>
      <a:accent5>
        <a:srgbClr val="FFA02F"/>
      </a:accent5>
      <a:accent6>
        <a:srgbClr val="98E0CE"/>
      </a:accent6>
      <a:hlink>
        <a:srgbClr val="00A87E"/>
      </a:hlink>
      <a:folHlink>
        <a:srgbClr val="0075C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ViableCitiesKT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87E"/>
      </a:accent1>
      <a:accent2>
        <a:srgbClr val="0075C9"/>
      </a:accent2>
      <a:accent3>
        <a:srgbClr val="A34DC3"/>
      </a:accent3>
      <a:accent4>
        <a:srgbClr val="F04D98"/>
      </a:accent4>
      <a:accent5>
        <a:srgbClr val="FFA02F"/>
      </a:accent5>
      <a:accent6>
        <a:srgbClr val="98E0CE"/>
      </a:accent6>
      <a:hlink>
        <a:srgbClr val="00A87E"/>
      </a:hlink>
      <a:folHlink>
        <a:srgbClr val="0075C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4366</TotalTime>
  <Words>1577</Words>
  <Application>Microsoft Office PowerPoint</Application>
  <PresentationFormat>Bredbild</PresentationFormat>
  <Paragraphs>300</Paragraphs>
  <Slides>26</Slides>
  <Notes>23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12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26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Century Gothic</vt:lpstr>
      <vt:lpstr>Courier New</vt:lpstr>
      <vt:lpstr>Helvetica Neue Light</vt:lpstr>
      <vt:lpstr>Libre Franklin</vt:lpstr>
      <vt:lpstr>Noto Sans Symbols</vt:lpstr>
      <vt:lpstr>Open Sans</vt:lpstr>
      <vt:lpstr>Poppins</vt:lpstr>
      <vt:lpstr>Pridi</vt:lpstr>
      <vt:lpstr>Office Theme</vt:lpstr>
      <vt:lpstr>1_Office Theme</vt:lpstr>
      <vt:lpstr>2_Office Theme</vt:lpstr>
      <vt:lpstr>3_Office Theme</vt:lpstr>
      <vt:lpstr>How can we strengthen our capacity to develop climate-neutral and smart cities? </vt:lpstr>
      <vt:lpstr>Viable Cities</vt:lpstr>
      <vt:lpstr>PowerPoint-presentation</vt:lpstr>
      <vt:lpstr>PowerPoint-presentation</vt:lpstr>
      <vt:lpstr>The mission</vt:lpstr>
      <vt:lpstr>Why cities?</vt:lpstr>
      <vt:lpstr>System innovation – as an iceberg</vt:lpstr>
      <vt:lpstr>A portfolio of initiatives aiming at the mission</vt:lpstr>
      <vt:lpstr>Climate Neutral Cities 2030</vt:lpstr>
      <vt:lpstr>PowerPoint-presentation</vt:lpstr>
      <vt:lpstr>PowerPoint-presentation</vt:lpstr>
      <vt:lpstr>PowerPoint-presentation</vt:lpstr>
      <vt:lpstr>Lessons learned</vt:lpstr>
      <vt:lpstr>Climate Neutral Cities 2030  </vt:lpstr>
      <vt:lpstr>PowerPoint-presentation</vt:lpstr>
      <vt:lpstr>The journey to climate neutrality 2030</vt:lpstr>
      <vt:lpstr>What does the Climate City Contract 2030 say?</vt:lpstr>
      <vt:lpstr>PowerPoint-presentation</vt:lpstr>
      <vt:lpstr>Iteration of the Swedish Climate City Contract 2030</vt:lpstr>
      <vt:lpstr>TRANSITION     MANAGEMENT</vt:lpstr>
      <vt:lpstr>Viable Cities - Climate Neutral Cities 2030</vt:lpstr>
      <vt:lpstr>Transition arena</vt:lpstr>
      <vt:lpstr>PowerPoint-presentation</vt:lpstr>
      <vt:lpstr>PowerPoint-presentation</vt:lpstr>
      <vt:lpstr>Transition Lab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hello@paulie.se</dc:creator>
  <cp:keywords/>
  <dc:description/>
  <cp:lastModifiedBy>Lars C Johansson</cp:lastModifiedBy>
  <cp:revision>35</cp:revision>
  <dcterms:created xsi:type="dcterms:W3CDTF">2021-06-23T07:03:18Z</dcterms:created>
  <dcterms:modified xsi:type="dcterms:W3CDTF">2023-04-17T09:54:21Z</dcterms:modified>
  <cp:category/>
</cp:coreProperties>
</file>